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88" r:id="rId2"/>
    <p:sldId id="258" r:id="rId3"/>
    <p:sldId id="261" r:id="rId4"/>
    <p:sldId id="268" r:id="rId5"/>
    <p:sldId id="284" r:id="rId6"/>
    <p:sldId id="266" r:id="rId7"/>
    <p:sldId id="262" r:id="rId8"/>
    <p:sldId id="259" r:id="rId9"/>
    <p:sldId id="285" r:id="rId10"/>
    <p:sldId id="260" r:id="rId11"/>
    <p:sldId id="264" r:id="rId12"/>
    <p:sldId id="265" r:id="rId13"/>
    <p:sldId id="282" r:id="rId14"/>
    <p:sldId id="275" r:id="rId15"/>
    <p:sldId id="286" r:id="rId16"/>
    <p:sldId id="277" r:id="rId17"/>
    <p:sldId id="269" r:id="rId18"/>
    <p:sldId id="283" r:id="rId19"/>
    <p:sldId id="273" r:id="rId20"/>
    <p:sldId id="287" r:id="rId21"/>
    <p:sldId id="263" r:id="rId22"/>
    <p:sldId id="274" r:id="rId23"/>
    <p:sldId id="276" r:id="rId24"/>
    <p:sldId id="267" r:id="rId25"/>
    <p:sldId id="289" r:id="rId26"/>
  </p:sldIdLst>
  <p:sldSz cx="12192000" cy="6858000"/>
  <p:notesSz cx="6858000" cy="9144000"/>
  <p:embeddedFontLst>
    <p:embeddedFont>
      <p:font typeface="站酷快乐体2016修订版" pitchFamily="2" charset="-122"/>
      <p:regular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等线" charset="-122"/>
      <p:regular r:id="rId33"/>
      <p:bold r:id="rId34"/>
    </p:embeddedFont>
    <p:embeddedFont>
      <p:font typeface="Impact" pitchFamily="34" charset="0"/>
      <p:regular r:id="rId35"/>
    </p:embeddedFont>
    <p:embeddedFont>
      <p:font typeface="华文行楷" pitchFamily="2" charset="-122"/>
      <p:regular r:id="rId36"/>
    </p:embeddedFont>
    <p:embeddedFont>
      <p:font typeface="微软雅黑" pitchFamily="34" charset="-122"/>
      <p:regular r:id="rId37"/>
      <p:bold r:id="rId38"/>
    </p:embeddedFont>
  </p:embeddedFontLst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78363" autoAdjust="0"/>
  </p:normalViewPr>
  <p:slideViewPr>
    <p:cSldViewPr snapToGrid="0">
      <p:cViewPr>
        <p:scale>
          <a:sx n="78" d="100"/>
          <a:sy n="78" d="100"/>
        </p:scale>
        <p:origin x="-72" y="-7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795D0-68E7-4E46-B929-6AB7AA9649D1}" type="datetimeFigureOut">
              <a:rPr lang="zh-CN" altLang="en-US" smtClean="0"/>
              <a:pPr/>
              <a:t>2018/3/7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CF0316-32EE-4BCB-AB16-878C10C30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744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dirty="0" smtClean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6083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169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101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878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0860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dirty="0" smtClean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7291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4751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8616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0325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5174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63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4095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9067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dirty="0" smtClean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3616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2233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698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dirty="0" smtClean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9096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dirty="0" smtClean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749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528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020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836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401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16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dirty="0" smtClean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7198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F0316-32EE-4BCB-AB16-878C10C301A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916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7B8F61C-5045-4823-B3B2-A3ABCF1066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760727-DA65-404B-84C2-240F2FD363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C7C24E5-3B9C-4D57-8B80-89BE6CDE1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pPr/>
              <a:t>2018/3/7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A5B0958-9DFA-4D3D-8549-65224827D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4FD6D6-53A2-4D19-AD6F-F17E4A944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533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4F642D-1533-4384-8AE8-9A9A9DABF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B77FF9F-0B72-4E22-8FDD-C56DD05E9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4E9868C-C1C7-4DCD-A91D-31C95E664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354A31F-7CCC-4FE5-B2F6-71246F6B9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pPr/>
              <a:t>2018/3/7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C59F742-83C8-4F39-A569-935001B24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AA09FCB-A946-469D-99A7-7EA5C3D27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248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F28D35-E999-4517-98C3-84727F7A9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F61D818-5D01-4945-B33B-544D6B3387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FA0BD4A-E81E-4F05-947D-FF92BD5BE5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0061914-92EB-40EF-99D6-8F1FDA724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pPr/>
              <a:t>2018/3/7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1B8700A-5D36-4B77-A05C-87C981DFC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47F67D0-22AC-4417-82B7-705D2C4FF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540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ED98498-273C-4FCF-9658-4AAB99AA2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B4A9D6B-0B0A-4BCA-8149-310BC51110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385D09C-E058-4905-A716-D558CDF1D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pPr/>
              <a:t>2018/3/7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A002C66-5899-47A9-ABF0-CD8C8E0E9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3C2F33B-FB44-4647-BEB8-C4CDC990D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4843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4E78885-9A43-4A11-9296-45C80CFC57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F30C63D-CF56-4528-BB97-C76E766BB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B813915-FE74-465E-A4DB-3888A32CE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pPr/>
              <a:t>2018/3/7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B719103-15BB-4D7D-846B-96196AF40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0C022EB-8CBC-4D45-9D32-7DE1648C5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9206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080808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" y="2"/>
            <a:ext cx="12192000" cy="688215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13D0CE79-49FB-443D-BEF8-6B709DE8FD0C}" type="datetimeFigureOut">
              <a:rPr lang="zh-CN" altLang="en-US" smtClean="0"/>
              <a:pPr/>
              <a:t>2018/3/7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14141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16484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36885FB-5F0E-4F1C-B4DD-9AB4B94EA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F6FB2C7-9738-4D10-AD9F-BB26A7FC2D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896CBB-4BB3-4240-97C4-6591EB5A1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pPr/>
              <a:t>2018/3/7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52A105F-A782-45F7-877B-8D6D98562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1E97BF7-6609-452E-A992-794C979F5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63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A5D53B-79A5-4DF2-A639-D940CB4C7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9624379-0001-4C0A-AAB5-ADF41CAE44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64292EA-DDC0-4DC6-8FCC-A82CCFC0D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pPr/>
              <a:t>2018/3/7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D21BF8B-1739-47A8-ADA9-26F0CDDDC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19F13A3-A974-4ECD-8B98-F598B3377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285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CEF134-7336-4B31-8753-E314AB60A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D3A3EA8-FB39-4103-A4B8-F6F816D1E9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30A20B8-2242-4E67-A23C-CAC20BB066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5CF1131-4BDF-4172-BDAA-4BF95AF63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pPr/>
              <a:t>2018/3/7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FB6DE06-46E0-49F4-AAAB-28585704F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D977E27-734C-429D-AE6A-BCE8EAA77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148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5E64792-5F3B-4271-A9DA-8B979ACCA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4A6E69B-AFB7-40B6-AC61-6E3E441CE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BAEBF2B-974A-4EE6-8D4D-6AA14FF352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EB130C9-9A4B-49B6-A0B3-4843F79DA5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DE9242B-1078-4CFF-8E2C-723550F0E3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F08E3D1D-17D0-4BB7-9D1B-B70049618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pPr/>
              <a:t>2018/3/7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2C8BB083-2B84-4E3B-93D3-DC09B5C2A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7249AC2-49D9-4CA0-A839-7768A2ED3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628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075B1B-A444-4488-933C-BA7E68DA8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7118D92-179B-4DA3-B643-240005395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144E0-B3BC-4995-B531-80FD2BEEE910}" type="datetimeFigureOut">
              <a:rPr lang="zh-CN" altLang="en-US" smtClean="0"/>
              <a:pPr/>
              <a:t>2018/3/7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E0B4F12-4687-4CBC-BBD4-10BA57D68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1F3F90C-3C69-4EA6-8768-820EC87DC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64B7-8149-4C1E-B696-0942DEBF95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825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AE423AB-7D24-46BC-98AF-DED449AB5B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" t="1" r="83998" b="68384"/>
          <a:stretch/>
        </p:blipFill>
        <p:spPr>
          <a:xfrm>
            <a:off x="653144" y="325804"/>
            <a:ext cx="551542" cy="820824"/>
          </a:xfrm>
          <a:prstGeom prst="rect">
            <a:avLst/>
          </a:prstGeom>
        </p:spPr>
      </p:pic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4ADACE7F-4D28-4644-9A30-43B3566ED6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33930" y="441920"/>
            <a:ext cx="4615769" cy="449489"/>
          </a:xfrm>
        </p:spPr>
        <p:txBody>
          <a:bodyPr>
            <a:noAutofit/>
          </a:bodyPr>
          <a:lstStyle>
            <a:lvl1pPr marL="0" indent="0">
              <a:buNone/>
              <a:defRPr sz="3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编辑母版文本样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64A2F5F-F10F-4B72-BB5B-56722516F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840" y="5499100"/>
            <a:ext cx="2388903" cy="119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78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8D6520A-899C-44E1-A431-D46D38875D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03" r="34992" b="80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A8DDC5C-AD6E-43F9-840B-9B9379407D54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02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7D03EFE-B994-4A41-8220-3EA5B5BA92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3" t="7608" b="35789"/>
          <a:stretch/>
        </p:blipFill>
        <p:spPr>
          <a:xfrm>
            <a:off x="-12808" y="0"/>
            <a:ext cx="122048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54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0CBE91CE-61A5-414D-B4E6-9485E23F6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68D5208-FAED-4170-9C9A-9B389FAE93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8E2478B-FAD9-449A-B713-1818B4BBE4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3144E0-B3BC-4995-B531-80FD2BEEE910}" type="datetimeFigureOut">
              <a:rPr lang="zh-CN" altLang="en-US" smtClean="0"/>
              <a:pPr/>
              <a:t>2018/3/7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48D324F-FF59-4661-AB63-99F8CB2E20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532EA32-CFEA-4E5A-A642-48A348FA75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764B7-8149-4C1E-B696-0942DEBF95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444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738" r:id="rId8"/>
    <p:sldLayoutId id="2147483739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CF28B5D-50C2-49D5-BDFF-687B21AE719F}"/>
              </a:ext>
            </a:extLst>
          </p:cNvPr>
          <p:cNvSpPr txBox="1"/>
          <p:nvPr/>
        </p:nvSpPr>
        <p:spPr>
          <a:xfrm>
            <a:off x="4515165" y="2649876"/>
            <a:ext cx="30700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bg2">
                    <a:lumMod val="1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汇报人</a:t>
            </a:r>
            <a:r>
              <a:rPr lang="zh-CN" altLang="en-US" sz="2500" dirty="0" smtClean="0">
                <a:solidFill>
                  <a:schemeClr val="bg2">
                    <a:lumMod val="1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：</a:t>
            </a:r>
            <a:r>
              <a:rPr lang="zh-CN" altLang="en-US" sz="2500" dirty="0">
                <a:solidFill>
                  <a:schemeClr val="bg2">
                    <a:lumMod val="1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大侠素材</a:t>
            </a:r>
            <a:r>
              <a:rPr lang="zh-CN" altLang="en-US" sz="2500" dirty="0" smtClean="0">
                <a:solidFill>
                  <a:schemeClr val="bg2">
                    <a:lumMod val="1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铺</a:t>
            </a:r>
            <a:endParaRPr lang="zh-CN" altLang="en-US" sz="2500" dirty="0">
              <a:solidFill>
                <a:schemeClr val="bg2">
                  <a:lumMod val="1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71BE795-2617-4D99-B42D-C1B872C92B0C}"/>
              </a:ext>
            </a:extLst>
          </p:cNvPr>
          <p:cNvSpPr txBox="1"/>
          <p:nvPr/>
        </p:nvSpPr>
        <p:spPr>
          <a:xfrm>
            <a:off x="1697623" y="1395841"/>
            <a:ext cx="8691803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500" dirty="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城市手绘通用</a:t>
            </a:r>
            <a:r>
              <a:rPr lang="en-US" altLang="zh-CN" sz="6500" dirty="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PPT</a:t>
            </a:r>
            <a:r>
              <a:rPr lang="zh-CN" altLang="en-US" sz="6500" dirty="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模板</a:t>
            </a:r>
            <a:endParaRPr lang="zh-CN" altLang="en-US" sz="6500" dirty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2" name="纯音乐 - 情书 - loveletter to you">
            <a:hlinkClick r:id="" action="ppaction://media"/>
            <a:extLst>
              <a:ext uri="{FF2B5EF4-FFF2-40B4-BE49-F238E27FC236}">
                <a16:creationId xmlns:a16="http://schemas.microsoft.com/office/drawing/2014/main" xmlns="" id="{B06B7C97-A20B-411E-8575-C56A54EBE4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93798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81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accel="40000" decel="6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CCC59C8-57AE-4E03-861F-039253CBC9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sp>
        <p:nvSpPr>
          <p:cNvPr id="30" name="Freeform 18">
            <a:extLst>
              <a:ext uri="{FF2B5EF4-FFF2-40B4-BE49-F238E27FC236}">
                <a16:creationId xmlns:a16="http://schemas.microsoft.com/office/drawing/2014/main" xmlns="" id="{2F028DC5-C101-4CBC-89EE-DD392B6FB14B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828663" y="1915561"/>
            <a:ext cx="811543" cy="1172395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4 h 559"/>
              <a:gd name="T12" fmla="*/ 117 w 657"/>
              <a:gd name="T13" fmla="*/ 104 h 559"/>
              <a:gd name="T14" fmla="*/ 614 w 657"/>
              <a:gd name="T15" fmla="*/ 144 h 559"/>
              <a:gd name="T16" fmla="*/ 279 w 657"/>
              <a:gd name="T17" fmla="*/ 119 h 559"/>
              <a:gd name="T18" fmla="*/ 459 w 657"/>
              <a:gd name="T19" fmla="*/ 138 h 559"/>
              <a:gd name="T20" fmla="*/ 55 w 657"/>
              <a:gd name="T21" fmla="*/ 135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4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8 h 559"/>
              <a:gd name="T40" fmla="*/ 51 w 657"/>
              <a:gd name="T41" fmla="*/ 186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2 h 559"/>
              <a:gd name="T52" fmla="*/ 145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1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9 h 559"/>
              <a:gd name="T68" fmla="*/ 509 w 657"/>
              <a:gd name="T69" fmla="*/ 260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3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9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8 h 559"/>
              <a:gd name="T110" fmla="*/ 321 w 657"/>
              <a:gd name="T111" fmla="*/ 364 h 559"/>
              <a:gd name="T112" fmla="*/ 232 w 657"/>
              <a:gd name="T113" fmla="*/ 367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57"/>
              <a:gd name="T190" fmla="*/ 0 h 559"/>
              <a:gd name="T191" fmla="*/ 657 w 657"/>
              <a:gd name="T192" fmla="*/ 559 h 55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57" h="559">
                <a:moveTo>
                  <a:pt x="185" y="393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2"/>
                  <a:pt x="200" y="411"/>
                </a:cubicBezTo>
                <a:cubicBezTo>
                  <a:pt x="199" y="412"/>
                  <a:pt x="200" y="414"/>
                  <a:pt x="199" y="414"/>
                </a:cubicBezTo>
                <a:cubicBezTo>
                  <a:pt x="190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7"/>
                  <a:pt x="209" y="433"/>
                </a:cubicBezTo>
                <a:cubicBezTo>
                  <a:pt x="201" y="432"/>
                  <a:pt x="193" y="425"/>
                  <a:pt x="185" y="421"/>
                </a:cubicBezTo>
                <a:cubicBezTo>
                  <a:pt x="186" y="426"/>
                  <a:pt x="195" y="430"/>
                  <a:pt x="198" y="435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1"/>
                  <a:pt x="193" y="449"/>
                  <a:pt x="202" y="455"/>
                </a:cubicBezTo>
                <a:cubicBezTo>
                  <a:pt x="203" y="464"/>
                  <a:pt x="214" y="465"/>
                  <a:pt x="214" y="474"/>
                </a:cubicBezTo>
                <a:cubicBezTo>
                  <a:pt x="213" y="474"/>
                  <a:pt x="213" y="475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7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5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30"/>
                  <a:pt x="240" y="537"/>
                </a:cubicBezTo>
                <a:cubicBezTo>
                  <a:pt x="239" y="539"/>
                  <a:pt x="236" y="539"/>
                  <a:pt x="234" y="540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7"/>
                  <a:pt x="221" y="545"/>
                  <a:pt x="220" y="543"/>
                </a:cubicBezTo>
                <a:cubicBezTo>
                  <a:pt x="215" y="542"/>
                  <a:pt x="208" y="543"/>
                  <a:pt x="206" y="538"/>
                </a:cubicBezTo>
                <a:cubicBezTo>
                  <a:pt x="206" y="536"/>
                  <a:pt x="206" y="535"/>
                  <a:pt x="208" y="536"/>
                </a:cubicBezTo>
                <a:cubicBezTo>
                  <a:pt x="204" y="531"/>
                  <a:pt x="194" y="530"/>
                  <a:pt x="192" y="523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3"/>
                  <a:pt x="129" y="477"/>
                </a:cubicBezTo>
                <a:cubicBezTo>
                  <a:pt x="133" y="485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3"/>
                  <a:pt x="112" y="466"/>
                  <a:pt x="104" y="462"/>
                </a:cubicBezTo>
                <a:cubicBezTo>
                  <a:pt x="103" y="458"/>
                  <a:pt x="103" y="459"/>
                  <a:pt x="100" y="458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80"/>
                  <a:pt x="44" y="383"/>
                  <a:pt x="48" y="385"/>
                </a:cubicBezTo>
                <a:cubicBezTo>
                  <a:pt x="47" y="381"/>
                  <a:pt x="40" y="382"/>
                  <a:pt x="41" y="376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3"/>
                  <a:pt x="19" y="331"/>
                </a:cubicBezTo>
                <a:cubicBezTo>
                  <a:pt x="22" y="324"/>
                  <a:pt x="16" y="317"/>
                  <a:pt x="16" y="310"/>
                </a:cubicBezTo>
                <a:cubicBezTo>
                  <a:pt x="14" y="307"/>
                  <a:pt x="10" y="306"/>
                  <a:pt x="10" y="301"/>
                </a:cubicBezTo>
                <a:cubicBezTo>
                  <a:pt x="10" y="299"/>
                  <a:pt x="12" y="299"/>
                  <a:pt x="14" y="299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6"/>
                  <a:pt x="10" y="276"/>
                </a:cubicBezTo>
                <a:cubicBezTo>
                  <a:pt x="11" y="272"/>
                  <a:pt x="12" y="266"/>
                  <a:pt x="10" y="263"/>
                </a:cubicBezTo>
                <a:cubicBezTo>
                  <a:pt x="9" y="258"/>
                  <a:pt x="1" y="257"/>
                  <a:pt x="2" y="251"/>
                </a:cubicBezTo>
                <a:cubicBezTo>
                  <a:pt x="5" y="250"/>
                  <a:pt x="6" y="250"/>
                  <a:pt x="10" y="251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9"/>
                  <a:pt x="5" y="239"/>
                  <a:pt x="5" y="234"/>
                </a:cubicBezTo>
                <a:cubicBezTo>
                  <a:pt x="7" y="232"/>
                  <a:pt x="9" y="231"/>
                  <a:pt x="13" y="232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2"/>
                  <a:pt x="14" y="189"/>
                </a:cubicBezTo>
                <a:cubicBezTo>
                  <a:pt x="15" y="187"/>
                  <a:pt x="17" y="185"/>
                  <a:pt x="21" y="186"/>
                </a:cubicBezTo>
                <a:cubicBezTo>
                  <a:pt x="24" y="173"/>
                  <a:pt x="27" y="162"/>
                  <a:pt x="28" y="150"/>
                </a:cubicBezTo>
                <a:cubicBezTo>
                  <a:pt x="32" y="143"/>
                  <a:pt x="32" y="136"/>
                  <a:pt x="36" y="130"/>
                </a:cubicBezTo>
                <a:cubicBezTo>
                  <a:pt x="39" y="126"/>
                  <a:pt x="43" y="123"/>
                  <a:pt x="45" y="119"/>
                </a:cubicBezTo>
                <a:cubicBezTo>
                  <a:pt x="52" y="110"/>
                  <a:pt x="54" y="103"/>
                  <a:pt x="63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8"/>
                  <a:pt x="68" y="88"/>
                  <a:pt x="71" y="90"/>
                </a:cubicBezTo>
                <a:cubicBezTo>
                  <a:pt x="77" y="86"/>
                  <a:pt x="83" y="83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8"/>
                  <a:pt x="129" y="52"/>
                </a:cubicBezTo>
                <a:cubicBezTo>
                  <a:pt x="136" y="47"/>
                  <a:pt x="143" y="44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5"/>
                  <a:pt x="172" y="28"/>
                  <a:pt x="182" y="27"/>
                </a:cubicBezTo>
                <a:cubicBezTo>
                  <a:pt x="200" y="19"/>
                  <a:pt x="222" y="16"/>
                  <a:pt x="242" y="11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9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9"/>
                </a:cubicBezTo>
                <a:cubicBezTo>
                  <a:pt x="634" y="146"/>
                  <a:pt x="638" y="153"/>
                  <a:pt x="643" y="161"/>
                </a:cubicBezTo>
                <a:cubicBezTo>
                  <a:pt x="656" y="184"/>
                  <a:pt x="657" y="213"/>
                  <a:pt x="648" y="238"/>
                </a:cubicBezTo>
                <a:cubicBezTo>
                  <a:pt x="646" y="238"/>
                  <a:pt x="648" y="241"/>
                  <a:pt x="645" y="241"/>
                </a:cubicBezTo>
                <a:cubicBezTo>
                  <a:pt x="645" y="243"/>
                  <a:pt x="644" y="245"/>
                  <a:pt x="644" y="247"/>
                </a:cubicBezTo>
                <a:cubicBezTo>
                  <a:pt x="644" y="249"/>
                  <a:pt x="643" y="248"/>
                  <a:pt x="642" y="248"/>
                </a:cubicBezTo>
                <a:cubicBezTo>
                  <a:pt x="644" y="255"/>
                  <a:pt x="639" y="265"/>
                  <a:pt x="638" y="274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3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7"/>
                  <a:pt x="611" y="326"/>
                </a:cubicBezTo>
                <a:cubicBezTo>
                  <a:pt x="598" y="339"/>
                  <a:pt x="587" y="359"/>
                  <a:pt x="572" y="371"/>
                </a:cubicBezTo>
                <a:cubicBezTo>
                  <a:pt x="556" y="385"/>
                  <a:pt x="539" y="396"/>
                  <a:pt x="521" y="409"/>
                </a:cubicBezTo>
                <a:cubicBezTo>
                  <a:pt x="511" y="411"/>
                  <a:pt x="502" y="419"/>
                  <a:pt x="490" y="415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1" y="423"/>
                  <a:pt x="289" y="418"/>
                </a:cubicBezTo>
                <a:cubicBezTo>
                  <a:pt x="286" y="422"/>
                  <a:pt x="285" y="427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5" y="414"/>
                  <a:pt x="248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1"/>
                  <a:pt x="228" y="416"/>
                  <a:pt x="224" y="413"/>
                </a:cubicBezTo>
                <a:cubicBezTo>
                  <a:pt x="216" y="409"/>
                  <a:pt x="208" y="404"/>
                  <a:pt x="199" y="399"/>
                </a:cubicBezTo>
                <a:cubicBezTo>
                  <a:pt x="195" y="397"/>
                  <a:pt x="190" y="395"/>
                  <a:pt x="185" y="393"/>
                </a:cubicBezTo>
                <a:close/>
                <a:moveTo>
                  <a:pt x="481" y="34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9"/>
                  <a:pt x="117" y="65"/>
                </a:cubicBezTo>
                <a:cubicBezTo>
                  <a:pt x="115" y="66"/>
                  <a:pt x="111" y="67"/>
                  <a:pt x="112" y="70"/>
                </a:cubicBezTo>
                <a:cubicBezTo>
                  <a:pt x="113" y="70"/>
                  <a:pt x="117" y="70"/>
                  <a:pt x="119" y="71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2"/>
                  <a:pt x="203" y="32"/>
                  <a:pt x="237" y="32"/>
                </a:cubicBezTo>
                <a:cubicBezTo>
                  <a:pt x="247" y="32"/>
                  <a:pt x="261" y="29"/>
                  <a:pt x="272" y="29"/>
                </a:cubicBezTo>
                <a:cubicBezTo>
                  <a:pt x="272" y="26"/>
                  <a:pt x="267" y="26"/>
                  <a:pt x="269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8"/>
                </a:cubicBezTo>
                <a:cubicBezTo>
                  <a:pt x="313" y="29"/>
                  <a:pt x="327" y="26"/>
                  <a:pt x="334" y="28"/>
                </a:cubicBezTo>
                <a:cubicBezTo>
                  <a:pt x="330" y="24"/>
                  <a:pt x="324" y="20"/>
                  <a:pt x="324" y="14"/>
                </a:cubicBezTo>
                <a:cubicBezTo>
                  <a:pt x="334" y="7"/>
                  <a:pt x="349" y="19"/>
                  <a:pt x="360" y="23"/>
                </a:cubicBezTo>
                <a:cubicBezTo>
                  <a:pt x="366" y="26"/>
                  <a:pt x="371" y="27"/>
                  <a:pt x="375" y="28"/>
                </a:cubicBezTo>
                <a:cubicBezTo>
                  <a:pt x="372" y="25"/>
                  <a:pt x="367" y="24"/>
                  <a:pt x="367" y="17"/>
                </a:cubicBezTo>
                <a:cubicBezTo>
                  <a:pt x="373" y="13"/>
                  <a:pt x="377" y="17"/>
                  <a:pt x="383" y="20"/>
                </a:cubicBezTo>
                <a:cubicBezTo>
                  <a:pt x="392" y="24"/>
                  <a:pt x="407" y="27"/>
                  <a:pt x="413" y="33"/>
                </a:cubicBezTo>
                <a:cubicBezTo>
                  <a:pt x="418" y="33"/>
                  <a:pt x="420" y="34"/>
                  <a:pt x="425" y="34"/>
                </a:cubicBezTo>
                <a:cubicBezTo>
                  <a:pt x="424" y="32"/>
                  <a:pt x="423" y="29"/>
                  <a:pt x="422" y="27"/>
                </a:cubicBezTo>
                <a:cubicBezTo>
                  <a:pt x="424" y="25"/>
                  <a:pt x="426" y="25"/>
                  <a:pt x="428" y="23"/>
                </a:cubicBezTo>
                <a:cubicBezTo>
                  <a:pt x="453" y="30"/>
                  <a:pt x="471" y="45"/>
                  <a:pt x="493" y="50"/>
                </a:cubicBezTo>
                <a:cubicBezTo>
                  <a:pt x="493" y="47"/>
                  <a:pt x="491" y="47"/>
                  <a:pt x="492" y="44"/>
                </a:cubicBezTo>
                <a:cubicBezTo>
                  <a:pt x="492" y="42"/>
                  <a:pt x="495" y="42"/>
                  <a:pt x="496" y="40"/>
                </a:cubicBezTo>
                <a:cubicBezTo>
                  <a:pt x="490" y="38"/>
                  <a:pt x="485" y="37"/>
                  <a:pt x="481" y="34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9"/>
                </a:cubicBezTo>
                <a:cubicBezTo>
                  <a:pt x="357" y="24"/>
                  <a:pt x="344" y="16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9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30"/>
                  <a:pt x="289" y="29"/>
                  <a:pt x="294" y="25"/>
                </a:cubicBezTo>
                <a:cubicBezTo>
                  <a:pt x="288" y="25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5"/>
                  <a:pt x="433" y="34"/>
                  <a:pt x="437" y="35"/>
                </a:cubicBezTo>
                <a:cubicBezTo>
                  <a:pt x="448" y="38"/>
                  <a:pt x="462" y="46"/>
                  <a:pt x="471" y="44"/>
                </a:cubicBezTo>
                <a:cubicBezTo>
                  <a:pt x="458" y="38"/>
                  <a:pt x="443" y="28"/>
                  <a:pt x="428" y="30"/>
                </a:cubicBezTo>
                <a:close/>
                <a:moveTo>
                  <a:pt x="361" y="47"/>
                </a:moveTo>
                <a:cubicBezTo>
                  <a:pt x="350" y="42"/>
                  <a:pt x="343" y="27"/>
                  <a:pt x="325" y="33"/>
                </a:cubicBezTo>
                <a:cubicBezTo>
                  <a:pt x="335" y="40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6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40"/>
                  <a:pt x="399" y="56"/>
                  <a:pt x="413" y="55"/>
                </a:cubicBezTo>
                <a:cubicBezTo>
                  <a:pt x="411" y="52"/>
                  <a:pt x="403" y="51"/>
                  <a:pt x="405" y="48"/>
                </a:cubicBezTo>
                <a:cubicBezTo>
                  <a:pt x="404" y="47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4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5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60"/>
                  <a:pt x="168" y="56"/>
                  <a:pt x="177" y="54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5"/>
                  <a:pt x="242" y="44"/>
                  <a:pt x="258" y="42"/>
                </a:cubicBezTo>
                <a:cubicBezTo>
                  <a:pt x="269" y="41"/>
                  <a:pt x="279" y="43"/>
                  <a:pt x="289" y="42"/>
                </a:cubicBezTo>
                <a:cubicBezTo>
                  <a:pt x="286" y="37"/>
                  <a:pt x="281" y="38"/>
                  <a:pt x="274" y="37"/>
                </a:cubicBezTo>
                <a:close/>
                <a:moveTo>
                  <a:pt x="316" y="35"/>
                </a:moveTo>
                <a:cubicBezTo>
                  <a:pt x="318" y="36"/>
                  <a:pt x="323" y="38"/>
                  <a:pt x="324" y="37"/>
                </a:cubicBezTo>
                <a:cubicBezTo>
                  <a:pt x="321" y="37"/>
                  <a:pt x="319" y="33"/>
                  <a:pt x="316" y="35"/>
                </a:cubicBezTo>
                <a:close/>
                <a:moveTo>
                  <a:pt x="152" y="54"/>
                </a:moveTo>
                <a:cubicBezTo>
                  <a:pt x="172" y="46"/>
                  <a:pt x="197" y="41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4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5"/>
                  <a:pt x="303" y="41"/>
                  <a:pt x="307" y="42"/>
                </a:cubicBezTo>
                <a:close/>
                <a:moveTo>
                  <a:pt x="408" y="45"/>
                </a:moveTo>
                <a:cubicBezTo>
                  <a:pt x="404" y="43"/>
                  <a:pt x="402" y="40"/>
                  <a:pt x="398" y="39"/>
                </a:cubicBezTo>
                <a:cubicBezTo>
                  <a:pt x="399" y="42"/>
                  <a:pt x="405" y="44"/>
                  <a:pt x="408" y="45"/>
                </a:cubicBezTo>
                <a:close/>
                <a:moveTo>
                  <a:pt x="442" y="43"/>
                </a:moveTo>
                <a:cubicBezTo>
                  <a:pt x="451" y="42"/>
                  <a:pt x="459" y="53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4"/>
                  <a:pt x="412" y="42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5"/>
                  <a:pt x="512" y="46"/>
                </a:cubicBezTo>
                <a:close/>
                <a:moveTo>
                  <a:pt x="266" y="48"/>
                </a:moveTo>
                <a:cubicBezTo>
                  <a:pt x="260" y="47"/>
                  <a:pt x="257" y="48"/>
                  <a:pt x="252" y="47"/>
                </a:cubicBezTo>
                <a:cubicBezTo>
                  <a:pt x="255" y="50"/>
                  <a:pt x="263" y="51"/>
                  <a:pt x="266" y="48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4"/>
                  <a:pt x="207" y="57"/>
                </a:cubicBezTo>
                <a:cubicBezTo>
                  <a:pt x="202" y="58"/>
                  <a:pt x="197" y="59"/>
                  <a:pt x="193" y="62"/>
                </a:cubicBezTo>
                <a:cubicBezTo>
                  <a:pt x="209" y="58"/>
                  <a:pt x="220" y="56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4"/>
                  <a:pt x="308" y="56"/>
                  <a:pt x="313" y="59"/>
                </a:cubicBezTo>
                <a:cubicBezTo>
                  <a:pt x="312" y="55"/>
                  <a:pt x="307" y="54"/>
                  <a:pt x="305" y="50"/>
                </a:cubicBezTo>
                <a:cubicBezTo>
                  <a:pt x="301" y="51"/>
                  <a:pt x="298" y="50"/>
                  <a:pt x="295" y="51"/>
                </a:cubicBezTo>
                <a:close/>
                <a:moveTo>
                  <a:pt x="316" y="56"/>
                </a:moveTo>
                <a:cubicBezTo>
                  <a:pt x="327" y="58"/>
                  <a:pt x="332" y="70"/>
                  <a:pt x="343" y="71"/>
                </a:cubicBezTo>
                <a:cubicBezTo>
                  <a:pt x="351" y="73"/>
                  <a:pt x="359" y="68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1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60"/>
                </a:moveTo>
                <a:cubicBezTo>
                  <a:pt x="445" y="55"/>
                  <a:pt x="436" y="50"/>
                  <a:pt x="425" y="50"/>
                </a:cubicBezTo>
                <a:cubicBezTo>
                  <a:pt x="425" y="50"/>
                  <a:pt x="424" y="51"/>
                  <a:pt x="424" y="51"/>
                </a:cubicBezTo>
                <a:cubicBezTo>
                  <a:pt x="437" y="61"/>
                  <a:pt x="453" y="68"/>
                  <a:pt x="473" y="71"/>
                </a:cubicBezTo>
                <a:cubicBezTo>
                  <a:pt x="469" y="65"/>
                  <a:pt x="461" y="63"/>
                  <a:pt x="454" y="60"/>
                </a:cubicBezTo>
                <a:close/>
                <a:moveTo>
                  <a:pt x="465" y="52"/>
                </a:moveTo>
                <a:cubicBezTo>
                  <a:pt x="473" y="56"/>
                  <a:pt x="484" y="60"/>
                  <a:pt x="493" y="60"/>
                </a:cubicBezTo>
                <a:cubicBezTo>
                  <a:pt x="485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1"/>
                </a:cubicBezTo>
                <a:cubicBezTo>
                  <a:pt x="484" y="50"/>
                  <a:pt x="486" y="53"/>
                  <a:pt x="485" y="52"/>
                </a:cubicBezTo>
                <a:cubicBezTo>
                  <a:pt x="484" y="51"/>
                  <a:pt x="481" y="49"/>
                  <a:pt x="479" y="51"/>
                </a:cubicBezTo>
                <a:cubicBezTo>
                  <a:pt x="482" y="52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6"/>
                </a:cubicBezTo>
                <a:cubicBezTo>
                  <a:pt x="285" y="63"/>
                  <a:pt x="297" y="65"/>
                  <a:pt x="305" y="72"/>
                </a:cubicBezTo>
                <a:cubicBezTo>
                  <a:pt x="314" y="69"/>
                  <a:pt x="325" y="74"/>
                  <a:pt x="335" y="73"/>
                </a:cubicBezTo>
                <a:cubicBezTo>
                  <a:pt x="322" y="63"/>
                  <a:pt x="303" y="59"/>
                  <a:pt x="287" y="51"/>
                </a:cubicBezTo>
                <a:close/>
                <a:moveTo>
                  <a:pt x="361" y="55"/>
                </a:moveTo>
                <a:cubicBezTo>
                  <a:pt x="361" y="53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5" y="54"/>
                  <a:pt x="493" y="53"/>
                </a:cubicBezTo>
                <a:cubicBezTo>
                  <a:pt x="493" y="56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8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7"/>
                </a:moveTo>
                <a:cubicBezTo>
                  <a:pt x="186" y="56"/>
                  <a:pt x="189" y="55"/>
                  <a:pt x="190" y="54"/>
                </a:cubicBezTo>
                <a:cubicBezTo>
                  <a:pt x="187" y="55"/>
                  <a:pt x="185" y="54"/>
                  <a:pt x="185" y="57"/>
                </a:cubicBezTo>
                <a:close/>
                <a:moveTo>
                  <a:pt x="241" y="56"/>
                </a:moveTo>
                <a:cubicBezTo>
                  <a:pt x="232" y="58"/>
                  <a:pt x="217" y="60"/>
                  <a:pt x="209" y="63"/>
                </a:cubicBezTo>
                <a:cubicBezTo>
                  <a:pt x="221" y="65"/>
                  <a:pt x="232" y="69"/>
                  <a:pt x="244" y="73"/>
                </a:cubicBezTo>
                <a:cubicBezTo>
                  <a:pt x="247" y="69"/>
                  <a:pt x="251" y="66"/>
                  <a:pt x="254" y="63"/>
                </a:cubicBezTo>
                <a:cubicBezTo>
                  <a:pt x="249" y="61"/>
                  <a:pt x="245" y="55"/>
                  <a:pt x="241" y="56"/>
                </a:cubicBezTo>
                <a:close/>
                <a:moveTo>
                  <a:pt x="172" y="59"/>
                </a:moveTo>
                <a:cubicBezTo>
                  <a:pt x="166" y="61"/>
                  <a:pt x="159" y="61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6"/>
                  <a:pt x="270" y="70"/>
                  <a:pt x="276" y="73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3"/>
                  <a:pt x="268" y="53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6"/>
                  <a:pt x="472" y="60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40" y="78"/>
                </a:moveTo>
                <a:cubicBezTo>
                  <a:pt x="531" y="70"/>
                  <a:pt x="521" y="65"/>
                  <a:pt x="509" y="60"/>
                </a:cubicBezTo>
                <a:cubicBezTo>
                  <a:pt x="516" y="70"/>
                  <a:pt x="528" y="74"/>
                  <a:pt x="540" y="78"/>
                </a:cubicBezTo>
                <a:close/>
                <a:moveTo>
                  <a:pt x="142" y="64"/>
                </a:moveTo>
                <a:cubicBezTo>
                  <a:pt x="145" y="65"/>
                  <a:pt x="145" y="62"/>
                  <a:pt x="148" y="63"/>
                </a:cubicBezTo>
                <a:cubicBezTo>
                  <a:pt x="148" y="60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4"/>
                  <a:pt x="420" y="61"/>
                  <a:pt x="417" y="62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9"/>
                </a:moveTo>
                <a:cubicBezTo>
                  <a:pt x="213" y="79"/>
                  <a:pt x="213" y="82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5"/>
                  <a:pt x="193" y="66"/>
                  <a:pt x="188" y="67"/>
                </a:cubicBezTo>
                <a:cubicBezTo>
                  <a:pt x="194" y="72"/>
                  <a:pt x="205" y="76"/>
                  <a:pt x="211" y="79"/>
                </a:cubicBezTo>
                <a:close/>
                <a:moveTo>
                  <a:pt x="150" y="67"/>
                </a:moveTo>
                <a:cubicBezTo>
                  <a:pt x="152" y="67"/>
                  <a:pt x="155" y="68"/>
                  <a:pt x="154" y="65"/>
                </a:cubicBezTo>
                <a:cubicBezTo>
                  <a:pt x="153" y="64"/>
                  <a:pt x="151" y="66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9"/>
                  <a:pt x="170" y="69"/>
                </a:cubicBezTo>
                <a:cubicBezTo>
                  <a:pt x="170" y="67"/>
                  <a:pt x="170" y="67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8"/>
                </a:moveTo>
                <a:cubicBezTo>
                  <a:pt x="516" y="79"/>
                  <a:pt x="508" y="65"/>
                  <a:pt x="492" y="66"/>
                </a:cubicBezTo>
                <a:cubicBezTo>
                  <a:pt x="503" y="72"/>
                  <a:pt x="515" y="82"/>
                  <a:pt x="526" y="88"/>
                </a:cubicBezTo>
                <a:close/>
                <a:moveTo>
                  <a:pt x="248" y="74"/>
                </a:moveTo>
                <a:cubicBezTo>
                  <a:pt x="254" y="78"/>
                  <a:pt x="258" y="71"/>
                  <a:pt x="260" y="67"/>
                </a:cubicBezTo>
                <a:cubicBezTo>
                  <a:pt x="255" y="64"/>
                  <a:pt x="250" y="71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6"/>
                </a:cubicBezTo>
                <a:cubicBezTo>
                  <a:pt x="233" y="71"/>
                  <a:pt x="221" y="69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80"/>
                  <a:pt x="553" y="69"/>
                </a:cubicBezTo>
                <a:cubicBezTo>
                  <a:pt x="566" y="83"/>
                  <a:pt x="578" y="101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5" y="76"/>
                  <a:pt x="197" y="77"/>
                </a:cubicBezTo>
                <a:cubicBezTo>
                  <a:pt x="194" y="73"/>
                  <a:pt x="187" y="72"/>
                  <a:pt x="180" y="70"/>
                </a:cubicBezTo>
                <a:cubicBezTo>
                  <a:pt x="185" y="73"/>
                  <a:pt x="189" y="77"/>
                  <a:pt x="194" y="79"/>
                </a:cubicBezTo>
                <a:close/>
                <a:moveTo>
                  <a:pt x="171" y="74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4"/>
                </a:cubicBezTo>
                <a:close/>
                <a:moveTo>
                  <a:pt x="259" y="79"/>
                </a:moveTo>
                <a:cubicBezTo>
                  <a:pt x="270" y="87"/>
                  <a:pt x="281" y="76"/>
                  <a:pt x="265" y="71"/>
                </a:cubicBezTo>
                <a:cubicBezTo>
                  <a:pt x="264" y="74"/>
                  <a:pt x="260" y="75"/>
                  <a:pt x="259" y="79"/>
                </a:cubicBezTo>
                <a:close/>
                <a:moveTo>
                  <a:pt x="493" y="86"/>
                </a:moveTo>
                <a:cubicBezTo>
                  <a:pt x="486" y="77"/>
                  <a:pt x="469" y="75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3"/>
                </a:cubicBezTo>
                <a:cubicBezTo>
                  <a:pt x="154" y="72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7" y="83"/>
                  <a:pt x="370" y="84"/>
                  <a:pt x="383" y="83"/>
                </a:cubicBezTo>
                <a:cubicBezTo>
                  <a:pt x="379" y="80"/>
                  <a:pt x="374" y="78"/>
                  <a:pt x="373" y="73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6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1"/>
                  <a:pt x="132" y="74"/>
                  <a:pt x="132" y="76"/>
                </a:cubicBezTo>
                <a:close/>
                <a:moveTo>
                  <a:pt x="280" y="76"/>
                </a:moveTo>
                <a:cubicBezTo>
                  <a:pt x="281" y="76"/>
                  <a:pt x="282" y="77"/>
                  <a:pt x="283" y="77"/>
                </a:cubicBezTo>
                <a:cubicBezTo>
                  <a:pt x="284" y="75"/>
                  <a:pt x="286" y="75"/>
                  <a:pt x="289" y="76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3"/>
                  <a:pt x="283" y="72"/>
                  <a:pt x="280" y="76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7"/>
                  <a:pt x="558" y="99"/>
                </a:cubicBezTo>
                <a:cubicBezTo>
                  <a:pt x="552" y="100"/>
                  <a:pt x="546" y="95"/>
                  <a:pt x="545" y="90"/>
                </a:cubicBezTo>
                <a:cubicBezTo>
                  <a:pt x="533" y="89"/>
                  <a:pt x="528" y="77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2"/>
                </a:moveTo>
                <a:cubicBezTo>
                  <a:pt x="162" y="85"/>
                  <a:pt x="167" y="91"/>
                  <a:pt x="175" y="94"/>
                </a:cubicBezTo>
                <a:cubicBezTo>
                  <a:pt x="178" y="90"/>
                  <a:pt x="180" y="85"/>
                  <a:pt x="183" y="82"/>
                </a:cubicBezTo>
                <a:cubicBezTo>
                  <a:pt x="174" y="78"/>
                  <a:pt x="161" y="70"/>
                  <a:pt x="155" y="82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1"/>
                  <a:pt x="349" y="79"/>
                </a:cubicBezTo>
                <a:cubicBezTo>
                  <a:pt x="346" y="80"/>
                  <a:pt x="348" y="78"/>
                  <a:pt x="347" y="77"/>
                </a:cubicBezTo>
                <a:cubicBezTo>
                  <a:pt x="342" y="77"/>
                  <a:pt x="340" y="74"/>
                  <a:pt x="337" y="76"/>
                </a:cubicBezTo>
                <a:close/>
                <a:moveTo>
                  <a:pt x="237" y="90"/>
                </a:moveTo>
                <a:cubicBezTo>
                  <a:pt x="244" y="91"/>
                  <a:pt x="247" y="83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6" y="79"/>
                </a:moveTo>
                <a:cubicBezTo>
                  <a:pt x="289" y="84"/>
                  <a:pt x="301" y="79"/>
                  <a:pt x="306" y="77"/>
                </a:cubicBezTo>
                <a:cubicBezTo>
                  <a:pt x="301" y="76"/>
                  <a:pt x="291" y="77"/>
                  <a:pt x="286" y="79"/>
                </a:cubicBezTo>
                <a:close/>
                <a:moveTo>
                  <a:pt x="391" y="84"/>
                </a:moveTo>
                <a:cubicBezTo>
                  <a:pt x="399" y="87"/>
                  <a:pt x="410" y="85"/>
                  <a:pt x="417" y="86"/>
                </a:cubicBezTo>
                <a:cubicBezTo>
                  <a:pt x="407" y="82"/>
                  <a:pt x="396" y="76"/>
                  <a:pt x="382" y="77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9"/>
                </a:moveTo>
                <a:cubicBezTo>
                  <a:pt x="139" y="79"/>
                  <a:pt x="141" y="82"/>
                  <a:pt x="145" y="80"/>
                </a:cubicBezTo>
                <a:cubicBezTo>
                  <a:pt x="144" y="76"/>
                  <a:pt x="139" y="76"/>
                  <a:pt x="137" y="79"/>
                </a:cubicBezTo>
                <a:close/>
                <a:moveTo>
                  <a:pt x="321" y="80"/>
                </a:moveTo>
                <a:cubicBezTo>
                  <a:pt x="325" y="83"/>
                  <a:pt x="330" y="84"/>
                  <a:pt x="338" y="83"/>
                </a:cubicBezTo>
                <a:cubicBezTo>
                  <a:pt x="335" y="77"/>
                  <a:pt x="327" y="76"/>
                  <a:pt x="321" y="80"/>
                </a:cubicBezTo>
                <a:close/>
                <a:moveTo>
                  <a:pt x="202" y="78"/>
                </a:moveTo>
                <a:cubicBezTo>
                  <a:pt x="201" y="80"/>
                  <a:pt x="200" y="82"/>
                  <a:pt x="199" y="83"/>
                </a:cubicBezTo>
                <a:cubicBezTo>
                  <a:pt x="207" y="86"/>
                  <a:pt x="224" y="104"/>
                  <a:pt x="230" y="91"/>
                </a:cubicBezTo>
                <a:cubicBezTo>
                  <a:pt x="221" y="86"/>
                  <a:pt x="211" y="81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9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9"/>
                </a:cubicBezTo>
                <a:cubicBezTo>
                  <a:pt x="124" y="80"/>
                  <a:pt x="122" y="78"/>
                  <a:pt x="122" y="80"/>
                </a:cubicBezTo>
                <a:close/>
                <a:moveTo>
                  <a:pt x="256" y="80"/>
                </a:moveTo>
                <a:cubicBezTo>
                  <a:pt x="253" y="85"/>
                  <a:pt x="249" y="88"/>
                  <a:pt x="247" y="93"/>
                </a:cubicBezTo>
                <a:cubicBezTo>
                  <a:pt x="255" y="92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4"/>
                  <a:pt x="283" y="85"/>
                  <a:pt x="285" y="83"/>
                </a:cubicBezTo>
                <a:cubicBezTo>
                  <a:pt x="283" y="81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7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5"/>
                  <a:pt x="137" y="85"/>
                  <a:pt x="138" y="83"/>
                </a:cubicBezTo>
                <a:cubicBezTo>
                  <a:pt x="137" y="82"/>
                  <a:pt x="135" y="81"/>
                  <a:pt x="133" y="82"/>
                </a:cubicBezTo>
                <a:cubicBezTo>
                  <a:pt x="133" y="84"/>
                  <a:pt x="131" y="84"/>
                  <a:pt x="129" y="84"/>
                </a:cubicBezTo>
                <a:cubicBezTo>
                  <a:pt x="128" y="83"/>
                  <a:pt x="131" y="82"/>
                  <a:pt x="128" y="82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6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30"/>
                </a:moveTo>
                <a:cubicBezTo>
                  <a:pt x="592" y="131"/>
                  <a:pt x="594" y="131"/>
                  <a:pt x="595" y="133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1"/>
                  <a:pt x="603" y="148"/>
                  <a:pt x="609" y="150"/>
                </a:cubicBezTo>
                <a:cubicBezTo>
                  <a:pt x="599" y="121"/>
                  <a:pt x="572" y="102"/>
                  <a:pt x="548" y="85"/>
                </a:cubicBezTo>
                <a:cubicBezTo>
                  <a:pt x="544" y="85"/>
                  <a:pt x="541" y="82"/>
                  <a:pt x="539" y="83"/>
                </a:cubicBezTo>
                <a:cubicBezTo>
                  <a:pt x="558" y="96"/>
                  <a:pt x="578" y="110"/>
                  <a:pt x="591" y="130"/>
                </a:cubicBezTo>
                <a:close/>
                <a:moveTo>
                  <a:pt x="423" y="83"/>
                </a:moveTo>
                <a:cubicBezTo>
                  <a:pt x="423" y="85"/>
                  <a:pt x="425" y="85"/>
                  <a:pt x="424" y="86"/>
                </a:cubicBezTo>
                <a:cubicBezTo>
                  <a:pt x="427" y="85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5" y="83"/>
                  <a:pt x="424" y="84"/>
                  <a:pt x="423" y="83"/>
                </a:cubicBezTo>
                <a:close/>
                <a:moveTo>
                  <a:pt x="185" y="95"/>
                </a:moveTo>
                <a:cubicBezTo>
                  <a:pt x="187" y="93"/>
                  <a:pt x="188" y="87"/>
                  <a:pt x="191" y="87"/>
                </a:cubicBezTo>
                <a:cubicBezTo>
                  <a:pt x="191" y="85"/>
                  <a:pt x="189" y="84"/>
                  <a:pt x="186" y="83"/>
                </a:cubicBezTo>
                <a:cubicBezTo>
                  <a:pt x="187" y="88"/>
                  <a:pt x="183" y="92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5"/>
                </a:cubicBezTo>
                <a:cubicBezTo>
                  <a:pt x="152" y="86"/>
                  <a:pt x="155" y="88"/>
                  <a:pt x="156" y="87"/>
                </a:cubicBezTo>
                <a:close/>
                <a:moveTo>
                  <a:pt x="115" y="91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7"/>
                  <a:pt x="118" y="84"/>
                  <a:pt x="115" y="91"/>
                </a:cubicBezTo>
                <a:close/>
                <a:moveTo>
                  <a:pt x="334" y="86"/>
                </a:moveTo>
                <a:cubicBezTo>
                  <a:pt x="337" y="90"/>
                  <a:pt x="343" y="87"/>
                  <a:pt x="347" y="88"/>
                </a:cubicBezTo>
                <a:cubicBezTo>
                  <a:pt x="346" y="84"/>
                  <a:pt x="339" y="88"/>
                  <a:pt x="334" y="86"/>
                </a:cubicBezTo>
                <a:close/>
                <a:moveTo>
                  <a:pt x="79" y="94"/>
                </a:moveTo>
                <a:cubicBezTo>
                  <a:pt x="82" y="92"/>
                  <a:pt x="86" y="90"/>
                  <a:pt x="88" y="86"/>
                </a:cubicBezTo>
                <a:cubicBezTo>
                  <a:pt x="84" y="87"/>
                  <a:pt x="77" y="91"/>
                  <a:pt x="79" y="94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5"/>
                  <a:pt x="172" y="103"/>
                  <a:pt x="173" y="99"/>
                </a:cubicBezTo>
                <a:cubicBezTo>
                  <a:pt x="164" y="95"/>
                  <a:pt x="156" y="91"/>
                  <a:pt x="147" y="87"/>
                </a:cubicBezTo>
                <a:close/>
                <a:moveTo>
                  <a:pt x="313" y="88"/>
                </a:moveTo>
                <a:cubicBezTo>
                  <a:pt x="310" y="89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9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4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7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7"/>
                  <a:pt x="504" y="102"/>
                </a:cubicBezTo>
                <a:close/>
                <a:moveTo>
                  <a:pt x="378" y="91"/>
                </a:moveTo>
                <a:cubicBezTo>
                  <a:pt x="387" y="94"/>
                  <a:pt x="395" y="98"/>
                  <a:pt x="403" y="102"/>
                </a:cubicBezTo>
                <a:cubicBezTo>
                  <a:pt x="397" y="96"/>
                  <a:pt x="391" y="87"/>
                  <a:pt x="378" y="91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4"/>
                  <a:pt x="513" y="92"/>
                  <a:pt x="509" y="90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3"/>
                  <a:pt x="346" y="94"/>
                  <a:pt x="349" y="94"/>
                </a:cubicBezTo>
                <a:cubicBezTo>
                  <a:pt x="349" y="92"/>
                  <a:pt x="351" y="92"/>
                  <a:pt x="351" y="91"/>
                </a:cubicBezTo>
                <a:cubicBezTo>
                  <a:pt x="347" y="91"/>
                  <a:pt x="344" y="91"/>
                  <a:pt x="342" y="92"/>
                </a:cubicBezTo>
                <a:close/>
                <a:moveTo>
                  <a:pt x="379" y="94"/>
                </a:moveTo>
                <a:cubicBezTo>
                  <a:pt x="379" y="92"/>
                  <a:pt x="376" y="93"/>
                  <a:pt x="375" y="91"/>
                </a:cubicBezTo>
                <a:cubicBezTo>
                  <a:pt x="375" y="94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2"/>
                  <a:pt x="444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8"/>
                  <a:pt x="442" y="102"/>
                </a:cubicBezTo>
                <a:cubicBezTo>
                  <a:pt x="439" y="100"/>
                  <a:pt x="437" y="97"/>
                  <a:pt x="434" y="96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7"/>
                  <a:pt x="436" y="110"/>
                </a:cubicBezTo>
                <a:close/>
                <a:moveTo>
                  <a:pt x="233" y="94"/>
                </a:moveTo>
                <a:cubicBezTo>
                  <a:pt x="234" y="95"/>
                  <a:pt x="235" y="94"/>
                  <a:pt x="235" y="93"/>
                </a:cubicBezTo>
                <a:cubicBezTo>
                  <a:pt x="234" y="93"/>
                  <a:pt x="234" y="92"/>
                  <a:pt x="233" y="92"/>
                </a:cubicBezTo>
                <a:cubicBezTo>
                  <a:pt x="233" y="93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6"/>
                </a:cubicBezTo>
                <a:cubicBezTo>
                  <a:pt x="115" y="94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3"/>
                  <a:pt x="154" y="108"/>
                  <a:pt x="165" y="113"/>
                </a:cubicBezTo>
                <a:cubicBezTo>
                  <a:pt x="165" y="110"/>
                  <a:pt x="161" y="111"/>
                  <a:pt x="162" y="108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6"/>
                  <a:pt x="139" y="95"/>
                  <a:pt x="139" y="94"/>
                </a:cubicBezTo>
                <a:cubicBezTo>
                  <a:pt x="138" y="94"/>
                  <a:pt x="137" y="94"/>
                  <a:pt x="137" y="93"/>
                </a:cubicBezTo>
                <a:cubicBezTo>
                  <a:pt x="136" y="96"/>
                  <a:pt x="134" y="96"/>
                  <a:pt x="133" y="98"/>
                </a:cubicBezTo>
                <a:close/>
                <a:moveTo>
                  <a:pt x="278" y="94"/>
                </a:moveTo>
                <a:cubicBezTo>
                  <a:pt x="278" y="95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4"/>
                </a:cubicBezTo>
                <a:close/>
                <a:moveTo>
                  <a:pt x="253" y="99"/>
                </a:moveTo>
                <a:cubicBezTo>
                  <a:pt x="258" y="101"/>
                  <a:pt x="270" y="98"/>
                  <a:pt x="273" y="96"/>
                </a:cubicBezTo>
                <a:cubicBezTo>
                  <a:pt x="267" y="94"/>
                  <a:pt x="256" y="94"/>
                  <a:pt x="253" y="99"/>
                </a:cubicBezTo>
                <a:close/>
                <a:moveTo>
                  <a:pt x="310" y="96"/>
                </a:moveTo>
                <a:cubicBezTo>
                  <a:pt x="316" y="99"/>
                  <a:pt x="319" y="105"/>
                  <a:pt x="329" y="104"/>
                </a:cubicBezTo>
                <a:cubicBezTo>
                  <a:pt x="329" y="100"/>
                  <a:pt x="333" y="100"/>
                  <a:pt x="334" y="96"/>
                </a:cubicBezTo>
                <a:cubicBezTo>
                  <a:pt x="327" y="96"/>
                  <a:pt x="317" y="94"/>
                  <a:pt x="310" y="96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10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7"/>
                  <a:pt x="304" y="97"/>
                </a:cubicBezTo>
                <a:cubicBezTo>
                  <a:pt x="304" y="99"/>
                  <a:pt x="307" y="99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8"/>
                  <a:pt x="385" y="97"/>
                  <a:pt x="387" y="98"/>
                </a:cubicBezTo>
                <a:cubicBezTo>
                  <a:pt x="387" y="98"/>
                  <a:pt x="388" y="99"/>
                  <a:pt x="388" y="99"/>
                </a:cubicBezTo>
                <a:close/>
                <a:moveTo>
                  <a:pt x="186" y="102"/>
                </a:moveTo>
                <a:cubicBezTo>
                  <a:pt x="188" y="103"/>
                  <a:pt x="189" y="98"/>
                  <a:pt x="187" y="98"/>
                </a:cubicBezTo>
                <a:cubicBezTo>
                  <a:pt x="188" y="100"/>
                  <a:pt x="186" y="100"/>
                  <a:pt x="186" y="102"/>
                </a:cubicBezTo>
                <a:close/>
                <a:moveTo>
                  <a:pt x="356" y="99"/>
                </a:moveTo>
                <a:cubicBezTo>
                  <a:pt x="366" y="105"/>
                  <a:pt x="375" y="111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100"/>
                  <a:pt x="444" y="98"/>
                  <a:pt x="443" y="99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3"/>
                  <a:pt x="106" y="107"/>
                  <a:pt x="109" y="104"/>
                </a:cubicBezTo>
                <a:cubicBezTo>
                  <a:pt x="106" y="102"/>
                  <a:pt x="104" y="99"/>
                  <a:pt x="101" y="99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1"/>
                  <a:pt x="285" y="102"/>
                  <a:pt x="286" y="102"/>
                </a:cubicBezTo>
                <a:cubicBezTo>
                  <a:pt x="286" y="101"/>
                  <a:pt x="286" y="100"/>
                  <a:pt x="286" y="99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7"/>
                  <a:pt x="343" y="104"/>
                  <a:pt x="344" y="101"/>
                </a:cubicBezTo>
                <a:cubicBezTo>
                  <a:pt x="341" y="95"/>
                  <a:pt x="335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6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1"/>
                  <a:pt x="118" y="101"/>
                  <a:pt x="117" y="104"/>
                </a:cubicBezTo>
                <a:close/>
                <a:moveTo>
                  <a:pt x="484" y="105"/>
                </a:moveTo>
                <a:cubicBezTo>
                  <a:pt x="481" y="103"/>
                  <a:pt x="477" y="99"/>
                  <a:pt x="475" y="100"/>
                </a:cubicBezTo>
                <a:cubicBezTo>
                  <a:pt x="477" y="102"/>
                  <a:pt x="480" y="103"/>
                  <a:pt x="484" y="105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1"/>
                  <a:pt x="532" y="102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1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1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2"/>
                </a:cubicBezTo>
                <a:cubicBezTo>
                  <a:pt x="64" y="100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2"/>
                  <a:pt x="131" y="113"/>
                </a:cubicBezTo>
                <a:cubicBezTo>
                  <a:pt x="133" y="109"/>
                  <a:pt x="136" y="107"/>
                  <a:pt x="138" y="104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8"/>
                  <a:pt x="274" y="107"/>
                  <a:pt x="274" y="104"/>
                </a:cubicBezTo>
                <a:cubicBezTo>
                  <a:pt x="271" y="104"/>
                  <a:pt x="267" y="102"/>
                  <a:pt x="262" y="104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10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7"/>
                </a:cubicBezTo>
                <a:cubicBezTo>
                  <a:pt x="97" y="104"/>
                  <a:pt x="92" y="103"/>
                  <a:pt x="89" y="110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1"/>
                </a:cubicBezTo>
                <a:cubicBezTo>
                  <a:pt x="250" y="108"/>
                  <a:pt x="251" y="107"/>
                  <a:pt x="251" y="104"/>
                </a:cubicBezTo>
                <a:cubicBezTo>
                  <a:pt x="247" y="104"/>
                  <a:pt x="246" y="106"/>
                  <a:pt x="242" y="106"/>
                </a:cubicBezTo>
                <a:close/>
                <a:moveTo>
                  <a:pt x="70" y="112"/>
                </a:moveTo>
                <a:cubicBezTo>
                  <a:pt x="73" y="111"/>
                  <a:pt x="75" y="109"/>
                  <a:pt x="76" y="106"/>
                </a:cubicBezTo>
                <a:cubicBezTo>
                  <a:pt x="76" y="106"/>
                  <a:pt x="75" y="105"/>
                  <a:pt x="75" y="105"/>
                </a:cubicBezTo>
                <a:cubicBezTo>
                  <a:pt x="74" y="107"/>
                  <a:pt x="69" y="109"/>
                  <a:pt x="70" y="112"/>
                </a:cubicBezTo>
                <a:close/>
                <a:moveTo>
                  <a:pt x="180" y="108"/>
                </a:moveTo>
                <a:cubicBezTo>
                  <a:pt x="182" y="108"/>
                  <a:pt x="184" y="107"/>
                  <a:pt x="185" y="106"/>
                </a:cubicBezTo>
                <a:cubicBezTo>
                  <a:pt x="184" y="106"/>
                  <a:pt x="184" y="105"/>
                  <a:pt x="183" y="105"/>
                </a:cubicBezTo>
                <a:cubicBezTo>
                  <a:pt x="182" y="106"/>
                  <a:pt x="180" y="107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8"/>
                  <a:pt x="475" y="110"/>
                  <a:pt x="479" y="111"/>
                </a:cubicBezTo>
                <a:close/>
                <a:moveTo>
                  <a:pt x="255" y="113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3"/>
                </a:cubicBezTo>
                <a:cubicBezTo>
                  <a:pt x="266" y="109"/>
                  <a:pt x="260" y="108"/>
                  <a:pt x="256" y="105"/>
                </a:cubicBezTo>
                <a:cubicBezTo>
                  <a:pt x="254" y="107"/>
                  <a:pt x="254" y="110"/>
                  <a:pt x="255" y="113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3"/>
                  <a:pt x="428" y="120"/>
                </a:cubicBezTo>
                <a:cubicBezTo>
                  <a:pt x="419" y="116"/>
                  <a:pt x="414" y="108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7"/>
                </a:cubicBezTo>
                <a:cubicBezTo>
                  <a:pt x="113" y="109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1"/>
                  <a:pt x="146" y="123"/>
                  <a:pt x="149" y="125"/>
                </a:cubicBezTo>
                <a:cubicBezTo>
                  <a:pt x="154" y="122"/>
                  <a:pt x="159" y="119"/>
                  <a:pt x="163" y="116"/>
                </a:cubicBezTo>
                <a:cubicBezTo>
                  <a:pt x="158" y="111"/>
                  <a:pt x="151" y="109"/>
                  <a:pt x="144" y="107"/>
                </a:cubicBezTo>
                <a:cubicBezTo>
                  <a:pt x="143" y="111"/>
                  <a:pt x="141" y="116"/>
                  <a:pt x="140" y="119"/>
                </a:cubicBezTo>
                <a:close/>
                <a:moveTo>
                  <a:pt x="552" y="110"/>
                </a:moveTo>
                <a:cubicBezTo>
                  <a:pt x="552" y="108"/>
                  <a:pt x="550" y="108"/>
                  <a:pt x="548" y="107"/>
                </a:cubicBezTo>
                <a:cubicBezTo>
                  <a:pt x="548" y="109"/>
                  <a:pt x="549" y="110"/>
                  <a:pt x="552" y="110"/>
                </a:cubicBezTo>
                <a:close/>
                <a:moveTo>
                  <a:pt x="244" y="112"/>
                </a:moveTo>
                <a:cubicBezTo>
                  <a:pt x="243" y="109"/>
                  <a:pt x="241" y="109"/>
                  <a:pt x="238" y="108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1"/>
                </a:cubicBezTo>
                <a:cubicBezTo>
                  <a:pt x="473" y="114"/>
                  <a:pt x="462" y="110"/>
                  <a:pt x="457" y="108"/>
                </a:cubicBezTo>
                <a:close/>
                <a:moveTo>
                  <a:pt x="614" y="144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4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1"/>
                </a:moveTo>
                <a:cubicBezTo>
                  <a:pt x="358" y="110"/>
                  <a:pt x="354" y="109"/>
                  <a:pt x="354" y="110"/>
                </a:cubicBezTo>
                <a:cubicBezTo>
                  <a:pt x="355" y="110"/>
                  <a:pt x="357" y="112"/>
                  <a:pt x="358" y="111"/>
                </a:cubicBezTo>
                <a:close/>
                <a:moveTo>
                  <a:pt x="103" y="119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9"/>
                </a:cubicBezTo>
                <a:close/>
                <a:moveTo>
                  <a:pt x="81" y="116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1"/>
                  <a:pt x="85" y="123"/>
                  <a:pt x="86" y="125"/>
                </a:cubicBezTo>
                <a:cubicBezTo>
                  <a:pt x="91" y="124"/>
                  <a:pt x="93" y="121"/>
                  <a:pt x="93" y="116"/>
                </a:cubicBezTo>
                <a:cubicBezTo>
                  <a:pt x="92" y="115"/>
                  <a:pt x="87" y="113"/>
                  <a:pt x="85" y="111"/>
                </a:cubicBezTo>
                <a:cubicBezTo>
                  <a:pt x="84" y="113"/>
                  <a:pt x="82" y="114"/>
                  <a:pt x="81" y="116"/>
                </a:cubicBezTo>
                <a:close/>
                <a:moveTo>
                  <a:pt x="178" y="114"/>
                </a:moveTo>
                <a:cubicBezTo>
                  <a:pt x="180" y="114"/>
                  <a:pt x="184" y="113"/>
                  <a:pt x="183" y="111"/>
                </a:cubicBezTo>
                <a:cubicBezTo>
                  <a:pt x="182" y="113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20"/>
                  <a:pt x="241" y="126"/>
                  <a:pt x="250" y="122"/>
                </a:cubicBezTo>
                <a:cubicBezTo>
                  <a:pt x="247" y="117"/>
                  <a:pt x="240" y="116"/>
                  <a:pt x="237" y="111"/>
                </a:cubicBezTo>
                <a:cubicBezTo>
                  <a:pt x="235" y="111"/>
                  <a:pt x="234" y="111"/>
                  <a:pt x="233" y="111"/>
                </a:cubicBezTo>
                <a:cubicBezTo>
                  <a:pt x="232" y="115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7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3"/>
                  <a:pt x="538" y="111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3"/>
                  <a:pt x="316" y="109"/>
                  <a:pt x="307" y="113"/>
                </a:cubicBezTo>
                <a:close/>
                <a:moveTo>
                  <a:pt x="498" y="124"/>
                </a:moveTo>
                <a:cubicBezTo>
                  <a:pt x="499" y="122"/>
                  <a:pt x="492" y="119"/>
                  <a:pt x="490" y="116"/>
                </a:cubicBezTo>
                <a:cubicBezTo>
                  <a:pt x="491" y="116"/>
                  <a:pt x="491" y="116"/>
                  <a:pt x="490" y="115"/>
                </a:cubicBezTo>
                <a:cubicBezTo>
                  <a:pt x="488" y="116"/>
                  <a:pt x="488" y="113"/>
                  <a:pt x="486" y="113"/>
                </a:cubicBezTo>
                <a:cubicBezTo>
                  <a:pt x="487" y="114"/>
                  <a:pt x="485" y="114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20"/>
                  <a:pt x="496" y="121"/>
                  <a:pt x="498" y="124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6"/>
                </a:moveTo>
                <a:cubicBezTo>
                  <a:pt x="359" y="121"/>
                  <a:pt x="366" y="128"/>
                  <a:pt x="375" y="133"/>
                </a:cubicBezTo>
                <a:cubicBezTo>
                  <a:pt x="368" y="125"/>
                  <a:pt x="359" y="120"/>
                  <a:pt x="351" y="113"/>
                </a:cubicBezTo>
                <a:cubicBezTo>
                  <a:pt x="351" y="114"/>
                  <a:pt x="350" y="115"/>
                  <a:pt x="350" y="116"/>
                </a:cubicBezTo>
                <a:close/>
                <a:moveTo>
                  <a:pt x="111" y="124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1"/>
                  <a:pt x="126" y="117"/>
                </a:cubicBezTo>
                <a:cubicBezTo>
                  <a:pt x="119" y="111"/>
                  <a:pt x="114" y="117"/>
                  <a:pt x="111" y="124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6"/>
                </a:cubicBezTo>
                <a:cubicBezTo>
                  <a:pt x="303" y="116"/>
                  <a:pt x="301" y="116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4"/>
                  <a:pt x="360" y="115"/>
                </a:cubicBezTo>
                <a:cubicBezTo>
                  <a:pt x="364" y="117"/>
                  <a:pt x="368" y="123"/>
                  <a:pt x="372" y="123"/>
                </a:cubicBezTo>
                <a:cubicBezTo>
                  <a:pt x="370" y="120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9"/>
                  <a:pt x="506" y="118"/>
                  <a:pt x="493" y="114"/>
                </a:cubicBezTo>
                <a:cubicBezTo>
                  <a:pt x="502" y="122"/>
                  <a:pt x="511" y="131"/>
                  <a:pt x="521" y="137"/>
                </a:cubicBezTo>
                <a:close/>
                <a:moveTo>
                  <a:pt x="273" y="115"/>
                </a:moveTo>
                <a:cubicBezTo>
                  <a:pt x="271" y="117"/>
                  <a:pt x="274" y="116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9"/>
                </a:cubicBezTo>
                <a:cubicBezTo>
                  <a:pt x="279" y="118"/>
                  <a:pt x="276" y="119"/>
                  <a:pt x="274" y="117"/>
                </a:cubicBezTo>
                <a:cubicBezTo>
                  <a:pt x="274" y="116"/>
                  <a:pt x="276" y="117"/>
                  <a:pt x="275" y="114"/>
                </a:cubicBezTo>
                <a:cubicBezTo>
                  <a:pt x="274" y="114"/>
                  <a:pt x="273" y="115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30"/>
                  <a:pt x="468" y="128"/>
                  <a:pt x="468" y="125"/>
                </a:cubicBezTo>
                <a:cubicBezTo>
                  <a:pt x="458" y="122"/>
                  <a:pt x="450" y="116"/>
                  <a:pt x="440" y="115"/>
                </a:cubicBezTo>
                <a:close/>
                <a:moveTo>
                  <a:pt x="339" y="116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5"/>
                  <a:pt x="339" y="116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8"/>
                  <a:pt x="69" y="116"/>
                </a:cubicBezTo>
                <a:cubicBezTo>
                  <a:pt x="68" y="116"/>
                  <a:pt x="66" y="116"/>
                  <a:pt x="66" y="117"/>
                </a:cubicBezTo>
                <a:close/>
                <a:moveTo>
                  <a:pt x="188" y="121"/>
                </a:moveTo>
                <a:cubicBezTo>
                  <a:pt x="191" y="123"/>
                  <a:pt x="195" y="125"/>
                  <a:pt x="198" y="127"/>
                </a:cubicBezTo>
                <a:cubicBezTo>
                  <a:pt x="202" y="126"/>
                  <a:pt x="204" y="122"/>
                  <a:pt x="207" y="119"/>
                </a:cubicBezTo>
                <a:cubicBezTo>
                  <a:pt x="201" y="114"/>
                  <a:pt x="194" y="117"/>
                  <a:pt x="188" y="121"/>
                </a:cubicBezTo>
                <a:close/>
                <a:moveTo>
                  <a:pt x="301" y="122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3"/>
                  <a:pt x="304" y="127"/>
                  <a:pt x="312" y="132"/>
                </a:cubicBezTo>
                <a:cubicBezTo>
                  <a:pt x="310" y="128"/>
                  <a:pt x="301" y="126"/>
                  <a:pt x="301" y="122"/>
                </a:cubicBezTo>
                <a:close/>
                <a:moveTo>
                  <a:pt x="390" y="121"/>
                </a:moveTo>
                <a:cubicBezTo>
                  <a:pt x="395" y="124"/>
                  <a:pt x="402" y="126"/>
                  <a:pt x="408" y="130"/>
                </a:cubicBezTo>
                <a:cubicBezTo>
                  <a:pt x="403" y="125"/>
                  <a:pt x="398" y="120"/>
                  <a:pt x="391" y="117"/>
                </a:cubicBezTo>
                <a:cubicBezTo>
                  <a:pt x="391" y="119"/>
                  <a:pt x="390" y="119"/>
                  <a:pt x="390" y="121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9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1"/>
                  <a:pt x="485" y="119"/>
                  <a:pt x="482" y="119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1"/>
                  <a:pt x="551" y="119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6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3"/>
                  <a:pt x="124" y="126"/>
                  <a:pt x="121" y="131"/>
                </a:cubicBezTo>
                <a:close/>
                <a:moveTo>
                  <a:pt x="347" y="122"/>
                </a:moveTo>
                <a:cubicBezTo>
                  <a:pt x="356" y="126"/>
                  <a:pt x="365" y="133"/>
                  <a:pt x="374" y="136"/>
                </a:cubicBezTo>
                <a:cubicBezTo>
                  <a:pt x="365" y="130"/>
                  <a:pt x="357" y="125"/>
                  <a:pt x="348" y="119"/>
                </a:cubicBezTo>
                <a:cubicBezTo>
                  <a:pt x="348" y="120"/>
                  <a:pt x="347" y="121"/>
                  <a:pt x="347" y="122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2"/>
                  <a:pt x="84" y="121"/>
                  <a:pt x="84" y="120"/>
                </a:cubicBezTo>
                <a:cubicBezTo>
                  <a:pt x="82" y="121"/>
                  <a:pt x="80" y="121"/>
                  <a:pt x="79" y="122"/>
                </a:cubicBezTo>
                <a:close/>
                <a:moveTo>
                  <a:pt x="31" y="166"/>
                </a:moveTo>
                <a:cubicBezTo>
                  <a:pt x="35" y="159"/>
                  <a:pt x="35" y="148"/>
                  <a:pt x="42" y="144"/>
                </a:cubicBezTo>
                <a:cubicBezTo>
                  <a:pt x="42" y="141"/>
                  <a:pt x="44" y="140"/>
                  <a:pt x="44" y="138"/>
                </a:cubicBezTo>
                <a:cubicBezTo>
                  <a:pt x="43" y="137"/>
                  <a:pt x="43" y="135"/>
                  <a:pt x="42" y="134"/>
                </a:cubicBezTo>
                <a:cubicBezTo>
                  <a:pt x="46" y="131"/>
                  <a:pt x="52" y="127"/>
                  <a:pt x="52" y="122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2"/>
                </a:moveTo>
                <a:cubicBezTo>
                  <a:pt x="60" y="126"/>
                  <a:pt x="66" y="125"/>
                  <a:pt x="66" y="122"/>
                </a:cubicBezTo>
                <a:cubicBezTo>
                  <a:pt x="65" y="121"/>
                  <a:pt x="61" y="121"/>
                  <a:pt x="60" y="122"/>
                </a:cubicBezTo>
                <a:close/>
                <a:moveTo>
                  <a:pt x="97" y="130"/>
                </a:moveTo>
                <a:cubicBezTo>
                  <a:pt x="102" y="133"/>
                  <a:pt x="104" y="128"/>
                  <a:pt x="105" y="124"/>
                </a:cubicBezTo>
                <a:cubicBezTo>
                  <a:pt x="103" y="124"/>
                  <a:pt x="104" y="122"/>
                  <a:pt x="101" y="122"/>
                </a:cubicBezTo>
                <a:cubicBezTo>
                  <a:pt x="100" y="124"/>
                  <a:pt x="98" y="127"/>
                  <a:pt x="97" y="130"/>
                </a:cubicBezTo>
                <a:close/>
                <a:moveTo>
                  <a:pt x="204" y="132"/>
                </a:moveTo>
                <a:cubicBezTo>
                  <a:pt x="205" y="133"/>
                  <a:pt x="207" y="133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30"/>
                </a:cubicBezTo>
                <a:cubicBezTo>
                  <a:pt x="447" y="130"/>
                  <a:pt x="444" y="122"/>
                  <a:pt x="438" y="123"/>
                </a:cubicBezTo>
                <a:cubicBezTo>
                  <a:pt x="446" y="128"/>
                  <a:pt x="452" y="134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4"/>
                  <a:pt x="525" y="122"/>
                </a:cubicBezTo>
                <a:cubicBezTo>
                  <a:pt x="526" y="125"/>
                  <a:pt x="529" y="126"/>
                  <a:pt x="532" y="127"/>
                </a:cubicBezTo>
                <a:close/>
                <a:moveTo>
                  <a:pt x="153" y="126"/>
                </a:moveTo>
                <a:cubicBezTo>
                  <a:pt x="152" y="129"/>
                  <a:pt x="156" y="129"/>
                  <a:pt x="157" y="128"/>
                </a:cubicBezTo>
                <a:cubicBezTo>
                  <a:pt x="156" y="127"/>
                  <a:pt x="158" y="124"/>
                  <a:pt x="159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4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1"/>
                  <a:pt x="317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5" y="139"/>
                  <a:pt x="309" y="139"/>
                  <a:pt x="309" y="135"/>
                </a:cubicBezTo>
                <a:cubicBezTo>
                  <a:pt x="306" y="136"/>
                  <a:pt x="303" y="134"/>
                  <a:pt x="303" y="131"/>
                </a:cubicBezTo>
                <a:cubicBezTo>
                  <a:pt x="296" y="133"/>
                  <a:pt x="293" y="123"/>
                  <a:pt x="286" y="124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5" y="127"/>
                </a:cubicBezTo>
                <a:cubicBezTo>
                  <a:pt x="143" y="125"/>
                  <a:pt x="141" y="125"/>
                  <a:pt x="139" y="124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2" y="143"/>
                  <a:pt x="510" y="141"/>
                </a:cubicBezTo>
                <a:cubicBezTo>
                  <a:pt x="506" y="141"/>
                  <a:pt x="503" y="137"/>
                  <a:pt x="500" y="135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4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6"/>
                </a:moveTo>
                <a:cubicBezTo>
                  <a:pt x="171" y="136"/>
                  <a:pt x="171" y="137"/>
                  <a:pt x="173" y="137"/>
                </a:cubicBezTo>
                <a:cubicBezTo>
                  <a:pt x="175" y="133"/>
                  <a:pt x="178" y="129"/>
                  <a:pt x="179" y="124"/>
                </a:cubicBezTo>
                <a:cubicBezTo>
                  <a:pt x="173" y="125"/>
                  <a:pt x="170" y="130"/>
                  <a:pt x="169" y="136"/>
                </a:cubicBezTo>
                <a:close/>
                <a:moveTo>
                  <a:pt x="248" y="127"/>
                </a:moveTo>
                <a:cubicBezTo>
                  <a:pt x="250" y="127"/>
                  <a:pt x="251" y="128"/>
                  <a:pt x="253" y="128"/>
                </a:cubicBezTo>
                <a:cubicBezTo>
                  <a:pt x="255" y="123"/>
                  <a:pt x="249" y="124"/>
                  <a:pt x="248" y="127"/>
                </a:cubicBezTo>
                <a:close/>
                <a:moveTo>
                  <a:pt x="332" y="127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7"/>
                </a:cubicBezTo>
                <a:close/>
                <a:moveTo>
                  <a:pt x="581" y="131"/>
                </a:moveTo>
                <a:cubicBezTo>
                  <a:pt x="582" y="128"/>
                  <a:pt x="576" y="125"/>
                  <a:pt x="574" y="125"/>
                </a:cubicBezTo>
                <a:cubicBezTo>
                  <a:pt x="577" y="127"/>
                  <a:pt x="579" y="129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7"/>
                </a:cubicBezTo>
                <a:cubicBezTo>
                  <a:pt x="79" y="126"/>
                  <a:pt x="79" y="125"/>
                  <a:pt x="76" y="125"/>
                </a:cubicBezTo>
                <a:cubicBezTo>
                  <a:pt x="75" y="127"/>
                  <a:pt x="75" y="131"/>
                  <a:pt x="75" y="133"/>
                </a:cubicBezTo>
                <a:close/>
                <a:moveTo>
                  <a:pt x="524" y="133"/>
                </a:moveTo>
                <a:cubicBezTo>
                  <a:pt x="527" y="136"/>
                  <a:pt x="529" y="141"/>
                  <a:pt x="532" y="142"/>
                </a:cubicBezTo>
                <a:cubicBezTo>
                  <a:pt x="534" y="146"/>
                  <a:pt x="537" y="147"/>
                  <a:pt x="540" y="149"/>
                </a:cubicBezTo>
                <a:cubicBezTo>
                  <a:pt x="542" y="146"/>
                  <a:pt x="537" y="141"/>
                  <a:pt x="534" y="141"/>
                </a:cubicBezTo>
                <a:cubicBezTo>
                  <a:pt x="534" y="137"/>
                  <a:pt x="529" y="137"/>
                  <a:pt x="527" y="133"/>
                </a:cubicBezTo>
                <a:cubicBezTo>
                  <a:pt x="526" y="131"/>
                  <a:pt x="520" y="129"/>
                  <a:pt x="518" y="125"/>
                </a:cubicBezTo>
                <a:cubicBezTo>
                  <a:pt x="519" y="125"/>
                  <a:pt x="519" y="125"/>
                  <a:pt x="518" y="125"/>
                </a:cubicBezTo>
                <a:cubicBezTo>
                  <a:pt x="516" y="128"/>
                  <a:pt x="522" y="130"/>
                  <a:pt x="524" y="133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5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3"/>
                </a:cubicBezTo>
                <a:cubicBezTo>
                  <a:pt x="557" y="131"/>
                  <a:pt x="555" y="127"/>
                  <a:pt x="550" y="125"/>
                </a:cubicBezTo>
                <a:cubicBezTo>
                  <a:pt x="550" y="129"/>
                  <a:pt x="548" y="132"/>
                  <a:pt x="549" y="135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7"/>
                  <a:pt x="274" y="127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3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4"/>
                  <a:pt x="456" y="141"/>
                </a:cubicBezTo>
                <a:cubicBezTo>
                  <a:pt x="449" y="136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5"/>
                </a:moveTo>
                <a:cubicBezTo>
                  <a:pt x="57" y="133"/>
                  <a:pt x="57" y="129"/>
                  <a:pt x="59" y="128"/>
                </a:cubicBezTo>
                <a:cubicBezTo>
                  <a:pt x="57" y="126"/>
                  <a:pt x="51" y="134"/>
                  <a:pt x="55" y="135"/>
                </a:cubicBezTo>
                <a:close/>
                <a:moveTo>
                  <a:pt x="112" y="136"/>
                </a:moveTo>
                <a:cubicBezTo>
                  <a:pt x="112" y="134"/>
                  <a:pt x="114" y="132"/>
                  <a:pt x="115" y="131"/>
                </a:cubicBezTo>
                <a:cubicBezTo>
                  <a:pt x="109" y="121"/>
                  <a:pt x="102" y="135"/>
                  <a:pt x="112" y="136"/>
                </a:cubicBezTo>
                <a:close/>
                <a:moveTo>
                  <a:pt x="78" y="135"/>
                </a:moveTo>
                <a:cubicBezTo>
                  <a:pt x="80" y="136"/>
                  <a:pt x="80" y="138"/>
                  <a:pt x="81" y="138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1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30"/>
                </a:moveTo>
                <a:cubicBezTo>
                  <a:pt x="241" y="136"/>
                  <a:pt x="247" y="131"/>
                  <a:pt x="255" y="135"/>
                </a:cubicBezTo>
                <a:cubicBezTo>
                  <a:pt x="251" y="130"/>
                  <a:pt x="241" y="126"/>
                  <a:pt x="236" y="130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9"/>
                  <a:pt x="144" y="139"/>
                </a:cubicBezTo>
                <a:cubicBezTo>
                  <a:pt x="146" y="136"/>
                  <a:pt x="149" y="134"/>
                  <a:pt x="152" y="131"/>
                </a:cubicBezTo>
                <a:cubicBezTo>
                  <a:pt x="152" y="130"/>
                  <a:pt x="151" y="129"/>
                  <a:pt x="149" y="128"/>
                </a:cubicBezTo>
                <a:close/>
                <a:moveTo>
                  <a:pt x="261" y="133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7"/>
                  <a:pt x="274" y="136"/>
                  <a:pt x="274" y="134"/>
                </a:cubicBezTo>
                <a:cubicBezTo>
                  <a:pt x="269" y="133"/>
                  <a:pt x="267" y="130"/>
                  <a:pt x="263" y="128"/>
                </a:cubicBezTo>
                <a:cubicBezTo>
                  <a:pt x="262" y="130"/>
                  <a:pt x="261" y="130"/>
                  <a:pt x="261" y="133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4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30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80"/>
                  <a:pt x="629" y="190"/>
                </a:cubicBezTo>
                <a:cubicBezTo>
                  <a:pt x="633" y="188"/>
                  <a:pt x="631" y="180"/>
                  <a:pt x="635" y="178"/>
                </a:cubicBezTo>
                <a:cubicBezTo>
                  <a:pt x="631" y="174"/>
                  <a:pt x="635" y="165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9"/>
                  <a:pt x="621" y="147"/>
                  <a:pt x="623" y="157"/>
                </a:cubicBezTo>
                <a:close/>
                <a:moveTo>
                  <a:pt x="284" y="133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3"/>
                </a:cubicBezTo>
                <a:close/>
                <a:moveTo>
                  <a:pt x="351" y="136"/>
                </a:moveTo>
                <a:cubicBezTo>
                  <a:pt x="348" y="135"/>
                  <a:pt x="346" y="132"/>
                  <a:pt x="344" y="130"/>
                </a:cubicBezTo>
                <a:cubicBezTo>
                  <a:pt x="343" y="130"/>
                  <a:pt x="343" y="132"/>
                  <a:pt x="343" y="133"/>
                </a:cubicBezTo>
                <a:cubicBezTo>
                  <a:pt x="346" y="133"/>
                  <a:pt x="349" y="137"/>
                  <a:pt x="351" y="136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3"/>
                </a:moveTo>
                <a:cubicBezTo>
                  <a:pt x="164" y="133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3"/>
                </a:cubicBezTo>
                <a:close/>
                <a:moveTo>
                  <a:pt x="425" y="133"/>
                </a:moveTo>
                <a:cubicBezTo>
                  <a:pt x="426" y="135"/>
                  <a:pt x="428" y="133"/>
                  <a:pt x="428" y="131"/>
                </a:cubicBezTo>
                <a:cubicBezTo>
                  <a:pt x="427" y="132"/>
                  <a:pt x="427" y="131"/>
                  <a:pt x="426" y="131"/>
                </a:cubicBezTo>
                <a:cubicBezTo>
                  <a:pt x="426" y="133"/>
                  <a:pt x="425" y="132"/>
                  <a:pt x="425" y="133"/>
                </a:cubicBezTo>
                <a:close/>
                <a:moveTo>
                  <a:pt x="473" y="138"/>
                </a:moveTo>
                <a:cubicBezTo>
                  <a:pt x="479" y="140"/>
                  <a:pt x="482" y="144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4"/>
                  <a:pt x="473" y="134"/>
                  <a:pt x="473" y="138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3"/>
                  <a:pt x="219" y="136"/>
                </a:cubicBezTo>
                <a:close/>
                <a:moveTo>
                  <a:pt x="93" y="138"/>
                </a:moveTo>
                <a:cubicBezTo>
                  <a:pt x="95" y="138"/>
                  <a:pt x="97" y="136"/>
                  <a:pt x="97" y="133"/>
                </a:cubicBezTo>
                <a:cubicBezTo>
                  <a:pt x="96" y="133"/>
                  <a:pt x="96" y="132"/>
                  <a:pt x="95" y="133"/>
                </a:cubicBezTo>
                <a:cubicBezTo>
                  <a:pt x="95" y="135"/>
                  <a:pt x="93" y="136"/>
                  <a:pt x="93" y="138"/>
                </a:cubicBezTo>
                <a:close/>
                <a:moveTo>
                  <a:pt x="115" y="138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8" y="141"/>
                  <a:pt x="128" y="140"/>
                  <a:pt x="129" y="139"/>
                </a:cubicBezTo>
                <a:cubicBezTo>
                  <a:pt x="123" y="139"/>
                  <a:pt x="118" y="129"/>
                  <a:pt x="115" y="138"/>
                </a:cubicBezTo>
                <a:close/>
                <a:moveTo>
                  <a:pt x="580" y="139"/>
                </a:moveTo>
                <a:cubicBezTo>
                  <a:pt x="580" y="136"/>
                  <a:pt x="578" y="135"/>
                  <a:pt x="575" y="133"/>
                </a:cubicBezTo>
                <a:cubicBezTo>
                  <a:pt x="576" y="136"/>
                  <a:pt x="578" y="137"/>
                  <a:pt x="580" y="139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9"/>
                  <a:pt x="70" y="138"/>
                  <a:pt x="70" y="135"/>
                </a:cubicBezTo>
                <a:cubicBezTo>
                  <a:pt x="69" y="136"/>
                  <a:pt x="69" y="133"/>
                  <a:pt x="67" y="134"/>
                </a:cubicBezTo>
                <a:cubicBezTo>
                  <a:pt x="67" y="136"/>
                  <a:pt x="65" y="137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4" y="148"/>
                  <a:pt x="314" y="147"/>
                </a:cubicBezTo>
                <a:cubicBezTo>
                  <a:pt x="307" y="143"/>
                  <a:pt x="299" y="138"/>
                  <a:pt x="290" y="135"/>
                </a:cubicBezTo>
                <a:cubicBezTo>
                  <a:pt x="295" y="142"/>
                  <a:pt x="304" y="146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7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8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7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4"/>
                </a:cubicBezTo>
                <a:cubicBezTo>
                  <a:pt x="353" y="141"/>
                  <a:pt x="348" y="137"/>
                  <a:pt x="342" y="135"/>
                </a:cubicBezTo>
                <a:cubicBezTo>
                  <a:pt x="343" y="137"/>
                  <a:pt x="341" y="137"/>
                  <a:pt x="341" y="138"/>
                </a:cubicBezTo>
                <a:close/>
                <a:moveTo>
                  <a:pt x="510" y="138"/>
                </a:moveTo>
                <a:cubicBezTo>
                  <a:pt x="510" y="136"/>
                  <a:pt x="507" y="135"/>
                  <a:pt x="507" y="136"/>
                </a:cubicBezTo>
                <a:cubicBezTo>
                  <a:pt x="508" y="136"/>
                  <a:pt x="508" y="138"/>
                  <a:pt x="510" y="138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4"/>
                </a:cubicBezTo>
                <a:cubicBezTo>
                  <a:pt x="161" y="142"/>
                  <a:pt x="163" y="141"/>
                  <a:pt x="163" y="138"/>
                </a:cubicBezTo>
                <a:cubicBezTo>
                  <a:pt x="159" y="135"/>
                  <a:pt x="153" y="136"/>
                  <a:pt x="152" y="141"/>
                </a:cubicBezTo>
                <a:close/>
                <a:moveTo>
                  <a:pt x="183" y="142"/>
                </a:moveTo>
                <a:cubicBezTo>
                  <a:pt x="183" y="146"/>
                  <a:pt x="188" y="144"/>
                  <a:pt x="190" y="146"/>
                </a:cubicBezTo>
                <a:cubicBezTo>
                  <a:pt x="191" y="143"/>
                  <a:pt x="196" y="138"/>
                  <a:pt x="194" y="136"/>
                </a:cubicBezTo>
                <a:cubicBezTo>
                  <a:pt x="190" y="137"/>
                  <a:pt x="188" y="141"/>
                  <a:pt x="183" y="142"/>
                </a:cubicBezTo>
                <a:close/>
                <a:moveTo>
                  <a:pt x="411" y="146"/>
                </a:moveTo>
                <a:cubicBezTo>
                  <a:pt x="411" y="145"/>
                  <a:pt x="413" y="143"/>
                  <a:pt x="414" y="141"/>
                </a:cubicBezTo>
                <a:cubicBezTo>
                  <a:pt x="410" y="137"/>
                  <a:pt x="403" y="136"/>
                  <a:pt x="397" y="136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2"/>
                </a:moveTo>
                <a:cubicBezTo>
                  <a:pt x="336" y="140"/>
                  <a:pt x="335" y="137"/>
                  <a:pt x="333" y="137"/>
                </a:cubicBezTo>
                <a:cubicBezTo>
                  <a:pt x="333" y="139"/>
                  <a:pt x="333" y="141"/>
                  <a:pt x="335" y="142"/>
                </a:cubicBezTo>
                <a:close/>
                <a:moveTo>
                  <a:pt x="252" y="139"/>
                </a:moveTo>
                <a:cubicBezTo>
                  <a:pt x="252" y="138"/>
                  <a:pt x="251" y="138"/>
                  <a:pt x="249" y="138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1"/>
                  <a:pt x="282" y="143"/>
                  <a:pt x="285" y="142"/>
                </a:cubicBezTo>
                <a:cubicBezTo>
                  <a:pt x="283" y="141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7"/>
                </a:cubicBezTo>
                <a:cubicBezTo>
                  <a:pt x="392" y="143"/>
                  <a:pt x="387" y="139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2" y="140"/>
                  <a:pt x="465" y="143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2"/>
                  <a:pt x="506" y="150"/>
                </a:cubicBezTo>
                <a:cubicBezTo>
                  <a:pt x="502" y="145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4"/>
                  <a:pt x="572" y="156"/>
                  <a:pt x="570" y="156"/>
                </a:cubicBezTo>
                <a:cubicBezTo>
                  <a:pt x="571" y="158"/>
                  <a:pt x="573" y="159"/>
                  <a:pt x="575" y="161"/>
                </a:cubicBezTo>
                <a:cubicBezTo>
                  <a:pt x="575" y="155"/>
                  <a:pt x="579" y="152"/>
                  <a:pt x="579" y="147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3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5"/>
                  <a:pt x="77" y="145"/>
                </a:cubicBezTo>
                <a:cubicBezTo>
                  <a:pt x="79" y="144"/>
                  <a:pt x="79" y="142"/>
                  <a:pt x="80" y="141"/>
                </a:cubicBezTo>
                <a:cubicBezTo>
                  <a:pt x="77" y="141"/>
                  <a:pt x="79" y="138"/>
                  <a:pt x="77" y="139"/>
                </a:cubicBezTo>
                <a:cubicBezTo>
                  <a:pt x="77" y="141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7"/>
                  <a:pt x="233" y="140"/>
                </a:cubicBezTo>
                <a:close/>
                <a:moveTo>
                  <a:pt x="254" y="142"/>
                </a:moveTo>
                <a:cubicBezTo>
                  <a:pt x="257" y="143"/>
                  <a:pt x="257" y="145"/>
                  <a:pt x="261" y="145"/>
                </a:cubicBezTo>
                <a:cubicBezTo>
                  <a:pt x="261" y="142"/>
                  <a:pt x="259" y="141"/>
                  <a:pt x="258" y="139"/>
                </a:cubicBezTo>
                <a:cubicBezTo>
                  <a:pt x="257" y="139"/>
                  <a:pt x="256" y="139"/>
                  <a:pt x="255" y="139"/>
                </a:cubicBezTo>
                <a:cubicBezTo>
                  <a:pt x="256" y="141"/>
                  <a:pt x="254" y="141"/>
                  <a:pt x="254" y="142"/>
                </a:cubicBezTo>
                <a:close/>
                <a:moveTo>
                  <a:pt x="99" y="149"/>
                </a:moveTo>
                <a:cubicBezTo>
                  <a:pt x="103" y="147"/>
                  <a:pt x="109" y="146"/>
                  <a:pt x="114" y="144"/>
                </a:cubicBezTo>
                <a:cubicBezTo>
                  <a:pt x="115" y="146"/>
                  <a:pt x="122" y="149"/>
                  <a:pt x="123" y="145"/>
                </a:cubicBezTo>
                <a:cubicBezTo>
                  <a:pt x="120" y="143"/>
                  <a:pt x="117" y="142"/>
                  <a:pt x="113" y="141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3"/>
                  <a:pt x="98" y="147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5" y="140"/>
                  <a:pt x="263" y="141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50"/>
                  <a:pt x="174" y="149"/>
                </a:cubicBezTo>
                <a:cubicBezTo>
                  <a:pt x="174" y="147"/>
                  <a:pt x="172" y="146"/>
                  <a:pt x="172" y="144"/>
                </a:cubicBezTo>
                <a:cubicBezTo>
                  <a:pt x="170" y="143"/>
                  <a:pt x="168" y="142"/>
                  <a:pt x="166" y="141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7"/>
                </a:moveTo>
                <a:cubicBezTo>
                  <a:pt x="214" y="146"/>
                  <a:pt x="215" y="141"/>
                  <a:pt x="211" y="141"/>
                </a:cubicBezTo>
                <a:cubicBezTo>
                  <a:pt x="210" y="144"/>
                  <a:pt x="213" y="148"/>
                  <a:pt x="215" y="147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2"/>
                </a:cubicBezTo>
                <a:cubicBezTo>
                  <a:pt x="223" y="142"/>
                  <a:pt x="224" y="145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3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6"/>
                  <a:pt x="345" y="151"/>
                  <a:pt x="349" y="150"/>
                </a:cubicBezTo>
                <a:cubicBezTo>
                  <a:pt x="347" y="148"/>
                  <a:pt x="346" y="146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3"/>
                  <a:pt x="461" y="153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4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2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5" y="148"/>
                  <a:pt x="65" y="149"/>
                  <a:pt x="67" y="149"/>
                </a:cubicBezTo>
                <a:cubicBezTo>
                  <a:pt x="68" y="148"/>
                  <a:pt x="69" y="147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3" y="148"/>
                  <a:pt x="83" y="149"/>
                  <a:pt x="84" y="148"/>
                </a:cubicBezTo>
                <a:cubicBezTo>
                  <a:pt x="84" y="146"/>
                  <a:pt x="87" y="147"/>
                  <a:pt x="86" y="144"/>
                </a:cubicBezTo>
                <a:cubicBezTo>
                  <a:pt x="84" y="145"/>
                  <a:pt x="84" y="144"/>
                  <a:pt x="83" y="144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3"/>
                </a:cubicBezTo>
                <a:cubicBezTo>
                  <a:pt x="203" y="150"/>
                  <a:pt x="204" y="149"/>
                  <a:pt x="204" y="145"/>
                </a:cubicBezTo>
                <a:cubicBezTo>
                  <a:pt x="200" y="141"/>
                  <a:pt x="196" y="147"/>
                  <a:pt x="193" y="148"/>
                </a:cubicBezTo>
                <a:close/>
                <a:moveTo>
                  <a:pt x="319" y="147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4"/>
                </a:cubicBezTo>
                <a:cubicBezTo>
                  <a:pt x="320" y="145"/>
                  <a:pt x="319" y="145"/>
                  <a:pt x="319" y="147"/>
                </a:cubicBezTo>
                <a:close/>
                <a:moveTo>
                  <a:pt x="413" y="150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1"/>
                  <a:pt x="420" y="149"/>
                  <a:pt x="420" y="145"/>
                </a:cubicBezTo>
                <a:cubicBezTo>
                  <a:pt x="417" y="141"/>
                  <a:pt x="414" y="147"/>
                  <a:pt x="413" y="150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5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6"/>
                </a:cubicBezTo>
                <a:cubicBezTo>
                  <a:pt x="227" y="154"/>
                  <a:pt x="225" y="153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8"/>
                  <a:pt x="217" y="149"/>
                </a:cubicBezTo>
                <a:close/>
                <a:moveTo>
                  <a:pt x="230" y="147"/>
                </a:moveTo>
                <a:cubicBezTo>
                  <a:pt x="235" y="149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70"/>
                </a:cubicBezTo>
                <a:cubicBezTo>
                  <a:pt x="299" y="169"/>
                  <a:pt x="301" y="169"/>
                  <a:pt x="300" y="167"/>
                </a:cubicBezTo>
                <a:cubicBezTo>
                  <a:pt x="293" y="161"/>
                  <a:pt x="286" y="156"/>
                  <a:pt x="278" y="150"/>
                </a:cubicBezTo>
                <a:cubicBezTo>
                  <a:pt x="277" y="148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5" y="148"/>
                  <a:pt x="272" y="150"/>
                  <a:pt x="272" y="153"/>
                </a:cubicBezTo>
                <a:close/>
                <a:moveTo>
                  <a:pt x="42" y="167"/>
                </a:moveTo>
                <a:cubicBezTo>
                  <a:pt x="46" y="161"/>
                  <a:pt x="50" y="152"/>
                  <a:pt x="52" y="145"/>
                </a:cubicBezTo>
                <a:cubicBezTo>
                  <a:pt x="47" y="151"/>
                  <a:pt x="43" y="157"/>
                  <a:pt x="42" y="167"/>
                </a:cubicBezTo>
                <a:close/>
                <a:moveTo>
                  <a:pt x="148" y="148"/>
                </a:moveTo>
                <a:cubicBezTo>
                  <a:pt x="151" y="150"/>
                  <a:pt x="153" y="152"/>
                  <a:pt x="157" y="153"/>
                </a:cubicBezTo>
                <a:cubicBezTo>
                  <a:pt x="158" y="151"/>
                  <a:pt x="159" y="150"/>
                  <a:pt x="159" y="147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9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1"/>
                  <a:pt x="513" y="151"/>
                  <a:pt x="514" y="152"/>
                </a:cubicBezTo>
                <a:cubicBezTo>
                  <a:pt x="514" y="150"/>
                  <a:pt x="518" y="147"/>
                  <a:pt x="515" y="146"/>
                </a:cubicBezTo>
                <a:cubicBezTo>
                  <a:pt x="514" y="147"/>
                  <a:pt x="514" y="149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2"/>
                </a:cubicBezTo>
                <a:cubicBezTo>
                  <a:pt x="255" y="151"/>
                  <a:pt x="255" y="149"/>
                  <a:pt x="255" y="148"/>
                </a:cubicBezTo>
                <a:cubicBezTo>
                  <a:pt x="253" y="149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3"/>
                  <a:pt x="360" y="154"/>
                  <a:pt x="362" y="155"/>
                </a:cubicBezTo>
                <a:cubicBezTo>
                  <a:pt x="364" y="152"/>
                  <a:pt x="365" y="151"/>
                  <a:pt x="366" y="147"/>
                </a:cubicBezTo>
                <a:cubicBezTo>
                  <a:pt x="362" y="146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2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3"/>
                  <a:pt x="93" y="152"/>
                </a:cubicBezTo>
                <a:close/>
                <a:moveTo>
                  <a:pt x="315" y="153"/>
                </a:moveTo>
                <a:cubicBezTo>
                  <a:pt x="318" y="156"/>
                  <a:pt x="323" y="157"/>
                  <a:pt x="325" y="161"/>
                </a:cubicBezTo>
                <a:cubicBezTo>
                  <a:pt x="328" y="160"/>
                  <a:pt x="329" y="158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1"/>
                  <a:pt x="315" y="153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6"/>
                </a:moveTo>
                <a:cubicBezTo>
                  <a:pt x="470" y="162"/>
                  <a:pt x="477" y="168"/>
                  <a:pt x="485" y="172"/>
                </a:cubicBezTo>
                <a:cubicBezTo>
                  <a:pt x="487" y="170"/>
                  <a:pt x="490" y="168"/>
                  <a:pt x="492" y="164"/>
                </a:cubicBezTo>
                <a:cubicBezTo>
                  <a:pt x="484" y="159"/>
                  <a:pt x="477" y="154"/>
                  <a:pt x="467" y="148"/>
                </a:cubicBezTo>
                <a:cubicBezTo>
                  <a:pt x="466" y="151"/>
                  <a:pt x="465" y="153"/>
                  <a:pt x="464" y="156"/>
                </a:cubicBezTo>
                <a:close/>
                <a:moveTo>
                  <a:pt x="517" y="155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1"/>
                  <a:pt x="529" y="157"/>
                  <a:pt x="529" y="154"/>
                </a:cubicBezTo>
                <a:cubicBezTo>
                  <a:pt x="526" y="152"/>
                  <a:pt x="523" y="151"/>
                  <a:pt x="521" y="148"/>
                </a:cubicBezTo>
                <a:cubicBezTo>
                  <a:pt x="519" y="150"/>
                  <a:pt x="518" y="152"/>
                  <a:pt x="517" y="155"/>
                </a:cubicBezTo>
                <a:close/>
                <a:moveTo>
                  <a:pt x="70" y="152"/>
                </a:moveTo>
                <a:cubicBezTo>
                  <a:pt x="72" y="154"/>
                  <a:pt x="72" y="148"/>
                  <a:pt x="70" y="149"/>
                </a:cubicBezTo>
                <a:cubicBezTo>
                  <a:pt x="71" y="151"/>
                  <a:pt x="70" y="151"/>
                  <a:pt x="70" y="152"/>
                </a:cubicBezTo>
                <a:close/>
                <a:moveTo>
                  <a:pt x="206" y="155"/>
                </a:moveTo>
                <a:cubicBezTo>
                  <a:pt x="209" y="156"/>
                  <a:pt x="212" y="157"/>
                  <a:pt x="215" y="158"/>
                </a:cubicBezTo>
                <a:cubicBezTo>
                  <a:pt x="215" y="156"/>
                  <a:pt x="214" y="155"/>
                  <a:pt x="214" y="153"/>
                </a:cubicBezTo>
                <a:cubicBezTo>
                  <a:pt x="212" y="152"/>
                  <a:pt x="210" y="150"/>
                  <a:pt x="208" y="149"/>
                </a:cubicBezTo>
                <a:cubicBezTo>
                  <a:pt x="208" y="152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2" y="154"/>
                  <a:pt x="420" y="156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4"/>
                  <a:pt x="440" y="161"/>
                </a:cubicBezTo>
                <a:cubicBezTo>
                  <a:pt x="435" y="157"/>
                  <a:pt x="431" y="152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6" y="155"/>
                </a:cubicBezTo>
                <a:cubicBezTo>
                  <a:pt x="171" y="153"/>
                  <a:pt x="168" y="150"/>
                  <a:pt x="163" y="150"/>
                </a:cubicBezTo>
                <a:cubicBezTo>
                  <a:pt x="162" y="152"/>
                  <a:pt x="160" y="154"/>
                  <a:pt x="160" y="156"/>
                </a:cubicBezTo>
                <a:close/>
                <a:moveTo>
                  <a:pt x="365" y="156"/>
                </a:moveTo>
                <a:cubicBezTo>
                  <a:pt x="366" y="158"/>
                  <a:pt x="368" y="161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1"/>
                  <a:pt x="370" y="151"/>
                  <a:pt x="369" y="150"/>
                </a:cubicBezTo>
                <a:cubicBezTo>
                  <a:pt x="368" y="152"/>
                  <a:pt x="366" y="154"/>
                  <a:pt x="365" y="156"/>
                </a:cubicBezTo>
                <a:close/>
                <a:moveTo>
                  <a:pt x="578" y="164"/>
                </a:moveTo>
                <a:cubicBezTo>
                  <a:pt x="581" y="165"/>
                  <a:pt x="581" y="167"/>
                  <a:pt x="584" y="168"/>
                </a:cubicBezTo>
                <a:cubicBezTo>
                  <a:pt x="586" y="161"/>
                  <a:pt x="590" y="151"/>
                  <a:pt x="583" y="150"/>
                </a:cubicBezTo>
                <a:cubicBezTo>
                  <a:pt x="580" y="153"/>
                  <a:pt x="580" y="159"/>
                  <a:pt x="578" y="164"/>
                </a:cubicBezTo>
                <a:close/>
                <a:moveTo>
                  <a:pt x="76" y="157"/>
                </a:moveTo>
                <a:cubicBezTo>
                  <a:pt x="80" y="157"/>
                  <a:pt x="83" y="154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3"/>
                  <a:pt x="107" y="155"/>
                  <a:pt x="109" y="155"/>
                </a:cubicBezTo>
                <a:cubicBezTo>
                  <a:pt x="110" y="154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6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50"/>
                  <a:pt x="115" y="150"/>
                </a:cubicBezTo>
                <a:cubicBezTo>
                  <a:pt x="115" y="152"/>
                  <a:pt x="113" y="155"/>
                  <a:pt x="114" y="156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3"/>
                  <a:pt x="294" y="154"/>
                </a:cubicBezTo>
                <a:close/>
                <a:moveTo>
                  <a:pt x="152" y="156"/>
                </a:moveTo>
                <a:cubicBezTo>
                  <a:pt x="151" y="153"/>
                  <a:pt x="147" y="153"/>
                  <a:pt x="145" y="151"/>
                </a:cubicBezTo>
                <a:cubicBezTo>
                  <a:pt x="144" y="154"/>
                  <a:pt x="149" y="155"/>
                  <a:pt x="152" y="156"/>
                </a:cubicBezTo>
                <a:close/>
                <a:moveTo>
                  <a:pt x="245" y="155"/>
                </a:moveTo>
                <a:cubicBezTo>
                  <a:pt x="247" y="155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8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6" y="154"/>
                  <a:pt x="245" y="155"/>
                </a:cubicBezTo>
                <a:close/>
                <a:moveTo>
                  <a:pt x="63" y="161"/>
                </a:moveTo>
                <a:cubicBezTo>
                  <a:pt x="64" y="158"/>
                  <a:pt x="68" y="152"/>
                  <a:pt x="62" y="152"/>
                </a:cubicBezTo>
                <a:cubicBezTo>
                  <a:pt x="61" y="155"/>
                  <a:pt x="58" y="160"/>
                  <a:pt x="63" y="161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2"/>
                </a:cubicBezTo>
                <a:cubicBezTo>
                  <a:pt x="544" y="154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2"/>
                  <a:pt x="120" y="163"/>
                  <a:pt x="122" y="164"/>
                </a:cubicBezTo>
                <a:cubicBezTo>
                  <a:pt x="124" y="161"/>
                  <a:pt x="126" y="158"/>
                  <a:pt x="128" y="156"/>
                </a:cubicBezTo>
                <a:cubicBezTo>
                  <a:pt x="125" y="148"/>
                  <a:pt x="117" y="155"/>
                  <a:pt x="117" y="160"/>
                </a:cubicBezTo>
                <a:close/>
                <a:moveTo>
                  <a:pt x="506" y="156"/>
                </a:moveTo>
                <a:cubicBezTo>
                  <a:pt x="508" y="157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4"/>
                  <a:pt x="506" y="156"/>
                </a:cubicBezTo>
                <a:close/>
                <a:moveTo>
                  <a:pt x="238" y="161"/>
                </a:moveTo>
                <a:cubicBezTo>
                  <a:pt x="238" y="160"/>
                  <a:pt x="238" y="159"/>
                  <a:pt x="239" y="158"/>
                </a:cubicBezTo>
                <a:cubicBezTo>
                  <a:pt x="237" y="156"/>
                  <a:pt x="234" y="154"/>
                  <a:pt x="231" y="153"/>
                </a:cubicBezTo>
                <a:cubicBezTo>
                  <a:pt x="232" y="157"/>
                  <a:pt x="232" y="161"/>
                  <a:pt x="238" y="161"/>
                </a:cubicBezTo>
                <a:close/>
                <a:moveTo>
                  <a:pt x="609" y="159"/>
                </a:moveTo>
                <a:cubicBezTo>
                  <a:pt x="606" y="158"/>
                  <a:pt x="606" y="154"/>
                  <a:pt x="604" y="153"/>
                </a:cubicBezTo>
                <a:cubicBezTo>
                  <a:pt x="604" y="155"/>
                  <a:pt x="605" y="160"/>
                  <a:pt x="609" y="159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5"/>
                  <a:pt x="55" y="156"/>
                </a:cubicBezTo>
                <a:close/>
                <a:moveTo>
                  <a:pt x="621" y="169"/>
                </a:moveTo>
                <a:cubicBezTo>
                  <a:pt x="620" y="164"/>
                  <a:pt x="620" y="157"/>
                  <a:pt x="617" y="153"/>
                </a:cubicBezTo>
                <a:cubicBezTo>
                  <a:pt x="616" y="161"/>
                  <a:pt x="616" y="167"/>
                  <a:pt x="621" y="169"/>
                </a:cubicBezTo>
                <a:close/>
                <a:moveTo>
                  <a:pt x="87" y="164"/>
                </a:moveTo>
                <a:cubicBezTo>
                  <a:pt x="89" y="164"/>
                  <a:pt x="89" y="165"/>
                  <a:pt x="90" y="165"/>
                </a:cubicBezTo>
                <a:cubicBezTo>
                  <a:pt x="91" y="162"/>
                  <a:pt x="91" y="159"/>
                  <a:pt x="92" y="156"/>
                </a:cubicBezTo>
                <a:cubicBezTo>
                  <a:pt x="90" y="155"/>
                  <a:pt x="90" y="154"/>
                  <a:pt x="88" y="155"/>
                </a:cubicBezTo>
                <a:cubicBezTo>
                  <a:pt x="87" y="157"/>
                  <a:pt x="87" y="161"/>
                  <a:pt x="87" y="164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5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6"/>
                </a:moveTo>
                <a:cubicBezTo>
                  <a:pt x="410" y="157"/>
                  <a:pt x="411" y="159"/>
                  <a:pt x="414" y="159"/>
                </a:cubicBezTo>
                <a:cubicBezTo>
                  <a:pt x="414" y="156"/>
                  <a:pt x="409" y="153"/>
                  <a:pt x="408" y="156"/>
                </a:cubicBezTo>
                <a:close/>
                <a:moveTo>
                  <a:pt x="65" y="161"/>
                </a:moveTo>
                <a:cubicBezTo>
                  <a:pt x="66" y="162"/>
                  <a:pt x="67" y="163"/>
                  <a:pt x="70" y="162"/>
                </a:cubicBezTo>
                <a:cubicBezTo>
                  <a:pt x="71" y="160"/>
                  <a:pt x="71" y="158"/>
                  <a:pt x="70" y="155"/>
                </a:cubicBezTo>
                <a:cubicBezTo>
                  <a:pt x="66" y="155"/>
                  <a:pt x="66" y="159"/>
                  <a:pt x="65" y="161"/>
                </a:cubicBezTo>
                <a:close/>
                <a:moveTo>
                  <a:pt x="218" y="161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9"/>
                  <a:pt x="221" y="158"/>
                  <a:pt x="217" y="155"/>
                </a:cubicBezTo>
                <a:cubicBezTo>
                  <a:pt x="217" y="158"/>
                  <a:pt x="219" y="158"/>
                  <a:pt x="218" y="161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4"/>
                </a:moveTo>
                <a:cubicBezTo>
                  <a:pt x="379" y="167"/>
                  <a:pt x="383" y="172"/>
                  <a:pt x="389" y="175"/>
                </a:cubicBezTo>
                <a:cubicBezTo>
                  <a:pt x="391" y="173"/>
                  <a:pt x="393" y="170"/>
                  <a:pt x="394" y="167"/>
                </a:cubicBezTo>
                <a:cubicBezTo>
                  <a:pt x="388" y="162"/>
                  <a:pt x="384" y="158"/>
                  <a:pt x="376" y="155"/>
                </a:cubicBezTo>
                <a:cubicBezTo>
                  <a:pt x="375" y="158"/>
                  <a:pt x="373" y="160"/>
                  <a:pt x="373" y="164"/>
                </a:cubicBezTo>
                <a:close/>
                <a:moveTo>
                  <a:pt x="107" y="159"/>
                </a:moveTo>
                <a:cubicBezTo>
                  <a:pt x="105" y="158"/>
                  <a:pt x="104" y="156"/>
                  <a:pt x="101" y="156"/>
                </a:cubicBezTo>
                <a:cubicBezTo>
                  <a:pt x="102" y="158"/>
                  <a:pt x="105" y="160"/>
                  <a:pt x="107" y="159"/>
                </a:cubicBezTo>
                <a:close/>
                <a:moveTo>
                  <a:pt x="448" y="159"/>
                </a:moveTo>
                <a:cubicBezTo>
                  <a:pt x="450" y="160"/>
                  <a:pt x="452" y="162"/>
                  <a:pt x="454" y="164"/>
                </a:cubicBezTo>
                <a:cubicBezTo>
                  <a:pt x="455" y="162"/>
                  <a:pt x="457" y="162"/>
                  <a:pt x="456" y="159"/>
                </a:cubicBezTo>
                <a:cubicBezTo>
                  <a:pt x="454" y="159"/>
                  <a:pt x="453" y="156"/>
                  <a:pt x="450" y="156"/>
                </a:cubicBezTo>
                <a:cubicBezTo>
                  <a:pt x="450" y="157"/>
                  <a:pt x="448" y="157"/>
                  <a:pt x="448" y="159"/>
                </a:cubicBezTo>
                <a:close/>
                <a:moveTo>
                  <a:pt x="513" y="161"/>
                </a:moveTo>
                <a:cubicBezTo>
                  <a:pt x="517" y="162"/>
                  <a:pt x="519" y="165"/>
                  <a:pt x="524" y="167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1"/>
                </a:cubicBezTo>
                <a:close/>
                <a:moveTo>
                  <a:pt x="330" y="164"/>
                </a:moveTo>
                <a:cubicBezTo>
                  <a:pt x="332" y="165"/>
                  <a:pt x="336" y="170"/>
                  <a:pt x="338" y="167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4"/>
                </a:cubicBezTo>
                <a:close/>
                <a:moveTo>
                  <a:pt x="171" y="164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1"/>
                  <a:pt x="179" y="158"/>
                  <a:pt x="177" y="158"/>
                </a:cubicBezTo>
                <a:cubicBezTo>
                  <a:pt x="176" y="160"/>
                  <a:pt x="172" y="161"/>
                  <a:pt x="171" y="164"/>
                </a:cubicBezTo>
                <a:close/>
                <a:moveTo>
                  <a:pt x="204" y="161"/>
                </a:moveTo>
                <a:cubicBezTo>
                  <a:pt x="208" y="163"/>
                  <a:pt x="212" y="166"/>
                  <a:pt x="216" y="168"/>
                </a:cubicBezTo>
                <a:cubicBezTo>
                  <a:pt x="217" y="165"/>
                  <a:pt x="215" y="165"/>
                  <a:pt x="215" y="162"/>
                </a:cubicBezTo>
                <a:cubicBezTo>
                  <a:pt x="214" y="160"/>
                  <a:pt x="214" y="163"/>
                  <a:pt x="212" y="162"/>
                </a:cubicBezTo>
                <a:cubicBezTo>
                  <a:pt x="211" y="160"/>
                  <a:pt x="207" y="160"/>
                  <a:pt x="205" y="158"/>
                </a:cubicBezTo>
                <a:cubicBezTo>
                  <a:pt x="204" y="158"/>
                  <a:pt x="204" y="159"/>
                  <a:pt x="204" y="161"/>
                </a:cubicBezTo>
                <a:close/>
                <a:moveTo>
                  <a:pt x="593" y="178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6"/>
                  <a:pt x="593" y="178"/>
                </a:cubicBezTo>
                <a:close/>
                <a:moveTo>
                  <a:pt x="138" y="164"/>
                </a:moveTo>
                <a:cubicBezTo>
                  <a:pt x="141" y="166"/>
                  <a:pt x="146" y="168"/>
                  <a:pt x="149" y="169"/>
                </a:cubicBezTo>
                <a:cubicBezTo>
                  <a:pt x="151" y="168"/>
                  <a:pt x="151" y="165"/>
                  <a:pt x="152" y="163"/>
                </a:cubicBezTo>
                <a:cubicBezTo>
                  <a:pt x="148" y="161"/>
                  <a:pt x="139" y="155"/>
                  <a:pt x="138" y="164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2"/>
                  <a:pt x="323" y="170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7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7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1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9" y="161"/>
                </a:moveTo>
                <a:cubicBezTo>
                  <a:pt x="268" y="164"/>
                  <a:pt x="265" y="165"/>
                  <a:pt x="265" y="169"/>
                </a:cubicBezTo>
                <a:cubicBezTo>
                  <a:pt x="269" y="171"/>
                  <a:pt x="271" y="174"/>
                  <a:pt x="276" y="175"/>
                </a:cubicBezTo>
                <a:cubicBezTo>
                  <a:pt x="277" y="174"/>
                  <a:pt x="278" y="173"/>
                  <a:pt x="279" y="172"/>
                </a:cubicBezTo>
                <a:cubicBezTo>
                  <a:pt x="276" y="170"/>
                  <a:pt x="274" y="165"/>
                  <a:pt x="273" y="163"/>
                </a:cubicBezTo>
                <a:cubicBezTo>
                  <a:pt x="272" y="164"/>
                  <a:pt x="271" y="160"/>
                  <a:pt x="269" y="161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9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2"/>
                </a:moveTo>
                <a:cubicBezTo>
                  <a:pt x="572" y="166"/>
                  <a:pt x="570" y="164"/>
                  <a:pt x="566" y="162"/>
                </a:cubicBezTo>
                <a:cubicBezTo>
                  <a:pt x="568" y="165"/>
                  <a:pt x="570" y="168"/>
                  <a:pt x="572" y="172"/>
                </a:cubicBezTo>
                <a:close/>
                <a:moveTo>
                  <a:pt x="458" y="167"/>
                </a:moveTo>
                <a:cubicBezTo>
                  <a:pt x="465" y="171"/>
                  <a:pt x="470" y="179"/>
                  <a:pt x="478" y="180"/>
                </a:cubicBezTo>
                <a:cubicBezTo>
                  <a:pt x="474" y="172"/>
                  <a:pt x="467" y="168"/>
                  <a:pt x="460" y="162"/>
                </a:cubicBezTo>
                <a:cubicBezTo>
                  <a:pt x="460" y="164"/>
                  <a:pt x="458" y="164"/>
                  <a:pt x="458" y="167"/>
                </a:cubicBezTo>
                <a:close/>
                <a:moveTo>
                  <a:pt x="504" y="167"/>
                </a:moveTo>
                <a:cubicBezTo>
                  <a:pt x="504" y="166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5"/>
                  <a:pt x="501" y="167"/>
                  <a:pt x="504" y="167"/>
                </a:cubicBezTo>
                <a:close/>
                <a:moveTo>
                  <a:pt x="534" y="170"/>
                </a:moveTo>
                <a:cubicBezTo>
                  <a:pt x="534" y="167"/>
                  <a:pt x="537" y="165"/>
                  <a:pt x="535" y="162"/>
                </a:cubicBezTo>
                <a:cubicBezTo>
                  <a:pt x="533" y="164"/>
                  <a:pt x="531" y="168"/>
                  <a:pt x="534" y="170"/>
                </a:cubicBezTo>
                <a:close/>
                <a:moveTo>
                  <a:pt x="608" y="175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6" y="171"/>
                  <a:pt x="608" y="175"/>
                </a:cubicBezTo>
                <a:close/>
                <a:moveTo>
                  <a:pt x="244" y="167"/>
                </a:moveTo>
                <a:cubicBezTo>
                  <a:pt x="249" y="169"/>
                  <a:pt x="253" y="173"/>
                  <a:pt x="259" y="175"/>
                </a:cubicBezTo>
                <a:cubicBezTo>
                  <a:pt x="258" y="168"/>
                  <a:pt x="250" y="167"/>
                  <a:pt x="246" y="163"/>
                </a:cubicBezTo>
                <a:cubicBezTo>
                  <a:pt x="245" y="164"/>
                  <a:pt x="244" y="165"/>
                  <a:pt x="244" y="167"/>
                </a:cubicBezTo>
                <a:close/>
                <a:moveTo>
                  <a:pt x="77" y="165"/>
                </a:moveTo>
                <a:cubicBezTo>
                  <a:pt x="79" y="167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4"/>
                </a:cubicBezTo>
                <a:cubicBezTo>
                  <a:pt x="218" y="165"/>
                  <a:pt x="219" y="167"/>
                  <a:pt x="219" y="170"/>
                </a:cubicBezTo>
                <a:cubicBezTo>
                  <a:pt x="222" y="171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7"/>
                </a:moveTo>
                <a:cubicBezTo>
                  <a:pt x="345" y="170"/>
                  <a:pt x="346" y="173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6"/>
                  <a:pt x="344" y="161"/>
                  <a:pt x="343" y="167"/>
                </a:cubicBezTo>
                <a:close/>
                <a:moveTo>
                  <a:pt x="282" y="170"/>
                </a:moveTo>
                <a:cubicBezTo>
                  <a:pt x="285" y="167"/>
                  <a:pt x="280" y="166"/>
                  <a:pt x="278" y="164"/>
                </a:cubicBezTo>
                <a:cubicBezTo>
                  <a:pt x="279" y="167"/>
                  <a:pt x="281" y="168"/>
                  <a:pt x="282" y="170"/>
                </a:cubicBezTo>
                <a:close/>
                <a:moveTo>
                  <a:pt x="366" y="169"/>
                </a:moveTo>
                <a:cubicBezTo>
                  <a:pt x="366" y="166"/>
                  <a:pt x="362" y="164"/>
                  <a:pt x="360" y="165"/>
                </a:cubicBezTo>
                <a:cubicBezTo>
                  <a:pt x="362" y="166"/>
                  <a:pt x="363" y="168"/>
                  <a:pt x="366" y="169"/>
                </a:cubicBezTo>
                <a:close/>
                <a:moveTo>
                  <a:pt x="521" y="170"/>
                </a:moveTo>
                <a:cubicBezTo>
                  <a:pt x="522" y="168"/>
                  <a:pt x="516" y="166"/>
                  <a:pt x="514" y="164"/>
                </a:cubicBezTo>
                <a:cubicBezTo>
                  <a:pt x="515" y="168"/>
                  <a:pt x="518" y="169"/>
                  <a:pt x="521" y="170"/>
                </a:cubicBezTo>
                <a:close/>
                <a:moveTo>
                  <a:pt x="179" y="169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8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8"/>
                  <a:pt x="179" y="169"/>
                </a:cubicBezTo>
                <a:close/>
                <a:moveTo>
                  <a:pt x="430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1"/>
                  <a:pt x="422" y="165"/>
                  <a:pt x="417" y="165"/>
                </a:cubicBezTo>
                <a:cubicBezTo>
                  <a:pt x="421" y="169"/>
                  <a:pt x="425" y="173"/>
                  <a:pt x="430" y="176"/>
                </a:cubicBezTo>
                <a:close/>
                <a:moveTo>
                  <a:pt x="440" y="170"/>
                </a:moveTo>
                <a:cubicBezTo>
                  <a:pt x="443" y="170"/>
                  <a:pt x="443" y="172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8"/>
                  <a:pt x="440" y="168"/>
                  <a:pt x="440" y="170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4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6"/>
                  <a:pt x="119" y="174"/>
                  <a:pt x="118" y="170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2"/>
                </a:moveTo>
                <a:cubicBezTo>
                  <a:pt x="155" y="172"/>
                  <a:pt x="156" y="174"/>
                  <a:pt x="159" y="173"/>
                </a:cubicBezTo>
                <a:cubicBezTo>
                  <a:pt x="159" y="171"/>
                  <a:pt x="161" y="171"/>
                  <a:pt x="162" y="169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70"/>
                  <a:pt x="153" y="172"/>
                </a:cubicBezTo>
                <a:close/>
                <a:moveTo>
                  <a:pt x="191" y="169"/>
                </a:moveTo>
                <a:cubicBezTo>
                  <a:pt x="190" y="169"/>
                  <a:pt x="188" y="165"/>
                  <a:pt x="187" y="167"/>
                </a:cubicBezTo>
                <a:cubicBezTo>
                  <a:pt x="188" y="167"/>
                  <a:pt x="190" y="170"/>
                  <a:pt x="191" y="169"/>
                </a:cubicBezTo>
                <a:close/>
                <a:moveTo>
                  <a:pt x="231" y="171"/>
                </a:moveTo>
                <a:cubicBezTo>
                  <a:pt x="231" y="168"/>
                  <a:pt x="227" y="165"/>
                  <a:pt x="224" y="167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3"/>
                  <a:pt x="88" y="174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1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7"/>
                  <a:pt x="499" y="172"/>
                  <a:pt x="497" y="167"/>
                </a:cubicBezTo>
                <a:cubicBezTo>
                  <a:pt x="492" y="168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2"/>
                  <a:pt x="511" y="172"/>
                  <a:pt x="513" y="174"/>
                </a:cubicBezTo>
                <a:cubicBezTo>
                  <a:pt x="513" y="172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5"/>
                </a:moveTo>
                <a:cubicBezTo>
                  <a:pt x="638" y="184"/>
                  <a:pt x="635" y="199"/>
                  <a:pt x="635" y="209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1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4" y="203"/>
                  <a:pt x="650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70"/>
                  <a:pt x="640" y="171"/>
                  <a:pt x="640" y="175"/>
                </a:cubicBezTo>
                <a:close/>
                <a:moveTo>
                  <a:pt x="52" y="175"/>
                </a:moveTo>
                <a:cubicBezTo>
                  <a:pt x="53" y="173"/>
                  <a:pt x="54" y="173"/>
                  <a:pt x="55" y="172"/>
                </a:cubicBezTo>
                <a:cubicBezTo>
                  <a:pt x="55" y="170"/>
                  <a:pt x="56" y="168"/>
                  <a:pt x="53" y="168"/>
                </a:cubicBezTo>
                <a:cubicBezTo>
                  <a:pt x="53" y="170"/>
                  <a:pt x="50" y="173"/>
                  <a:pt x="52" y="175"/>
                </a:cubicBezTo>
                <a:close/>
                <a:moveTo>
                  <a:pt x="392" y="178"/>
                </a:moveTo>
                <a:cubicBezTo>
                  <a:pt x="395" y="180"/>
                  <a:pt x="397" y="182"/>
                  <a:pt x="400" y="184"/>
                </a:cubicBezTo>
                <a:cubicBezTo>
                  <a:pt x="402" y="181"/>
                  <a:pt x="404" y="178"/>
                  <a:pt x="405" y="174"/>
                </a:cubicBezTo>
                <a:cubicBezTo>
                  <a:pt x="403" y="171"/>
                  <a:pt x="400" y="171"/>
                  <a:pt x="397" y="169"/>
                </a:cubicBezTo>
                <a:cubicBezTo>
                  <a:pt x="397" y="173"/>
                  <a:pt x="393" y="174"/>
                  <a:pt x="392" y="178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70"/>
                </a:cubicBezTo>
                <a:cubicBezTo>
                  <a:pt x="212" y="171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1" y="180"/>
                  <a:pt x="362" y="176"/>
                  <a:pt x="363" y="172"/>
                </a:cubicBezTo>
                <a:cubicBezTo>
                  <a:pt x="360" y="172"/>
                  <a:pt x="360" y="169"/>
                  <a:pt x="356" y="169"/>
                </a:cubicBezTo>
                <a:cubicBezTo>
                  <a:pt x="353" y="176"/>
                  <a:pt x="349" y="179"/>
                  <a:pt x="358" y="182"/>
                </a:cubicBezTo>
                <a:close/>
                <a:moveTo>
                  <a:pt x="619" y="179"/>
                </a:moveTo>
                <a:cubicBezTo>
                  <a:pt x="621" y="177"/>
                  <a:pt x="618" y="175"/>
                  <a:pt x="617" y="173"/>
                </a:cubicBezTo>
                <a:cubicBezTo>
                  <a:pt x="618" y="173"/>
                  <a:pt x="619" y="174"/>
                  <a:pt x="619" y="174"/>
                </a:cubicBezTo>
                <a:cubicBezTo>
                  <a:pt x="618" y="172"/>
                  <a:pt x="616" y="171"/>
                  <a:pt x="615" y="169"/>
                </a:cubicBezTo>
                <a:cubicBezTo>
                  <a:pt x="613" y="173"/>
                  <a:pt x="617" y="176"/>
                  <a:pt x="619" y="179"/>
                </a:cubicBezTo>
                <a:close/>
                <a:moveTo>
                  <a:pt x="69" y="176"/>
                </a:moveTo>
                <a:cubicBezTo>
                  <a:pt x="73" y="177"/>
                  <a:pt x="74" y="180"/>
                  <a:pt x="78" y="181"/>
                </a:cubicBezTo>
                <a:cubicBezTo>
                  <a:pt x="77" y="178"/>
                  <a:pt x="76" y="174"/>
                  <a:pt x="75" y="170"/>
                </a:cubicBezTo>
                <a:cubicBezTo>
                  <a:pt x="74" y="170"/>
                  <a:pt x="74" y="170"/>
                  <a:pt x="73" y="170"/>
                </a:cubicBezTo>
                <a:cubicBezTo>
                  <a:pt x="73" y="173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6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3"/>
                  <a:pt x="166" y="171"/>
                  <a:pt x="163" y="170"/>
                </a:cubicBezTo>
                <a:cubicBezTo>
                  <a:pt x="163" y="172"/>
                  <a:pt x="161" y="173"/>
                  <a:pt x="161" y="175"/>
                </a:cubicBezTo>
                <a:close/>
                <a:moveTo>
                  <a:pt x="306" y="173"/>
                </a:moveTo>
                <a:cubicBezTo>
                  <a:pt x="304" y="172"/>
                  <a:pt x="304" y="171"/>
                  <a:pt x="303" y="170"/>
                </a:cubicBezTo>
                <a:cubicBezTo>
                  <a:pt x="300" y="172"/>
                  <a:pt x="304" y="175"/>
                  <a:pt x="306" y="173"/>
                </a:cubicBezTo>
                <a:close/>
                <a:moveTo>
                  <a:pt x="206" y="172"/>
                </a:moveTo>
                <a:cubicBezTo>
                  <a:pt x="205" y="172"/>
                  <a:pt x="200" y="170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6"/>
                  <a:pt x="420" y="174"/>
                  <a:pt x="417" y="170"/>
                </a:cubicBezTo>
                <a:cubicBezTo>
                  <a:pt x="418" y="176"/>
                  <a:pt x="422" y="178"/>
                  <a:pt x="427" y="179"/>
                </a:cubicBezTo>
                <a:close/>
                <a:moveTo>
                  <a:pt x="292" y="181"/>
                </a:moveTo>
                <a:cubicBezTo>
                  <a:pt x="292" y="179"/>
                  <a:pt x="294" y="178"/>
                  <a:pt x="295" y="176"/>
                </a:cubicBezTo>
                <a:cubicBezTo>
                  <a:pt x="292" y="174"/>
                  <a:pt x="289" y="173"/>
                  <a:pt x="286" y="171"/>
                </a:cubicBezTo>
                <a:cubicBezTo>
                  <a:pt x="286" y="176"/>
                  <a:pt x="288" y="179"/>
                  <a:pt x="292" y="181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1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4"/>
                  <a:pt x="329" y="172"/>
                  <a:pt x="327" y="171"/>
                </a:cubicBezTo>
                <a:cubicBezTo>
                  <a:pt x="326" y="173"/>
                  <a:pt x="325" y="175"/>
                  <a:pt x="324" y="177"/>
                </a:cubicBezTo>
                <a:close/>
                <a:moveTo>
                  <a:pt x="605" y="193"/>
                </a:moveTo>
                <a:cubicBezTo>
                  <a:pt x="608" y="186"/>
                  <a:pt x="608" y="175"/>
                  <a:pt x="601" y="172"/>
                </a:cubicBezTo>
                <a:cubicBezTo>
                  <a:pt x="597" y="181"/>
                  <a:pt x="598" y="189"/>
                  <a:pt x="605" y="193"/>
                </a:cubicBezTo>
                <a:close/>
                <a:moveTo>
                  <a:pt x="100" y="178"/>
                </a:moveTo>
                <a:cubicBezTo>
                  <a:pt x="99" y="174"/>
                  <a:pt x="97" y="175"/>
                  <a:pt x="93" y="173"/>
                </a:cubicBezTo>
                <a:cubicBezTo>
                  <a:pt x="92" y="176"/>
                  <a:pt x="97" y="179"/>
                  <a:pt x="100" y="178"/>
                </a:cubicBezTo>
                <a:close/>
                <a:moveTo>
                  <a:pt x="254" y="186"/>
                </a:moveTo>
                <a:cubicBezTo>
                  <a:pt x="253" y="183"/>
                  <a:pt x="257" y="184"/>
                  <a:pt x="256" y="180"/>
                </a:cubicBezTo>
                <a:cubicBezTo>
                  <a:pt x="250" y="178"/>
                  <a:pt x="245" y="174"/>
                  <a:pt x="238" y="173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6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3"/>
                </a:cubicBezTo>
                <a:cubicBezTo>
                  <a:pt x="502" y="177"/>
                  <a:pt x="505" y="180"/>
                  <a:pt x="504" y="186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8"/>
                  <a:pt x="454" y="173"/>
                </a:cubicBezTo>
                <a:cubicBezTo>
                  <a:pt x="455" y="176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60" y="175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8"/>
                  <a:pt x="224" y="178"/>
                  <a:pt x="224" y="176"/>
                </a:cubicBezTo>
                <a:cubicBezTo>
                  <a:pt x="220" y="178"/>
                  <a:pt x="222" y="174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1"/>
                  <a:pt x="272" y="178"/>
                </a:cubicBezTo>
                <a:cubicBezTo>
                  <a:pt x="268" y="178"/>
                  <a:pt x="265" y="176"/>
                  <a:pt x="262" y="175"/>
                </a:cubicBezTo>
                <a:cubicBezTo>
                  <a:pt x="262" y="180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1"/>
                  <a:pt x="466" y="180"/>
                  <a:pt x="467" y="177"/>
                </a:cubicBezTo>
                <a:cubicBezTo>
                  <a:pt x="465" y="177"/>
                  <a:pt x="463" y="174"/>
                  <a:pt x="461" y="175"/>
                </a:cubicBezTo>
                <a:cubicBezTo>
                  <a:pt x="466" y="178"/>
                  <a:pt x="468" y="182"/>
                  <a:pt x="473" y="184"/>
                </a:cubicBezTo>
                <a:close/>
                <a:moveTo>
                  <a:pt x="126" y="184"/>
                </a:moveTo>
                <a:cubicBezTo>
                  <a:pt x="130" y="186"/>
                  <a:pt x="135" y="188"/>
                  <a:pt x="140" y="190"/>
                </a:cubicBezTo>
                <a:cubicBezTo>
                  <a:pt x="141" y="188"/>
                  <a:pt x="142" y="186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8"/>
                  <a:pt x="126" y="181"/>
                  <a:pt x="126" y="184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1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1"/>
                  <a:pt x="377" y="193"/>
                </a:cubicBezTo>
                <a:cubicBezTo>
                  <a:pt x="378" y="190"/>
                  <a:pt x="381" y="189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1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8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5"/>
                  <a:pt x="530" y="178"/>
                  <a:pt x="533" y="178"/>
                </a:cubicBezTo>
                <a:close/>
                <a:moveTo>
                  <a:pt x="198" y="176"/>
                </a:moveTo>
                <a:cubicBezTo>
                  <a:pt x="194" y="184"/>
                  <a:pt x="207" y="187"/>
                  <a:pt x="213" y="192"/>
                </a:cubicBezTo>
                <a:cubicBezTo>
                  <a:pt x="215" y="190"/>
                  <a:pt x="218" y="189"/>
                  <a:pt x="217" y="186"/>
                </a:cubicBezTo>
                <a:cubicBezTo>
                  <a:pt x="212" y="183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6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90"/>
                  <a:pt x="90" y="190"/>
                </a:cubicBezTo>
                <a:close/>
                <a:moveTo>
                  <a:pt x="299" y="176"/>
                </a:moveTo>
                <a:cubicBezTo>
                  <a:pt x="297" y="179"/>
                  <a:pt x="295" y="181"/>
                  <a:pt x="293" y="184"/>
                </a:cubicBezTo>
                <a:cubicBezTo>
                  <a:pt x="297" y="189"/>
                  <a:pt x="304" y="192"/>
                  <a:pt x="309" y="195"/>
                </a:cubicBezTo>
                <a:cubicBezTo>
                  <a:pt x="312" y="193"/>
                  <a:pt x="314" y="190"/>
                  <a:pt x="315" y="187"/>
                </a:cubicBezTo>
                <a:cubicBezTo>
                  <a:pt x="311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8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6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1"/>
                  <a:pt x="565" y="183"/>
                  <a:pt x="568" y="186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3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7"/>
                </a:moveTo>
                <a:cubicBezTo>
                  <a:pt x="408" y="189"/>
                  <a:pt x="411" y="193"/>
                  <a:pt x="416" y="195"/>
                </a:cubicBezTo>
                <a:cubicBezTo>
                  <a:pt x="417" y="192"/>
                  <a:pt x="419" y="190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7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2"/>
                  <a:pt x="64" y="178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8"/>
                </a:cubicBezTo>
                <a:cubicBezTo>
                  <a:pt x="159" y="179"/>
                  <a:pt x="164" y="184"/>
                  <a:pt x="165" y="180"/>
                </a:cubicBezTo>
                <a:close/>
                <a:moveTo>
                  <a:pt x="288" y="185"/>
                </a:moveTo>
                <a:cubicBezTo>
                  <a:pt x="286" y="183"/>
                  <a:pt x="285" y="179"/>
                  <a:pt x="282" y="178"/>
                </a:cubicBezTo>
                <a:cubicBezTo>
                  <a:pt x="282" y="179"/>
                  <a:pt x="281" y="179"/>
                  <a:pt x="281" y="181"/>
                </a:cubicBezTo>
                <a:cubicBezTo>
                  <a:pt x="284" y="181"/>
                  <a:pt x="286" y="184"/>
                  <a:pt x="288" y="185"/>
                </a:cubicBezTo>
                <a:close/>
                <a:moveTo>
                  <a:pt x="335" y="184"/>
                </a:moveTo>
                <a:cubicBezTo>
                  <a:pt x="337" y="185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2"/>
                  <a:pt x="335" y="184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80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6"/>
                  <a:pt x="612" y="206"/>
                </a:cubicBezTo>
                <a:cubicBezTo>
                  <a:pt x="614" y="197"/>
                  <a:pt x="620" y="186"/>
                  <a:pt x="612" y="179"/>
                </a:cubicBezTo>
                <a:cubicBezTo>
                  <a:pt x="611" y="185"/>
                  <a:pt x="618" y="197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3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8" y="179"/>
                </a:cubicBezTo>
                <a:cubicBezTo>
                  <a:pt x="586" y="183"/>
                  <a:pt x="590" y="186"/>
                  <a:pt x="591" y="188"/>
                </a:cubicBezTo>
                <a:close/>
                <a:moveTo>
                  <a:pt x="556" y="189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2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3"/>
                  <a:pt x="557" y="186"/>
                  <a:pt x="556" y="189"/>
                </a:cubicBezTo>
                <a:close/>
                <a:moveTo>
                  <a:pt x="635" y="184"/>
                </a:moveTo>
                <a:cubicBezTo>
                  <a:pt x="636" y="184"/>
                  <a:pt x="638" y="180"/>
                  <a:pt x="636" y="181"/>
                </a:cubicBezTo>
                <a:cubicBezTo>
                  <a:pt x="636" y="182"/>
                  <a:pt x="635" y="182"/>
                  <a:pt x="635" y="184"/>
                </a:cubicBezTo>
                <a:close/>
                <a:moveTo>
                  <a:pt x="51" y="186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3"/>
                  <a:pt x="51" y="184"/>
                  <a:pt x="51" y="186"/>
                </a:cubicBezTo>
                <a:close/>
                <a:moveTo>
                  <a:pt x="487" y="189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6"/>
                  <a:pt x="484" y="186"/>
                  <a:pt x="487" y="189"/>
                </a:cubicBezTo>
                <a:close/>
                <a:moveTo>
                  <a:pt x="39" y="192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2"/>
                </a:cubicBezTo>
                <a:close/>
                <a:moveTo>
                  <a:pt x="233" y="184"/>
                </a:moveTo>
                <a:cubicBezTo>
                  <a:pt x="232" y="184"/>
                  <a:pt x="232" y="181"/>
                  <a:pt x="230" y="182"/>
                </a:cubicBezTo>
                <a:cubicBezTo>
                  <a:pt x="230" y="183"/>
                  <a:pt x="232" y="186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3"/>
                </a:cubicBezTo>
                <a:cubicBezTo>
                  <a:pt x="55" y="183"/>
                  <a:pt x="54" y="186"/>
                  <a:pt x="55" y="188"/>
                </a:cubicBezTo>
                <a:close/>
                <a:moveTo>
                  <a:pt x="168" y="183"/>
                </a:moveTo>
                <a:cubicBezTo>
                  <a:pt x="170" y="187"/>
                  <a:pt x="177" y="189"/>
                  <a:pt x="180" y="190"/>
                </a:cubicBezTo>
                <a:cubicBezTo>
                  <a:pt x="179" y="186"/>
                  <a:pt x="173" y="183"/>
                  <a:pt x="168" y="183"/>
                </a:cubicBezTo>
                <a:close/>
                <a:moveTo>
                  <a:pt x="188" y="187"/>
                </a:moveTo>
                <a:cubicBezTo>
                  <a:pt x="187" y="184"/>
                  <a:pt x="185" y="183"/>
                  <a:pt x="182" y="183"/>
                </a:cubicBezTo>
                <a:cubicBezTo>
                  <a:pt x="183" y="185"/>
                  <a:pt x="185" y="189"/>
                  <a:pt x="188" y="187"/>
                </a:cubicBezTo>
                <a:close/>
                <a:moveTo>
                  <a:pt x="257" y="189"/>
                </a:moveTo>
                <a:cubicBezTo>
                  <a:pt x="260" y="192"/>
                  <a:pt x="263" y="188"/>
                  <a:pt x="265" y="187"/>
                </a:cubicBezTo>
                <a:cubicBezTo>
                  <a:pt x="265" y="184"/>
                  <a:pt x="262" y="184"/>
                  <a:pt x="260" y="183"/>
                </a:cubicBezTo>
                <a:cubicBezTo>
                  <a:pt x="259" y="184"/>
                  <a:pt x="258" y="186"/>
                  <a:pt x="257" y="189"/>
                </a:cubicBezTo>
                <a:close/>
                <a:moveTo>
                  <a:pt x="397" y="188"/>
                </a:moveTo>
                <a:cubicBezTo>
                  <a:pt x="395" y="185"/>
                  <a:pt x="391" y="185"/>
                  <a:pt x="388" y="183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2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3"/>
                  <a:pt x="523" y="191"/>
                  <a:pt x="523" y="187"/>
                </a:cubicBezTo>
                <a:cubicBezTo>
                  <a:pt x="522" y="185"/>
                  <a:pt x="520" y="185"/>
                  <a:pt x="520" y="183"/>
                </a:cubicBezTo>
                <a:cubicBezTo>
                  <a:pt x="519" y="183"/>
                  <a:pt x="518" y="183"/>
                  <a:pt x="517" y="183"/>
                </a:cubicBezTo>
                <a:cubicBezTo>
                  <a:pt x="516" y="186"/>
                  <a:pt x="514" y="188"/>
                  <a:pt x="514" y="192"/>
                </a:cubicBezTo>
                <a:close/>
                <a:moveTo>
                  <a:pt x="276" y="187"/>
                </a:moveTo>
                <a:cubicBezTo>
                  <a:pt x="280" y="188"/>
                  <a:pt x="282" y="191"/>
                  <a:pt x="286" y="190"/>
                </a:cubicBezTo>
                <a:cubicBezTo>
                  <a:pt x="284" y="187"/>
                  <a:pt x="282" y="185"/>
                  <a:pt x="279" y="183"/>
                </a:cubicBezTo>
                <a:cubicBezTo>
                  <a:pt x="278" y="184"/>
                  <a:pt x="277" y="185"/>
                  <a:pt x="276" y="187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7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8"/>
                  <a:pt x="450" y="184"/>
                </a:cubicBezTo>
                <a:cubicBezTo>
                  <a:pt x="446" y="184"/>
                  <a:pt x="447" y="188"/>
                  <a:pt x="445" y="190"/>
                </a:cubicBezTo>
                <a:close/>
                <a:moveTo>
                  <a:pt x="145" y="193"/>
                </a:moveTo>
                <a:cubicBezTo>
                  <a:pt x="147" y="192"/>
                  <a:pt x="151" y="187"/>
                  <a:pt x="146" y="186"/>
                </a:cubicBezTo>
                <a:cubicBezTo>
                  <a:pt x="146" y="188"/>
                  <a:pt x="143" y="191"/>
                  <a:pt x="145" y="193"/>
                </a:cubicBezTo>
                <a:close/>
                <a:moveTo>
                  <a:pt x="344" y="190"/>
                </a:moveTo>
                <a:cubicBezTo>
                  <a:pt x="347" y="192"/>
                  <a:pt x="349" y="194"/>
                  <a:pt x="352" y="195"/>
                </a:cubicBezTo>
                <a:cubicBezTo>
                  <a:pt x="352" y="190"/>
                  <a:pt x="349" y="188"/>
                  <a:pt x="346" y="186"/>
                </a:cubicBezTo>
                <a:cubicBezTo>
                  <a:pt x="346" y="188"/>
                  <a:pt x="344" y="188"/>
                  <a:pt x="344" y="190"/>
                </a:cubicBezTo>
                <a:close/>
                <a:moveTo>
                  <a:pt x="501" y="189"/>
                </a:moveTo>
                <a:cubicBezTo>
                  <a:pt x="500" y="188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9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5"/>
                  <a:pt x="546" y="192"/>
                  <a:pt x="545" y="190"/>
                </a:cubicBezTo>
                <a:cubicBezTo>
                  <a:pt x="540" y="190"/>
                  <a:pt x="540" y="186"/>
                  <a:pt x="535" y="186"/>
                </a:cubicBezTo>
                <a:cubicBezTo>
                  <a:pt x="535" y="186"/>
                  <a:pt x="534" y="187"/>
                  <a:pt x="535" y="189"/>
                </a:cubicBezTo>
                <a:close/>
                <a:moveTo>
                  <a:pt x="62" y="194"/>
                </a:moveTo>
                <a:cubicBezTo>
                  <a:pt x="70" y="198"/>
                  <a:pt x="76" y="204"/>
                  <a:pt x="83" y="209"/>
                </a:cubicBezTo>
                <a:cubicBezTo>
                  <a:pt x="83" y="205"/>
                  <a:pt x="83" y="202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9"/>
                  <a:pt x="62" y="191"/>
                  <a:pt x="62" y="194"/>
                </a:cubicBezTo>
                <a:close/>
                <a:moveTo>
                  <a:pt x="439" y="192"/>
                </a:moveTo>
                <a:cubicBezTo>
                  <a:pt x="439" y="189"/>
                  <a:pt x="433" y="186"/>
                  <a:pt x="433" y="187"/>
                </a:cubicBezTo>
                <a:cubicBezTo>
                  <a:pt x="434" y="189"/>
                  <a:pt x="437" y="190"/>
                  <a:pt x="439" y="192"/>
                </a:cubicBezTo>
                <a:close/>
                <a:moveTo>
                  <a:pt x="104" y="201"/>
                </a:moveTo>
                <a:cubicBezTo>
                  <a:pt x="107" y="200"/>
                  <a:pt x="108" y="198"/>
                  <a:pt x="111" y="197"/>
                </a:cubicBezTo>
                <a:cubicBezTo>
                  <a:pt x="108" y="196"/>
                  <a:pt x="111" y="194"/>
                  <a:pt x="110" y="191"/>
                </a:cubicBezTo>
                <a:cubicBezTo>
                  <a:pt x="107" y="190"/>
                  <a:pt x="108" y="188"/>
                  <a:pt x="104" y="187"/>
                </a:cubicBezTo>
                <a:cubicBezTo>
                  <a:pt x="104" y="192"/>
                  <a:pt x="98" y="199"/>
                  <a:pt x="104" y="201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90"/>
                </a:cubicBezTo>
                <a:cubicBezTo>
                  <a:pt x="480" y="191"/>
                  <a:pt x="480" y="187"/>
                  <a:pt x="476" y="187"/>
                </a:cubicBezTo>
                <a:cubicBezTo>
                  <a:pt x="478" y="190"/>
                  <a:pt x="482" y="197"/>
                  <a:pt x="485" y="193"/>
                </a:cubicBezTo>
                <a:close/>
                <a:moveTo>
                  <a:pt x="183" y="198"/>
                </a:moveTo>
                <a:cubicBezTo>
                  <a:pt x="182" y="194"/>
                  <a:pt x="177" y="194"/>
                  <a:pt x="177" y="192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6"/>
                  <a:pt x="183" y="198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1"/>
                  <a:pt x="496" y="187"/>
                  <a:pt x="493" y="187"/>
                </a:cubicBezTo>
                <a:cubicBezTo>
                  <a:pt x="493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5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7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3" y="190"/>
                  <a:pt x="380" y="192"/>
                  <a:pt x="379" y="195"/>
                </a:cubicBezTo>
                <a:close/>
                <a:moveTo>
                  <a:pt x="396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6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9"/>
                </a:cubicBezTo>
                <a:cubicBezTo>
                  <a:pt x="267" y="189"/>
                  <a:pt x="266" y="191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9"/>
                </a:cubicBezTo>
                <a:cubicBezTo>
                  <a:pt x="361" y="194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5"/>
                  <a:pt x="138" y="195"/>
                </a:cubicBezTo>
                <a:cubicBezTo>
                  <a:pt x="136" y="192"/>
                  <a:pt x="130" y="190"/>
                  <a:pt x="126" y="190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200"/>
                </a:cubicBezTo>
                <a:cubicBezTo>
                  <a:pt x="278" y="196"/>
                  <a:pt x="281" y="197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3"/>
                  <a:pt x="270" y="194"/>
                </a:cubicBezTo>
                <a:close/>
                <a:moveTo>
                  <a:pt x="526" y="200"/>
                </a:moveTo>
                <a:cubicBezTo>
                  <a:pt x="528" y="197"/>
                  <a:pt x="527" y="194"/>
                  <a:pt x="529" y="190"/>
                </a:cubicBezTo>
                <a:cubicBezTo>
                  <a:pt x="528" y="190"/>
                  <a:pt x="528" y="189"/>
                  <a:pt x="527" y="189"/>
                </a:cubicBezTo>
                <a:cubicBezTo>
                  <a:pt x="527" y="193"/>
                  <a:pt x="523" y="198"/>
                  <a:pt x="526" y="200"/>
                </a:cubicBezTo>
                <a:close/>
                <a:moveTo>
                  <a:pt x="218" y="196"/>
                </a:moveTo>
                <a:cubicBezTo>
                  <a:pt x="226" y="200"/>
                  <a:pt x="231" y="206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4"/>
                  <a:pt x="245" y="202"/>
                </a:cubicBezTo>
                <a:cubicBezTo>
                  <a:pt x="238" y="199"/>
                  <a:pt x="229" y="190"/>
                  <a:pt x="224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7"/>
                  <a:pt x="463" y="195"/>
                </a:cubicBezTo>
                <a:cubicBezTo>
                  <a:pt x="462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1"/>
                  <a:pt x="634" y="190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3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6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2"/>
                  <a:pt x="324" y="190"/>
                </a:cubicBezTo>
                <a:cubicBezTo>
                  <a:pt x="323" y="192"/>
                  <a:pt x="326" y="195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8"/>
                  <a:pt x="437" y="195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4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3"/>
                  <a:pt x="335" y="195"/>
                  <a:pt x="337" y="195"/>
                </a:cubicBezTo>
                <a:cubicBezTo>
                  <a:pt x="337" y="193"/>
                  <a:pt x="334" y="190"/>
                  <a:pt x="333" y="192"/>
                </a:cubicBezTo>
                <a:close/>
                <a:moveTo>
                  <a:pt x="417" y="198"/>
                </a:moveTo>
                <a:cubicBezTo>
                  <a:pt x="422" y="200"/>
                  <a:pt x="425" y="203"/>
                  <a:pt x="430" y="206"/>
                </a:cubicBezTo>
                <a:cubicBezTo>
                  <a:pt x="429" y="202"/>
                  <a:pt x="426" y="201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8"/>
                </a:cubicBezTo>
                <a:close/>
                <a:moveTo>
                  <a:pt x="600" y="195"/>
                </a:moveTo>
                <a:cubicBezTo>
                  <a:pt x="600" y="193"/>
                  <a:pt x="598" y="193"/>
                  <a:pt x="597" y="191"/>
                </a:cubicBezTo>
                <a:cubicBezTo>
                  <a:pt x="595" y="193"/>
                  <a:pt x="597" y="196"/>
                  <a:pt x="600" y="195"/>
                </a:cubicBezTo>
                <a:close/>
                <a:moveTo>
                  <a:pt x="149" y="195"/>
                </a:moveTo>
                <a:cubicBezTo>
                  <a:pt x="151" y="196"/>
                  <a:pt x="154" y="198"/>
                  <a:pt x="155" y="195"/>
                </a:cubicBezTo>
                <a:cubicBezTo>
                  <a:pt x="153" y="191"/>
                  <a:pt x="150" y="191"/>
                  <a:pt x="149" y="195"/>
                </a:cubicBezTo>
                <a:close/>
                <a:moveTo>
                  <a:pt x="509" y="195"/>
                </a:moveTo>
                <a:cubicBezTo>
                  <a:pt x="509" y="193"/>
                  <a:pt x="507" y="192"/>
                  <a:pt x="505" y="192"/>
                </a:cubicBezTo>
                <a:cubicBezTo>
                  <a:pt x="505" y="193"/>
                  <a:pt x="506" y="196"/>
                  <a:pt x="509" y="195"/>
                </a:cubicBezTo>
                <a:close/>
                <a:moveTo>
                  <a:pt x="189" y="195"/>
                </a:moveTo>
                <a:cubicBezTo>
                  <a:pt x="193" y="198"/>
                  <a:pt x="198" y="200"/>
                  <a:pt x="202" y="203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8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4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1"/>
                  <a:pt x="179" y="209"/>
                  <a:pt x="179" y="207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5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4"/>
                  <a:pt x="209" y="193"/>
                </a:cubicBezTo>
                <a:cubicBezTo>
                  <a:pt x="208" y="193"/>
                  <a:pt x="207" y="193"/>
                  <a:pt x="207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9"/>
                  <a:pt x="405" y="200"/>
                  <a:pt x="409" y="203"/>
                </a:cubicBezTo>
                <a:cubicBezTo>
                  <a:pt x="409" y="202"/>
                  <a:pt x="410" y="201"/>
                  <a:pt x="411" y="201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6"/>
                  <a:pt x="327" y="209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7"/>
                  <a:pt x="315" y="197"/>
                  <a:pt x="315" y="200"/>
                </a:cubicBezTo>
                <a:close/>
                <a:moveTo>
                  <a:pt x="530" y="204"/>
                </a:moveTo>
                <a:cubicBezTo>
                  <a:pt x="534" y="206"/>
                  <a:pt x="537" y="208"/>
                  <a:pt x="540" y="210"/>
                </a:cubicBezTo>
                <a:cubicBezTo>
                  <a:pt x="542" y="209"/>
                  <a:pt x="542" y="206"/>
                  <a:pt x="543" y="204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4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1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10"/>
                  <a:pt x="620" y="199"/>
                  <a:pt x="619" y="194"/>
                </a:cubicBezTo>
                <a:cubicBezTo>
                  <a:pt x="617" y="201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4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9"/>
                  <a:pt x="549" y="200"/>
                  <a:pt x="551" y="200"/>
                </a:cubicBezTo>
                <a:cubicBezTo>
                  <a:pt x="550" y="197"/>
                  <a:pt x="554" y="196"/>
                  <a:pt x="549" y="195"/>
                </a:cubicBezTo>
                <a:cubicBezTo>
                  <a:pt x="549" y="197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9"/>
                  <a:pt x="489" y="201"/>
                </a:cubicBezTo>
                <a:cubicBezTo>
                  <a:pt x="491" y="202"/>
                  <a:pt x="491" y="199"/>
                  <a:pt x="493" y="200"/>
                </a:cubicBezTo>
                <a:cubicBezTo>
                  <a:pt x="492" y="198"/>
                  <a:pt x="492" y="198"/>
                  <a:pt x="493" y="196"/>
                </a:cubicBezTo>
                <a:cubicBezTo>
                  <a:pt x="491" y="196"/>
                  <a:pt x="487" y="195"/>
                  <a:pt x="486" y="196"/>
                </a:cubicBezTo>
                <a:close/>
                <a:moveTo>
                  <a:pt x="140" y="200"/>
                </a:moveTo>
                <a:cubicBezTo>
                  <a:pt x="141" y="200"/>
                  <a:pt x="142" y="201"/>
                  <a:pt x="144" y="201"/>
                </a:cubicBezTo>
                <a:cubicBezTo>
                  <a:pt x="144" y="199"/>
                  <a:pt x="144" y="197"/>
                  <a:pt x="143" y="196"/>
                </a:cubicBezTo>
                <a:cubicBezTo>
                  <a:pt x="143" y="196"/>
                  <a:pt x="142" y="196"/>
                  <a:pt x="142" y="196"/>
                </a:cubicBezTo>
                <a:cubicBezTo>
                  <a:pt x="142" y="198"/>
                  <a:pt x="141" y="198"/>
                  <a:pt x="140" y="200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6"/>
                  <a:pt x="299" y="204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200"/>
                  <a:pt x="625" y="202"/>
                  <a:pt x="626" y="204"/>
                </a:cubicBezTo>
                <a:close/>
                <a:moveTo>
                  <a:pt x="55" y="204"/>
                </a:moveTo>
                <a:cubicBezTo>
                  <a:pt x="57" y="205"/>
                  <a:pt x="60" y="208"/>
                  <a:pt x="62" y="207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9"/>
                  <a:pt x="55" y="200"/>
                  <a:pt x="55" y="204"/>
                </a:cubicBezTo>
                <a:close/>
                <a:moveTo>
                  <a:pt x="462" y="202"/>
                </a:moveTo>
                <a:cubicBezTo>
                  <a:pt x="465" y="205"/>
                  <a:pt x="468" y="207"/>
                  <a:pt x="472" y="209"/>
                </a:cubicBezTo>
                <a:cubicBezTo>
                  <a:pt x="474" y="207"/>
                  <a:pt x="475" y="206"/>
                  <a:pt x="476" y="203"/>
                </a:cubicBezTo>
                <a:cubicBezTo>
                  <a:pt x="471" y="200"/>
                  <a:pt x="464" y="193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1"/>
                  <a:pt x="515" y="204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6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4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4" y="216"/>
                </a:moveTo>
                <a:cubicBezTo>
                  <a:pt x="446" y="213"/>
                  <a:pt x="450" y="210"/>
                  <a:pt x="452" y="206"/>
                </a:cubicBezTo>
                <a:cubicBezTo>
                  <a:pt x="449" y="203"/>
                  <a:pt x="443" y="202"/>
                  <a:pt x="441" y="198"/>
                </a:cubicBezTo>
                <a:cubicBezTo>
                  <a:pt x="434" y="203"/>
                  <a:pt x="435" y="214"/>
                  <a:pt x="444" y="216"/>
                </a:cubicBezTo>
                <a:close/>
                <a:moveTo>
                  <a:pt x="601" y="207"/>
                </a:moveTo>
                <a:cubicBezTo>
                  <a:pt x="601" y="204"/>
                  <a:pt x="602" y="202"/>
                  <a:pt x="603" y="200"/>
                </a:cubicBezTo>
                <a:cubicBezTo>
                  <a:pt x="600" y="199"/>
                  <a:pt x="601" y="197"/>
                  <a:pt x="597" y="198"/>
                </a:cubicBezTo>
                <a:cubicBezTo>
                  <a:pt x="597" y="200"/>
                  <a:pt x="599" y="205"/>
                  <a:pt x="601" y="207"/>
                </a:cubicBezTo>
                <a:close/>
                <a:moveTo>
                  <a:pt x="334" y="204"/>
                </a:moveTo>
                <a:cubicBezTo>
                  <a:pt x="336" y="207"/>
                  <a:pt x="339" y="211"/>
                  <a:pt x="342" y="214"/>
                </a:cubicBezTo>
                <a:cubicBezTo>
                  <a:pt x="343" y="211"/>
                  <a:pt x="346" y="209"/>
                  <a:pt x="346" y="206"/>
                </a:cubicBezTo>
                <a:cubicBezTo>
                  <a:pt x="345" y="202"/>
                  <a:pt x="339" y="201"/>
                  <a:pt x="338" y="199"/>
                </a:cubicBezTo>
                <a:cubicBezTo>
                  <a:pt x="338" y="199"/>
                  <a:pt x="338" y="198"/>
                  <a:pt x="337" y="198"/>
                </a:cubicBezTo>
                <a:cubicBezTo>
                  <a:pt x="336" y="200"/>
                  <a:pt x="335" y="203"/>
                  <a:pt x="334" y="204"/>
                </a:cubicBezTo>
                <a:close/>
                <a:moveTo>
                  <a:pt x="405" y="209"/>
                </a:moveTo>
                <a:cubicBezTo>
                  <a:pt x="405" y="207"/>
                  <a:pt x="407" y="207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2"/>
                  <a:pt x="403" y="203"/>
                  <a:pt x="402" y="203"/>
                </a:cubicBezTo>
                <a:cubicBezTo>
                  <a:pt x="401" y="202"/>
                  <a:pt x="401" y="200"/>
                  <a:pt x="400" y="200"/>
                </a:cubicBezTo>
                <a:cubicBezTo>
                  <a:pt x="398" y="200"/>
                  <a:pt x="398" y="199"/>
                  <a:pt x="396" y="199"/>
                </a:cubicBezTo>
                <a:cubicBezTo>
                  <a:pt x="398" y="203"/>
                  <a:pt x="399" y="208"/>
                  <a:pt x="405" y="209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200"/>
                </a:cubicBezTo>
                <a:cubicBezTo>
                  <a:pt x="507" y="200"/>
                  <a:pt x="505" y="201"/>
                  <a:pt x="505" y="202"/>
                </a:cubicBezTo>
                <a:close/>
                <a:moveTo>
                  <a:pt x="382" y="214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200"/>
                </a:cubicBezTo>
                <a:cubicBezTo>
                  <a:pt x="369" y="204"/>
                  <a:pt x="378" y="210"/>
                  <a:pt x="382" y="214"/>
                </a:cubicBezTo>
                <a:close/>
                <a:moveTo>
                  <a:pt x="553" y="203"/>
                </a:moveTo>
                <a:cubicBezTo>
                  <a:pt x="554" y="202"/>
                  <a:pt x="555" y="204"/>
                  <a:pt x="556" y="204"/>
                </a:cubicBezTo>
                <a:cubicBezTo>
                  <a:pt x="556" y="202"/>
                  <a:pt x="555" y="201"/>
                  <a:pt x="553" y="200"/>
                </a:cubicBezTo>
                <a:cubicBezTo>
                  <a:pt x="554" y="201"/>
                  <a:pt x="552" y="201"/>
                  <a:pt x="553" y="203"/>
                </a:cubicBezTo>
                <a:close/>
                <a:moveTo>
                  <a:pt x="108" y="204"/>
                </a:moveTo>
                <a:cubicBezTo>
                  <a:pt x="109" y="204"/>
                  <a:pt x="110" y="205"/>
                  <a:pt x="111" y="205"/>
                </a:cubicBezTo>
                <a:cubicBezTo>
                  <a:pt x="111" y="204"/>
                  <a:pt x="112" y="201"/>
                  <a:pt x="111" y="200"/>
                </a:cubicBezTo>
                <a:cubicBezTo>
                  <a:pt x="110" y="201"/>
                  <a:pt x="108" y="202"/>
                  <a:pt x="108" y="204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6" y="200"/>
                  <a:pt x="64" y="201"/>
                </a:cubicBezTo>
                <a:cubicBezTo>
                  <a:pt x="64" y="213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1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2"/>
                  <a:pt x="193" y="201"/>
                  <a:pt x="192" y="201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4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4" y="206"/>
                  <a:pt x="495" y="206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7"/>
                </a:moveTo>
                <a:cubicBezTo>
                  <a:pt x="156" y="213"/>
                  <a:pt x="165" y="216"/>
                  <a:pt x="174" y="219"/>
                </a:cubicBezTo>
                <a:cubicBezTo>
                  <a:pt x="170" y="211"/>
                  <a:pt x="161" y="206"/>
                  <a:pt x="153" y="202"/>
                </a:cubicBezTo>
                <a:cubicBezTo>
                  <a:pt x="153" y="204"/>
                  <a:pt x="151" y="205"/>
                  <a:pt x="151" y="207"/>
                </a:cubicBezTo>
                <a:close/>
                <a:moveTo>
                  <a:pt x="362" y="209"/>
                </a:moveTo>
                <a:cubicBezTo>
                  <a:pt x="361" y="206"/>
                  <a:pt x="354" y="203"/>
                  <a:pt x="354" y="203"/>
                </a:cubicBezTo>
                <a:cubicBezTo>
                  <a:pt x="356" y="205"/>
                  <a:pt x="359" y="208"/>
                  <a:pt x="362" y="209"/>
                </a:cubicBezTo>
                <a:close/>
                <a:moveTo>
                  <a:pt x="368" y="206"/>
                </a:moveTo>
                <a:cubicBezTo>
                  <a:pt x="367" y="204"/>
                  <a:pt x="365" y="201"/>
                  <a:pt x="363" y="203"/>
                </a:cubicBezTo>
                <a:cubicBezTo>
                  <a:pt x="365" y="203"/>
                  <a:pt x="365" y="206"/>
                  <a:pt x="368" y="206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9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3"/>
                </a:cubicBezTo>
                <a:cubicBezTo>
                  <a:pt x="561" y="203"/>
                  <a:pt x="560" y="205"/>
                  <a:pt x="562" y="205"/>
                </a:cubicBezTo>
                <a:close/>
                <a:moveTo>
                  <a:pt x="280" y="203"/>
                </a:moveTo>
                <a:cubicBezTo>
                  <a:pt x="280" y="204"/>
                  <a:pt x="278" y="203"/>
                  <a:pt x="278" y="204"/>
                </a:cubicBezTo>
                <a:cubicBezTo>
                  <a:pt x="283" y="206"/>
                  <a:pt x="286" y="211"/>
                  <a:pt x="292" y="211"/>
                </a:cubicBezTo>
                <a:cubicBezTo>
                  <a:pt x="290" y="207"/>
                  <a:pt x="283" y="207"/>
                  <a:pt x="280" y="203"/>
                </a:cubicBezTo>
                <a:close/>
                <a:moveTo>
                  <a:pt x="510" y="206"/>
                </a:moveTo>
                <a:cubicBezTo>
                  <a:pt x="512" y="207"/>
                  <a:pt x="514" y="212"/>
                  <a:pt x="516" y="210"/>
                </a:cubicBezTo>
                <a:cubicBezTo>
                  <a:pt x="516" y="206"/>
                  <a:pt x="514" y="204"/>
                  <a:pt x="510" y="203"/>
                </a:cubicBezTo>
                <a:cubicBezTo>
                  <a:pt x="511" y="205"/>
                  <a:pt x="509" y="205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7"/>
                  <a:pt x="524" y="204"/>
                </a:cubicBezTo>
                <a:cubicBezTo>
                  <a:pt x="524" y="204"/>
                  <a:pt x="523" y="204"/>
                  <a:pt x="522" y="204"/>
                </a:cubicBezTo>
                <a:cubicBezTo>
                  <a:pt x="522" y="206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7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1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6" y="211"/>
                  <a:pt x="245" y="215"/>
                </a:cubicBezTo>
                <a:close/>
                <a:moveTo>
                  <a:pt x="591" y="217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8" y="228"/>
                </a:cubicBezTo>
                <a:cubicBezTo>
                  <a:pt x="586" y="236"/>
                  <a:pt x="585" y="246"/>
                  <a:pt x="585" y="255"/>
                </a:cubicBezTo>
                <a:cubicBezTo>
                  <a:pt x="583" y="258"/>
                  <a:pt x="579" y="264"/>
                  <a:pt x="581" y="267"/>
                </a:cubicBezTo>
                <a:cubicBezTo>
                  <a:pt x="584" y="259"/>
                  <a:pt x="588" y="250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2"/>
                  <a:pt x="591" y="217"/>
                </a:cubicBezTo>
                <a:close/>
                <a:moveTo>
                  <a:pt x="607" y="223"/>
                </a:moveTo>
                <a:cubicBezTo>
                  <a:pt x="610" y="218"/>
                  <a:pt x="610" y="211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8"/>
                  <a:pt x="461" y="206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5"/>
                </a:cubicBezTo>
                <a:cubicBezTo>
                  <a:pt x="545" y="212"/>
                  <a:pt x="547" y="211"/>
                  <a:pt x="549" y="210"/>
                </a:cubicBezTo>
                <a:cubicBezTo>
                  <a:pt x="548" y="208"/>
                  <a:pt x="547" y="206"/>
                  <a:pt x="546" y="206"/>
                </a:cubicBezTo>
                <a:cubicBezTo>
                  <a:pt x="545" y="208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1"/>
                  <a:pt x="141" y="208"/>
                  <a:pt x="140" y="207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10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1"/>
                  <a:pt x="556" y="212"/>
                </a:cubicBezTo>
                <a:close/>
                <a:moveTo>
                  <a:pt x="566" y="212"/>
                </a:moveTo>
                <a:cubicBezTo>
                  <a:pt x="569" y="212"/>
                  <a:pt x="570" y="215"/>
                  <a:pt x="572" y="217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9"/>
                  <a:pt x="565" y="209"/>
                  <a:pt x="566" y="212"/>
                </a:cubicBezTo>
                <a:close/>
                <a:moveTo>
                  <a:pt x="476" y="212"/>
                </a:moveTo>
                <a:cubicBezTo>
                  <a:pt x="479" y="216"/>
                  <a:pt x="480" y="209"/>
                  <a:pt x="484" y="209"/>
                </a:cubicBezTo>
                <a:cubicBezTo>
                  <a:pt x="480" y="206"/>
                  <a:pt x="476" y="207"/>
                  <a:pt x="476" y="212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3"/>
                  <a:pt x="66" y="209"/>
                  <a:pt x="54" y="207"/>
                </a:cubicBezTo>
                <a:cubicBezTo>
                  <a:pt x="55" y="212"/>
                  <a:pt x="57" y="216"/>
                  <a:pt x="58" y="220"/>
                </a:cubicBezTo>
                <a:close/>
                <a:moveTo>
                  <a:pt x="351" y="207"/>
                </a:moveTo>
                <a:cubicBezTo>
                  <a:pt x="349" y="211"/>
                  <a:pt x="346" y="214"/>
                  <a:pt x="345" y="218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3" y="209"/>
                  <a:pt x="351" y="207"/>
                </a:cubicBezTo>
                <a:close/>
                <a:moveTo>
                  <a:pt x="406" y="211"/>
                </a:moveTo>
                <a:cubicBezTo>
                  <a:pt x="413" y="213"/>
                  <a:pt x="417" y="218"/>
                  <a:pt x="423" y="220"/>
                </a:cubicBezTo>
                <a:cubicBezTo>
                  <a:pt x="423" y="218"/>
                  <a:pt x="422" y="217"/>
                  <a:pt x="421" y="215"/>
                </a:cubicBezTo>
                <a:cubicBezTo>
                  <a:pt x="414" y="216"/>
                  <a:pt x="411" y="202"/>
                  <a:pt x="406" y="211"/>
                </a:cubicBezTo>
                <a:close/>
                <a:moveTo>
                  <a:pt x="628" y="215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5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90" y="210"/>
                  <a:pt x="492" y="211"/>
                  <a:pt x="494" y="212"/>
                </a:cubicBezTo>
                <a:close/>
                <a:moveTo>
                  <a:pt x="527" y="215"/>
                </a:moveTo>
                <a:cubicBezTo>
                  <a:pt x="531" y="217"/>
                  <a:pt x="532" y="222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2"/>
                  <a:pt x="527" y="215"/>
                </a:cubicBezTo>
                <a:close/>
                <a:moveTo>
                  <a:pt x="273" y="211"/>
                </a:moveTo>
                <a:cubicBezTo>
                  <a:pt x="277" y="214"/>
                  <a:pt x="280" y="216"/>
                  <a:pt x="284" y="218"/>
                </a:cubicBezTo>
                <a:cubicBezTo>
                  <a:pt x="286" y="217"/>
                  <a:pt x="288" y="216"/>
                  <a:pt x="289" y="214"/>
                </a:cubicBezTo>
                <a:cubicBezTo>
                  <a:pt x="286" y="212"/>
                  <a:pt x="283" y="210"/>
                  <a:pt x="280" y="209"/>
                </a:cubicBezTo>
                <a:cubicBezTo>
                  <a:pt x="280" y="213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1"/>
                  <a:pt x="393" y="221"/>
                </a:cubicBezTo>
                <a:cubicBezTo>
                  <a:pt x="395" y="219"/>
                  <a:pt x="398" y="218"/>
                  <a:pt x="399" y="214"/>
                </a:cubicBezTo>
                <a:cubicBezTo>
                  <a:pt x="395" y="213"/>
                  <a:pt x="393" y="210"/>
                  <a:pt x="389" y="209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9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20"/>
                  <a:pt x="454" y="225"/>
                  <a:pt x="459" y="225"/>
                </a:cubicBezTo>
                <a:cubicBezTo>
                  <a:pt x="457" y="220"/>
                  <a:pt x="460" y="210"/>
                  <a:pt x="454" y="209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1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3"/>
                  <a:pt x="510" y="213"/>
                  <a:pt x="509" y="209"/>
                </a:cubicBezTo>
                <a:cubicBezTo>
                  <a:pt x="505" y="214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9"/>
                  <a:pt x="186" y="219"/>
                </a:cubicBezTo>
                <a:cubicBezTo>
                  <a:pt x="187" y="217"/>
                  <a:pt x="189" y="216"/>
                  <a:pt x="191" y="214"/>
                </a:cubicBezTo>
                <a:cubicBezTo>
                  <a:pt x="188" y="215"/>
                  <a:pt x="189" y="212"/>
                  <a:pt x="188" y="212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2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8"/>
                  <a:pt x="230" y="217"/>
                </a:cubicBezTo>
                <a:close/>
                <a:moveTo>
                  <a:pt x="649" y="219"/>
                </a:moveTo>
                <a:cubicBezTo>
                  <a:pt x="648" y="216"/>
                  <a:pt x="651" y="212"/>
                  <a:pt x="649" y="210"/>
                </a:cubicBezTo>
                <a:cubicBezTo>
                  <a:pt x="649" y="213"/>
                  <a:pt x="646" y="218"/>
                  <a:pt x="649" y="219"/>
                </a:cubicBezTo>
                <a:close/>
                <a:moveTo>
                  <a:pt x="36" y="217"/>
                </a:moveTo>
                <a:cubicBezTo>
                  <a:pt x="38" y="215"/>
                  <a:pt x="38" y="212"/>
                  <a:pt x="36" y="210"/>
                </a:cubicBezTo>
                <a:cubicBezTo>
                  <a:pt x="36" y="212"/>
                  <a:pt x="35" y="215"/>
                  <a:pt x="36" y="217"/>
                </a:cubicBezTo>
                <a:close/>
                <a:moveTo>
                  <a:pt x="145" y="215"/>
                </a:moveTo>
                <a:cubicBezTo>
                  <a:pt x="152" y="220"/>
                  <a:pt x="160" y="226"/>
                  <a:pt x="168" y="230"/>
                </a:cubicBezTo>
                <a:cubicBezTo>
                  <a:pt x="170" y="229"/>
                  <a:pt x="170" y="227"/>
                  <a:pt x="171" y="225"/>
                </a:cubicBezTo>
                <a:cubicBezTo>
                  <a:pt x="166" y="223"/>
                  <a:pt x="155" y="217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3"/>
                  <a:pt x="145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9" y="216"/>
                  <a:pt x="308" y="206"/>
                  <a:pt x="306" y="214"/>
                </a:cubicBezTo>
                <a:close/>
                <a:moveTo>
                  <a:pt x="99" y="217"/>
                </a:moveTo>
                <a:cubicBezTo>
                  <a:pt x="102" y="223"/>
                  <a:pt x="107" y="227"/>
                  <a:pt x="114" y="230"/>
                </a:cubicBezTo>
                <a:cubicBezTo>
                  <a:pt x="111" y="222"/>
                  <a:pt x="107" y="216"/>
                  <a:pt x="101" y="211"/>
                </a:cubicBezTo>
                <a:cubicBezTo>
                  <a:pt x="101" y="214"/>
                  <a:pt x="99" y="214"/>
                  <a:pt x="99" y="217"/>
                </a:cubicBezTo>
                <a:close/>
                <a:moveTo>
                  <a:pt x="203" y="212"/>
                </a:moveTo>
                <a:cubicBezTo>
                  <a:pt x="209" y="216"/>
                  <a:pt x="215" y="221"/>
                  <a:pt x="224" y="224"/>
                </a:cubicBezTo>
                <a:cubicBezTo>
                  <a:pt x="223" y="223"/>
                  <a:pt x="225" y="222"/>
                  <a:pt x="224" y="221"/>
                </a:cubicBezTo>
                <a:cubicBezTo>
                  <a:pt x="221" y="219"/>
                  <a:pt x="209" y="212"/>
                  <a:pt x="203" y="212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7"/>
                </a:cubicBezTo>
                <a:cubicBezTo>
                  <a:pt x="488" y="218"/>
                  <a:pt x="487" y="223"/>
                  <a:pt x="491" y="223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2"/>
                  <a:pt x="557" y="223"/>
                </a:cubicBezTo>
                <a:cubicBezTo>
                  <a:pt x="557" y="218"/>
                  <a:pt x="554" y="214"/>
                  <a:pt x="550" y="212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8"/>
                </a:moveTo>
                <a:cubicBezTo>
                  <a:pt x="575" y="217"/>
                  <a:pt x="577" y="211"/>
                  <a:pt x="575" y="212"/>
                </a:cubicBezTo>
                <a:cubicBezTo>
                  <a:pt x="576" y="215"/>
                  <a:pt x="572" y="217"/>
                  <a:pt x="575" y="218"/>
                </a:cubicBezTo>
                <a:close/>
                <a:moveTo>
                  <a:pt x="618" y="221"/>
                </a:moveTo>
                <a:cubicBezTo>
                  <a:pt x="619" y="219"/>
                  <a:pt x="621" y="214"/>
                  <a:pt x="619" y="212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3"/>
                </a:cubicBezTo>
                <a:cubicBezTo>
                  <a:pt x="260" y="222"/>
                  <a:pt x="261" y="222"/>
                  <a:pt x="262" y="221"/>
                </a:cubicBezTo>
                <a:cubicBezTo>
                  <a:pt x="260" y="218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4"/>
                  <a:pt x="520" y="215"/>
                  <a:pt x="522" y="215"/>
                </a:cubicBezTo>
                <a:close/>
                <a:moveTo>
                  <a:pt x="132" y="215"/>
                </a:moveTo>
                <a:cubicBezTo>
                  <a:pt x="135" y="215"/>
                  <a:pt x="135" y="217"/>
                  <a:pt x="137" y="217"/>
                </a:cubicBezTo>
                <a:cubicBezTo>
                  <a:pt x="136" y="215"/>
                  <a:pt x="135" y="215"/>
                  <a:pt x="135" y="213"/>
                </a:cubicBezTo>
                <a:cubicBezTo>
                  <a:pt x="135" y="214"/>
                  <a:pt x="132" y="213"/>
                  <a:pt x="132" y="215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8"/>
                  <a:pt x="414" y="221"/>
                  <a:pt x="420" y="224"/>
                </a:cubicBezTo>
                <a:close/>
                <a:moveTo>
                  <a:pt x="43" y="220"/>
                </a:moveTo>
                <a:cubicBezTo>
                  <a:pt x="42" y="219"/>
                  <a:pt x="43" y="215"/>
                  <a:pt x="42" y="214"/>
                </a:cubicBezTo>
                <a:cubicBezTo>
                  <a:pt x="42" y="214"/>
                  <a:pt x="41" y="214"/>
                  <a:pt x="41" y="214"/>
                </a:cubicBezTo>
                <a:cubicBezTo>
                  <a:pt x="40" y="216"/>
                  <a:pt x="40" y="222"/>
                  <a:pt x="43" y="220"/>
                </a:cubicBezTo>
                <a:close/>
                <a:moveTo>
                  <a:pt x="429" y="218"/>
                </a:moveTo>
                <a:cubicBezTo>
                  <a:pt x="431" y="221"/>
                  <a:pt x="433" y="222"/>
                  <a:pt x="436" y="223"/>
                </a:cubicBezTo>
                <a:cubicBezTo>
                  <a:pt x="436" y="219"/>
                  <a:pt x="435" y="215"/>
                  <a:pt x="431" y="214"/>
                </a:cubicBezTo>
                <a:cubicBezTo>
                  <a:pt x="431" y="216"/>
                  <a:pt x="429" y="216"/>
                  <a:pt x="429" y="218"/>
                </a:cubicBezTo>
                <a:close/>
                <a:moveTo>
                  <a:pt x="475" y="218"/>
                </a:moveTo>
                <a:cubicBezTo>
                  <a:pt x="475" y="218"/>
                  <a:pt x="475" y="217"/>
                  <a:pt x="476" y="217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5" y="218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6"/>
                  <a:pt x="374" y="215"/>
                  <a:pt x="374" y="215"/>
                </a:cubicBezTo>
                <a:cubicBezTo>
                  <a:pt x="374" y="217"/>
                  <a:pt x="376" y="221"/>
                  <a:pt x="378" y="219"/>
                </a:cubicBezTo>
                <a:close/>
                <a:moveTo>
                  <a:pt x="83" y="238"/>
                </a:moveTo>
                <a:cubicBezTo>
                  <a:pt x="83" y="233"/>
                  <a:pt x="81" y="227"/>
                  <a:pt x="83" y="223"/>
                </a:cubicBezTo>
                <a:cubicBezTo>
                  <a:pt x="78" y="220"/>
                  <a:pt x="74" y="217"/>
                  <a:pt x="69" y="215"/>
                </a:cubicBezTo>
                <a:cubicBezTo>
                  <a:pt x="73" y="223"/>
                  <a:pt x="74" y="234"/>
                  <a:pt x="83" y="238"/>
                </a:cubicBezTo>
                <a:close/>
                <a:moveTo>
                  <a:pt x="237" y="217"/>
                </a:moveTo>
                <a:cubicBezTo>
                  <a:pt x="236" y="217"/>
                  <a:pt x="236" y="217"/>
                  <a:pt x="236" y="217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1"/>
                </a:moveTo>
                <a:cubicBezTo>
                  <a:pt x="464" y="221"/>
                  <a:pt x="465" y="218"/>
                  <a:pt x="465" y="217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1"/>
                </a:cubicBezTo>
                <a:close/>
                <a:moveTo>
                  <a:pt x="287" y="221"/>
                </a:moveTo>
                <a:cubicBezTo>
                  <a:pt x="290" y="221"/>
                  <a:pt x="293" y="218"/>
                  <a:pt x="292" y="216"/>
                </a:cubicBezTo>
                <a:cubicBezTo>
                  <a:pt x="291" y="218"/>
                  <a:pt x="288" y="219"/>
                  <a:pt x="287" y="221"/>
                </a:cubicBezTo>
                <a:close/>
                <a:moveTo>
                  <a:pt x="363" y="217"/>
                </a:moveTo>
                <a:cubicBezTo>
                  <a:pt x="360" y="220"/>
                  <a:pt x="357" y="223"/>
                  <a:pt x="355" y="227"/>
                </a:cubicBezTo>
                <a:cubicBezTo>
                  <a:pt x="358" y="231"/>
                  <a:pt x="364" y="233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3"/>
                  <a:pt x="369" y="218"/>
                  <a:pt x="363" y="217"/>
                </a:cubicBezTo>
                <a:close/>
                <a:moveTo>
                  <a:pt x="19" y="235"/>
                </a:moveTo>
                <a:cubicBezTo>
                  <a:pt x="19" y="228"/>
                  <a:pt x="22" y="220"/>
                  <a:pt x="19" y="217"/>
                </a:cubicBezTo>
                <a:cubicBezTo>
                  <a:pt x="19" y="223"/>
                  <a:pt x="14" y="232"/>
                  <a:pt x="19" y="235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6" y="223"/>
                </a:moveTo>
                <a:cubicBezTo>
                  <a:pt x="397" y="224"/>
                  <a:pt x="398" y="225"/>
                  <a:pt x="400" y="226"/>
                </a:cubicBezTo>
                <a:cubicBezTo>
                  <a:pt x="402" y="224"/>
                  <a:pt x="402" y="219"/>
                  <a:pt x="400" y="217"/>
                </a:cubicBezTo>
                <a:cubicBezTo>
                  <a:pt x="399" y="219"/>
                  <a:pt x="397" y="221"/>
                  <a:pt x="396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3"/>
                  <a:pt x="545" y="219"/>
                </a:cubicBezTo>
                <a:cubicBezTo>
                  <a:pt x="543" y="219"/>
                  <a:pt x="543" y="217"/>
                  <a:pt x="541" y="217"/>
                </a:cubicBezTo>
                <a:cubicBezTo>
                  <a:pt x="541" y="222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3"/>
                  <a:pt x="566" y="220"/>
                  <a:pt x="564" y="217"/>
                </a:cubicBezTo>
                <a:cubicBezTo>
                  <a:pt x="561" y="221"/>
                  <a:pt x="566" y="227"/>
                  <a:pt x="569" y="226"/>
                </a:cubicBezTo>
                <a:close/>
                <a:moveTo>
                  <a:pt x="481" y="222"/>
                </a:moveTo>
                <a:cubicBezTo>
                  <a:pt x="483" y="220"/>
                  <a:pt x="480" y="219"/>
                  <a:pt x="478" y="218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7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1"/>
                  <a:pt x="158" y="228"/>
                  <a:pt x="157" y="226"/>
                </a:cubicBezTo>
                <a:cubicBezTo>
                  <a:pt x="151" y="225"/>
                  <a:pt x="148" y="221"/>
                  <a:pt x="141" y="218"/>
                </a:cubicBezTo>
                <a:cubicBezTo>
                  <a:pt x="149" y="225"/>
                  <a:pt x="158" y="230"/>
                  <a:pt x="166" y="237"/>
                </a:cubicBezTo>
                <a:close/>
                <a:moveTo>
                  <a:pt x="292" y="224"/>
                </a:moveTo>
                <a:cubicBezTo>
                  <a:pt x="292" y="226"/>
                  <a:pt x="293" y="227"/>
                  <a:pt x="295" y="227"/>
                </a:cubicBezTo>
                <a:cubicBezTo>
                  <a:pt x="296" y="224"/>
                  <a:pt x="298" y="222"/>
                  <a:pt x="299" y="219"/>
                </a:cubicBezTo>
                <a:cubicBezTo>
                  <a:pt x="295" y="218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3"/>
                  <a:pt x="520" y="222"/>
                  <a:pt x="520" y="220"/>
                </a:cubicBezTo>
                <a:cubicBezTo>
                  <a:pt x="519" y="220"/>
                  <a:pt x="519" y="218"/>
                  <a:pt x="518" y="218"/>
                </a:cubicBezTo>
                <a:cubicBezTo>
                  <a:pt x="518" y="220"/>
                  <a:pt x="517" y="221"/>
                  <a:pt x="517" y="222"/>
                </a:cubicBezTo>
                <a:close/>
                <a:moveTo>
                  <a:pt x="628" y="238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2"/>
                  <a:pt x="628" y="238"/>
                </a:cubicBezTo>
                <a:close/>
                <a:moveTo>
                  <a:pt x="278" y="224"/>
                </a:moveTo>
                <a:cubicBezTo>
                  <a:pt x="279" y="221"/>
                  <a:pt x="274" y="221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6"/>
                </a:moveTo>
                <a:cubicBezTo>
                  <a:pt x="198" y="229"/>
                  <a:pt x="201" y="234"/>
                  <a:pt x="208" y="235"/>
                </a:cubicBezTo>
                <a:cubicBezTo>
                  <a:pt x="208" y="235"/>
                  <a:pt x="208" y="234"/>
                  <a:pt x="209" y="234"/>
                </a:cubicBezTo>
                <a:cubicBezTo>
                  <a:pt x="206" y="227"/>
                  <a:pt x="197" y="213"/>
                  <a:pt x="193" y="226"/>
                </a:cubicBezTo>
                <a:close/>
                <a:moveTo>
                  <a:pt x="611" y="237"/>
                </a:moveTo>
                <a:cubicBezTo>
                  <a:pt x="609" y="232"/>
                  <a:pt x="616" y="223"/>
                  <a:pt x="611" y="220"/>
                </a:cubicBezTo>
                <a:cubicBezTo>
                  <a:pt x="610" y="225"/>
                  <a:pt x="607" y="234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20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7"/>
                  <a:pt x="496" y="228"/>
                  <a:pt x="498" y="227"/>
                </a:cubicBezTo>
                <a:cubicBezTo>
                  <a:pt x="499" y="226"/>
                  <a:pt x="499" y="224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9"/>
                </a:moveTo>
                <a:cubicBezTo>
                  <a:pt x="466" y="227"/>
                  <a:pt x="468" y="225"/>
                  <a:pt x="470" y="221"/>
                </a:cubicBezTo>
                <a:cubicBezTo>
                  <a:pt x="466" y="220"/>
                  <a:pt x="463" y="225"/>
                  <a:pt x="462" y="229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9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1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2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2"/>
                  <a:pt x="247" y="222"/>
                  <a:pt x="244" y="225"/>
                </a:cubicBezTo>
                <a:close/>
                <a:moveTo>
                  <a:pt x="408" y="232"/>
                </a:moveTo>
                <a:cubicBezTo>
                  <a:pt x="410" y="232"/>
                  <a:pt x="411" y="235"/>
                  <a:pt x="414" y="235"/>
                </a:cubicBezTo>
                <a:cubicBezTo>
                  <a:pt x="415" y="232"/>
                  <a:pt x="417" y="231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7"/>
                  <a:pt x="406" y="226"/>
                  <a:pt x="408" y="232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6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9"/>
                  <a:pt x="552" y="238"/>
                </a:cubicBezTo>
                <a:cubicBezTo>
                  <a:pt x="551" y="235"/>
                  <a:pt x="555" y="233"/>
                  <a:pt x="555" y="231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5" y="224"/>
                  <a:pt x="271" y="222"/>
                  <a:pt x="270" y="223"/>
                </a:cubicBezTo>
                <a:cubicBezTo>
                  <a:pt x="272" y="224"/>
                  <a:pt x="271" y="228"/>
                  <a:pt x="274" y="227"/>
                </a:cubicBezTo>
                <a:close/>
                <a:moveTo>
                  <a:pt x="298" y="230"/>
                </a:moveTo>
                <a:cubicBezTo>
                  <a:pt x="301" y="232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3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8"/>
                  <a:pt x="122" y="227"/>
                  <a:pt x="122" y="225"/>
                </a:cubicBezTo>
                <a:cubicBezTo>
                  <a:pt x="120" y="225"/>
                  <a:pt x="120" y="223"/>
                  <a:pt x="118" y="223"/>
                </a:cubicBezTo>
                <a:cubicBezTo>
                  <a:pt x="119" y="227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1" y="234"/>
                  <a:pt x="451" y="234"/>
                  <a:pt x="452" y="234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2"/>
                  <a:pt x="450" y="235"/>
                </a:cubicBezTo>
                <a:close/>
                <a:moveTo>
                  <a:pt x="486" y="224"/>
                </a:moveTo>
                <a:cubicBezTo>
                  <a:pt x="486" y="227"/>
                  <a:pt x="487" y="228"/>
                  <a:pt x="489" y="228"/>
                </a:cubicBezTo>
                <a:cubicBezTo>
                  <a:pt x="491" y="226"/>
                  <a:pt x="488" y="223"/>
                  <a:pt x="486" y="224"/>
                </a:cubicBezTo>
                <a:close/>
                <a:moveTo>
                  <a:pt x="533" y="231"/>
                </a:moveTo>
                <a:cubicBezTo>
                  <a:pt x="533" y="231"/>
                  <a:pt x="533" y="230"/>
                  <a:pt x="533" y="229"/>
                </a:cubicBezTo>
                <a:cubicBezTo>
                  <a:pt x="530" y="228"/>
                  <a:pt x="528" y="225"/>
                  <a:pt x="524" y="223"/>
                </a:cubicBezTo>
                <a:cubicBezTo>
                  <a:pt x="524" y="227"/>
                  <a:pt x="530" y="232"/>
                  <a:pt x="533" y="231"/>
                </a:cubicBezTo>
                <a:close/>
                <a:moveTo>
                  <a:pt x="44" y="232"/>
                </a:moveTo>
                <a:cubicBezTo>
                  <a:pt x="44" y="230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2"/>
                  <a:pt x="44" y="232"/>
                </a:cubicBezTo>
                <a:close/>
                <a:moveTo>
                  <a:pt x="565" y="229"/>
                </a:moveTo>
                <a:cubicBezTo>
                  <a:pt x="565" y="227"/>
                  <a:pt x="562" y="226"/>
                  <a:pt x="561" y="224"/>
                </a:cubicBezTo>
                <a:cubicBezTo>
                  <a:pt x="561" y="225"/>
                  <a:pt x="560" y="225"/>
                  <a:pt x="560" y="226"/>
                </a:cubicBezTo>
                <a:cubicBezTo>
                  <a:pt x="562" y="227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5"/>
                  <a:pt x="580" y="230"/>
                  <a:pt x="579" y="224"/>
                </a:cubicBezTo>
                <a:cubicBezTo>
                  <a:pt x="578" y="224"/>
                  <a:pt x="578" y="224"/>
                  <a:pt x="577" y="224"/>
                </a:cubicBezTo>
                <a:cubicBezTo>
                  <a:pt x="576" y="229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30"/>
                  <a:pt x="144" y="228"/>
                  <a:pt x="140" y="224"/>
                </a:cubicBezTo>
                <a:cubicBezTo>
                  <a:pt x="142" y="230"/>
                  <a:pt x="149" y="232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6"/>
                  <a:pt x="476" y="238"/>
                </a:cubicBezTo>
                <a:cubicBezTo>
                  <a:pt x="477" y="235"/>
                  <a:pt x="478" y="233"/>
                  <a:pt x="478" y="230"/>
                </a:cubicBezTo>
                <a:cubicBezTo>
                  <a:pt x="475" y="223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2"/>
                  <a:pt x="587" y="278"/>
                  <a:pt x="588" y="283"/>
                </a:cubicBezTo>
                <a:cubicBezTo>
                  <a:pt x="592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40"/>
                  <a:pt x="595" y="252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6"/>
                </a:moveTo>
                <a:cubicBezTo>
                  <a:pt x="318" y="230"/>
                  <a:pt x="326" y="231"/>
                  <a:pt x="329" y="234"/>
                </a:cubicBezTo>
                <a:cubicBezTo>
                  <a:pt x="330" y="234"/>
                  <a:pt x="330" y="233"/>
                  <a:pt x="330" y="232"/>
                </a:cubicBezTo>
                <a:cubicBezTo>
                  <a:pt x="327" y="230"/>
                  <a:pt x="322" y="226"/>
                  <a:pt x="318" y="226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6"/>
                </a:cubicBezTo>
                <a:cubicBezTo>
                  <a:pt x="451" y="227"/>
                  <a:pt x="452" y="230"/>
                  <a:pt x="455" y="230"/>
                </a:cubicBezTo>
                <a:close/>
                <a:moveTo>
                  <a:pt x="502" y="231"/>
                </a:moveTo>
                <a:cubicBezTo>
                  <a:pt x="504" y="232"/>
                  <a:pt x="505" y="235"/>
                  <a:pt x="509" y="235"/>
                </a:cubicBezTo>
                <a:cubicBezTo>
                  <a:pt x="511" y="230"/>
                  <a:pt x="506" y="227"/>
                  <a:pt x="503" y="225"/>
                </a:cubicBezTo>
                <a:cubicBezTo>
                  <a:pt x="503" y="227"/>
                  <a:pt x="502" y="229"/>
                  <a:pt x="502" y="231"/>
                </a:cubicBezTo>
                <a:close/>
                <a:moveTo>
                  <a:pt x="431" y="231"/>
                </a:moveTo>
                <a:cubicBezTo>
                  <a:pt x="430" y="228"/>
                  <a:pt x="427" y="227"/>
                  <a:pt x="424" y="226"/>
                </a:cubicBezTo>
                <a:cubicBezTo>
                  <a:pt x="425" y="229"/>
                  <a:pt x="427" y="230"/>
                  <a:pt x="431" y="231"/>
                </a:cubicBezTo>
                <a:close/>
                <a:moveTo>
                  <a:pt x="256" y="234"/>
                </a:moveTo>
                <a:cubicBezTo>
                  <a:pt x="258" y="235"/>
                  <a:pt x="260" y="237"/>
                  <a:pt x="263" y="238"/>
                </a:cubicBezTo>
                <a:cubicBezTo>
                  <a:pt x="264" y="235"/>
                  <a:pt x="268" y="234"/>
                  <a:pt x="269" y="231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60" y="229"/>
                  <a:pt x="257" y="231"/>
                  <a:pt x="256" y="234"/>
                </a:cubicBezTo>
                <a:close/>
                <a:moveTo>
                  <a:pt x="76" y="240"/>
                </a:moveTo>
                <a:cubicBezTo>
                  <a:pt x="73" y="234"/>
                  <a:pt x="65" y="232"/>
                  <a:pt x="61" y="227"/>
                </a:cubicBezTo>
                <a:cubicBezTo>
                  <a:pt x="61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5" y="234"/>
                  <a:pt x="126" y="230"/>
                  <a:pt x="128" y="231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30"/>
                  <a:pt x="123" y="233"/>
                </a:cubicBezTo>
                <a:close/>
                <a:moveTo>
                  <a:pt x="225" y="231"/>
                </a:moveTo>
                <a:cubicBezTo>
                  <a:pt x="224" y="229"/>
                  <a:pt x="223" y="229"/>
                  <a:pt x="224" y="227"/>
                </a:cubicBezTo>
                <a:cubicBezTo>
                  <a:pt x="221" y="228"/>
                  <a:pt x="222" y="228"/>
                  <a:pt x="222" y="230"/>
                </a:cubicBezTo>
                <a:cubicBezTo>
                  <a:pt x="224" y="229"/>
                  <a:pt x="226" y="232"/>
                  <a:pt x="225" y="231"/>
                </a:cubicBezTo>
                <a:close/>
                <a:moveTo>
                  <a:pt x="372" y="238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2"/>
                  <a:pt x="373" y="234"/>
                  <a:pt x="372" y="238"/>
                </a:cubicBezTo>
                <a:close/>
                <a:moveTo>
                  <a:pt x="394" y="231"/>
                </a:moveTo>
                <a:cubicBezTo>
                  <a:pt x="396" y="230"/>
                  <a:pt x="393" y="227"/>
                  <a:pt x="392" y="229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2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6" y="232"/>
                </a:moveTo>
                <a:cubicBezTo>
                  <a:pt x="287" y="234"/>
                  <a:pt x="292" y="237"/>
                  <a:pt x="292" y="231"/>
                </a:cubicBezTo>
                <a:cubicBezTo>
                  <a:pt x="290" y="229"/>
                  <a:pt x="286" y="227"/>
                  <a:pt x="286" y="232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9"/>
                </a:cubicBezTo>
                <a:cubicBezTo>
                  <a:pt x="493" y="232"/>
                  <a:pt x="495" y="234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2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2"/>
                  <a:pt x="277" y="232"/>
                  <a:pt x="279" y="232"/>
                </a:cubicBezTo>
                <a:cubicBezTo>
                  <a:pt x="279" y="230"/>
                  <a:pt x="277" y="229"/>
                  <a:pt x="276" y="230"/>
                </a:cubicBezTo>
                <a:close/>
                <a:moveTo>
                  <a:pt x="309" y="238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5"/>
                  <a:pt x="324" y="239"/>
                  <a:pt x="327" y="240"/>
                </a:cubicBezTo>
                <a:cubicBezTo>
                  <a:pt x="327" y="238"/>
                  <a:pt x="326" y="237"/>
                  <a:pt x="326" y="235"/>
                </a:cubicBezTo>
                <a:cubicBezTo>
                  <a:pt x="320" y="235"/>
                  <a:pt x="319" y="230"/>
                  <a:pt x="314" y="229"/>
                </a:cubicBezTo>
                <a:cubicBezTo>
                  <a:pt x="313" y="233"/>
                  <a:pt x="310" y="234"/>
                  <a:pt x="309" y="238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8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4"/>
                </a:moveTo>
                <a:cubicBezTo>
                  <a:pt x="523" y="237"/>
                  <a:pt x="527" y="238"/>
                  <a:pt x="530" y="241"/>
                </a:cubicBezTo>
                <a:cubicBezTo>
                  <a:pt x="530" y="240"/>
                  <a:pt x="531" y="238"/>
                  <a:pt x="531" y="237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2"/>
                  <a:pt x="521" y="232"/>
                  <a:pt x="521" y="234"/>
                </a:cubicBezTo>
                <a:close/>
                <a:moveTo>
                  <a:pt x="131" y="231"/>
                </a:moveTo>
                <a:cubicBezTo>
                  <a:pt x="123" y="236"/>
                  <a:pt x="129" y="244"/>
                  <a:pt x="136" y="246"/>
                </a:cubicBezTo>
                <a:cubicBezTo>
                  <a:pt x="139" y="240"/>
                  <a:pt x="135" y="234"/>
                  <a:pt x="131" y="231"/>
                </a:cubicBezTo>
                <a:close/>
                <a:moveTo>
                  <a:pt x="356" y="235"/>
                </a:moveTo>
                <a:cubicBezTo>
                  <a:pt x="354" y="233"/>
                  <a:pt x="353" y="231"/>
                  <a:pt x="351" y="231"/>
                </a:cubicBezTo>
                <a:cubicBezTo>
                  <a:pt x="350" y="234"/>
                  <a:pt x="357" y="235"/>
                  <a:pt x="356" y="235"/>
                </a:cubicBezTo>
                <a:close/>
                <a:moveTo>
                  <a:pt x="417" y="238"/>
                </a:moveTo>
                <a:cubicBezTo>
                  <a:pt x="419" y="238"/>
                  <a:pt x="419" y="240"/>
                  <a:pt x="421" y="240"/>
                </a:cubicBezTo>
                <a:cubicBezTo>
                  <a:pt x="423" y="236"/>
                  <a:pt x="426" y="237"/>
                  <a:pt x="426" y="232"/>
                </a:cubicBezTo>
                <a:cubicBezTo>
                  <a:pt x="422" y="230"/>
                  <a:pt x="419" y="232"/>
                  <a:pt x="417" y="238"/>
                </a:cubicBezTo>
                <a:close/>
                <a:moveTo>
                  <a:pt x="439" y="237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5"/>
                  <a:pt x="436" y="236"/>
                  <a:pt x="439" y="237"/>
                </a:cubicBezTo>
                <a:close/>
                <a:moveTo>
                  <a:pt x="62" y="241"/>
                </a:moveTo>
                <a:cubicBezTo>
                  <a:pt x="61" y="237"/>
                  <a:pt x="59" y="233"/>
                  <a:pt x="54" y="232"/>
                </a:cubicBezTo>
                <a:cubicBezTo>
                  <a:pt x="56" y="239"/>
                  <a:pt x="58" y="246"/>
                  <a:pt x="66" y="249"/>
                </a:cubicBezTo>
                <a:cubicBezTo>
                  <a:pt x="63" y="246"/>
                  <a:pt x="64" y="238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4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3"/>
                  <a:pt x="229" y="236"/>
                  <a:pt x="231" y="234"/>
                </a:cubicBezTo>
                <a:close/>
                <a:moveTo>
                  <a:pt x="560" y="245"/>
                </a:moveTo>
                <a:cubicBezTo>
                  <a:pt x="562" y="243"/>
                  <a:pt x="564" y="239"/>
                  <a:pt x="565" y="236"/>
                </a:cubicBezTo>
                <a:cubicBezTo>
                  <a:pt x="564" y="235"/>
                  <a:pt x="563" y="233"/>
                  <a:pt x="561" y="232"/>
                </a:cubicBezTo>
                <a:cubicBezTo>
                  <a:pt x="560" y="235"/>
                  <a:pt x="560" y="243"/>
                  <a:pt x="560" y="245"/>
                </a:cubicBezTo>
                <a:close/>
                <a:moveTo>
                  <a:pt x="341" y="235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5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7"/>
                </a:moveTo>
                <a:cubicBezTo>
                  <a:pt x="181" y="237"/>
                  <a:pt x="181" y="234"/>
                  <a:pt x="180" y="234"/>
                </a:cubicBezTo>
                <a:cubicBezTo>
                  <a:pt x="180" y="234"/>
                  <a:pt x="178" y="235"/>
                  <a:pt x="179" y="237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7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5"/>
                  <a:pt x="403" y="235"/>
                </a:cubicBezTo>
                <a:cubicBezTo>
                  <a:pt x="402" y="237"/>
                  <a:pt x="399" y="232"/>
                  <a:pt x="399" y="235"/>
                </a:cubicBezTo>
                <a:cubicBezTo>
                  <a:pt x="401" y="235"/>
                  <a:pt x="401" y="237"/>
                  <a:pt x="403" y="237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8"/>
                  <a:pt x="98" y="241"/>
                  <a:pt x="101" y="241"/>
                </a:cubicBezTo>
                <a:close/>
                <a:moveTo>
                  <a:pt x="142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40" y="239"/>
                  <a:pt x="142" y="240"/>
                </a:cubicBezTo>
                <a:close/>
                <a:moveTo>
                  <a:pt x="266" y="240"/>
                </a:moveTo>
                <a:cubicBezTo>
                  <a:pt x="268" y="241"/>
                  <a:pt x="268" y="242"/>
                  <a:pt x="270" y="242"/>
                </a:cubicBezTo>
                <a:cubicBezTo>
                  <a:pt x="270" y="238"/>
                  <a:pt x="275" y="240"/>
                  <a:pt x="274" y="235"/>
                </a:cubicBezTo>
                <a:cubicBezTo>
                  <a:pt x="273" y="235"/>
                  <a:pt x="273" y="235"/>
                  <a:pt x="273" y="234"/>
                </a:cubicBezTo>
                <a:cubicBezTo>
                  <a:pt x="270" y="236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2"/>
                  <a:pt x="303" y="241"/>
                </a:cubicBezTo>
                <a:cubicBezTo>
                  <a:pt x="301" y="238"/>
                  <a:pt x="299" y="235"/>
                  <a:pt x="295" y="234"/>
                </a:cubicBezTo>
                <a:cubicBezTo>
                  <a:pt x="295" y="236"/>
                  <a:pt x="293" y="237"/>
                  <a:pt x="293" y="239"/>
                </a:cubicBezTo>
                <a:close/>
                <a:moveTo>
                  <a:pt x="461" y="237"/>
                </a:moveTo>
                <a:cubicBezTo>
                  <a:pt x="465" y="240"/>
                  <a:pt x="467" y="245"/>
                  <a:pt x="472" y="248"/>
                </a:cubicBezTo>
                <a:cubicBezTo>
                  <a:pt x="472" y="246"/>
                  <a:pt x="473" y="245"/>
                  <a:pt x="473" y="243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6"/>
                  <a:pt x="461" y="237"/>
                </a:cubicBezTo>
                <a:close/>
                <a:moveTo>
                  <a:pt x="480" y="240"/>
                </a:moveTo>
                <a:cubicBezTo>
                  <a:pt x="482" y="241"/>
                  <a:pt x="482" y="243"/>
                  <a:pt x="484" y="243"/>
                </a:cubicBezTo>
                <a:cubicBezTo>
                  <a:pt x="487" y="239"/>
                  <a:pt x="486" y="236"/>
                  <a:pt x="482" y="234"/>
                </a:cubicBezTo>
                <a:cubicBezTo>
                  <a:pt x="482" y="237"/>
                  <a:pt x="480" y="238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2"/>
                  <a:pt x="44" y="238"/>
                </a:cubicBezTo>
                <a:cubicBezTo>
                  <a:pt x="43" y="237"/>
                  <a:pt x="42" y="235"/>
                  <a:pt x="40" y="235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5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9"/>
                  <a:pt x="184" y="235"/>
                </a:cubicBezTo>
                <a:cubicBezTo>
                  <a:pt x="184" y="237"/>
                  <a:pt x="182" y="238"/>
                  <a:pt x="182" y="239"/>
                </a:cubicBezTo>
                <a:close/>
                <a:moveTo>
                  <a:pt x="346" y="238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8"/>
                </a:cubicBezTo>
                <a:close/>
                <a:moveTo>
                  <a:pt x="286" y="243"/>
                </a:moveTo>
                <a:cubicBezTo>
                  <a:pt x="286" y="242"/>
                  <a:pt x="287" y="241"/>
                  <a:pt x="287" y="240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1"/>
                  <a:pt x="286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7" y="239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3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8"/>
                  <a:pt x="429" y="236"/>
                </a:cubicBezTo>
                <a:cubicBezTo>
                  <a:pt x="427" y="238"/>
                  <a:pt x="424" y="239"/>
                  <a:pt x="423" y="243"/>
                </a:cubicBezTo>
                <a:close/>
                <a:moveTo>
                  <a:pt x="490" y="237"/>
                </a:moveTo>
                <a:cubicBezTo>
                  <a:pt x="491" y="238"/>
                  <a:pt x="491" y="241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7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8"/>
                  <a:pt x="631" y="238"/>
                  <a:pt x="631" y="239"/>
                </a:cubicBezTo>
                <a:close/>
                <a:moveTo>
                  <a:pt x="242" y="246"/>
                </a:moveTo>
                <a:cubicBezTo>
                  <a:pt x="245" y="241"/>
                  <a:pt x="239" y="237"/>
                  <a:pt x="234" y="237"/>
                </a:cubicBezTo>
                <a:cubicBezTo>
                  <a:pt x="235" y="241"/>
                  <a:pt x="240" y="242"/>
                  <a:pt x="242" y="246"/>
                </a:cubicBezTo>
                <a:close/>
                <a:moveTo>
                  <a:pt x="91" y="267"/>
                </a:moveTo>
                <a:cubicBezTo>
                  <a:pt x="88" y="261"/>
                  <a:pt x="86" y="253"/>
                  <a:pt x="82" y="248"/>
                </a:cubicBezTo>
                <a:cubicBezTo>
                  <a:pt x="76" y="245"/>
                  <a:pt x="70" y="241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9"/>
                  <a:pt x="566" y="250"/>
                  <a:pt x="567" y="250"/>
                </a:cubicBezTo>
                <a:cubicBezTo>
                  <a:pt x="567" y="246"/>
                  <a:pt x="569" y="243"/>
                  <a:pt x="569" y="238"/>
                </a:cubicBezTo>
                <a:cubicBezTo>
                  <a:pt x="568" y="238"/>
                  <a:pt x="568" y="238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6"/>
                </a:moveTo>
                <a:cubicBezTo>
                  <a:pt x="407" y="241"/>
                  <a:pt x="400" y="240"/>
                  <a:pt x="398" y="238"/>
                </a:cubicBezTo>
                <a:cubicBezTo>
                  <a:pt x="399" y="242"/>
                  <a:pt x="401" y="245"/>
                  <a:pt x="405" y="246"/>
                </a:cubicBezTo>
                <a:close/>
                <a:moveTo>
                  <a:pt x="250" y="241"/>
                </a:moveTo>
                <a:cubicBezTo>
                  <a:pt x="251" y="241"/>
                  <a:pt x="252" y="243"/>
                  <a:pt x="254" y="243"/>
                </a:cubicBezTo>
                <a:cubicBezTo>
                  <a:pt x="253" y="241"/>
                  <a:pt x="253" y="240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6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1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3"/>
                  <a:pt x="106" y="240"/>
                </a:cubicBezTo>
                <a:cubicBezTo>
                  <a:pt x="106" y="246"/>
                  <a:pt x="114" y="250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40"/>
                </a:cubicBezTo>
                <a:cubicBezTo>
                  <a:pt x="151" y="242"/>
                  <a:pt x="154" y="249"/>
                  <a:pt x="157" y="245"/>
                </a:cubicBezTo>
                <a:close/>
                <a:moveTo>
                  <a:pt x="172" y="243"/>
                </a:moveTo>
                <a:cubicBezTo>
                  <a:pt x="175" y="243"/>
                  <a:pt x="176" y="241"/>
                  <a:pt x="176" y="240"/>
                </a:cubicBezTo>
                <a:cubicBezTo>
                  <a:pt x="174" y="239"/>
                  <a:pt x="174" y="242"/>
                  <a:pt x="172" y="243"/>
                </a:cubicBezTo>
                <a:close/>
                <a:moveTo>
                  <a:pt x="273" y="244"/>
                </a:moveTo>
                <a:cubicBezTo>
                  <a:pt x="276" y="246"/>
                  <a:pt x="278" y="249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1" y="246"/>
                  <a:pt x="523" y="248"/>
                  <a:pt x="526" y="250"/>
                </a:cubicBezTo>
                <a:cubicBezTo>
                  <a:pt x="530" y="244"/>
                  <a:pt x="522" y="242"/>
                  <a:pt x="519" y="240"/>
                </a:cubicBezTo>
                <a:cubicBezTo>
                  <a:pt x="519" y="242"/>
                  <a:pt x="518" y="242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5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40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7"/>
                  <a:pt x="632" y="246"/>
                </a:cubicBezTo>
                <a:cubicBezTo>
                  <a:pt x="632" y="243"/>
                  <a:pt x="633" y="241"/>
                  <a:pt x="631" y="240"/>
                </a:cubicBezTo>
                <a:cubicBezTo>
                  <a:pt x="629" y="254"/>
                  <a:pt x="622" y="264"/>
                  <a:pt x="621" y="277"/>
                </a:cubicBezTo>
                <a:close/>
                <a:moveTo>
                  <a:pt x="219" y="248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4" y="243"/>
                  <a:pt x="215" y="246"/>
                  <a:pt x="219" y="248"/>
                </a:cubicBezTo>
                <a:close/>
                <a:moveTo>
                  <a:pt x="386" y="246"/>
                </a:moveTo>
                <a:cubicBezTo>
                  <a:pt x="391" y="247"/>
                  <a:pt x="392" y="251"/>
                  <a:pt x="398" y="252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3"/>
                  <a:pt x="386" y="243"/>
                  <a:pt x="386" y="246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8"/>
                  <a:pt x="468" y="248"/>
                </a:cubicBezTo>
                <a:close/>
                <a:moveTo>
                  <a:pt x="46" y="252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9"/>
                  <a:pt x="50" y="244"/>
                  <a:pt x="47" y="241"/>
                </a:cubicBezTo>
                <a:cubicBezTo>
                  <a:pt x="46" y="244"/>
                  <a:pt x="46" y="248"/>
                  <a:pt x="46" y="252"/>
                </a:cubicBezTo>
                <a:close/>
                <a:moveTo>
                  <a:pt x="209" y="246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4"/>
                  <a:pt x="208" y="245"/>
                  <a:pt x="209" y="246"/>
                </a:cubicBezTo>
                <a:close/>
                <a:moveTo>
                  <a:pt x="303" y="245"/>
                </a:moveTo>
                <a:cubicBezTo>
                  <a:pt x="306" y="246"/>
                  <a:pt x="311" y="253"/>
                  <a:pt x="313" y="248"/>
                </a:cubicBezTo>
                <a:cubicBezTo>
                  <a:pt x="310" y="246"/>
                  <a:pt x="305" y="238"/>
                  <a:pt x="303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2"/>
                </a:cubicBezTo>
                <a:cubicBezTo>
                  <a:pt x="333" y="249"/>
                  <a:pt x="334" y="246"/>
                  <a:pt x="337" y="243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8"/>
                </a:cubicBezTo>
                <a:cubicBezTo>
                  <a:pt x="491" y="248"/>
                  <a:pt x="491" y="245"/>
                  <a:pt x="492" y="244"/>
                </a:cubicBezTo>
                <a:cubicBezTo>
                  <a:pt x="491" y="243"/>
                  <a:pt x="491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6"/>
                </a:moveTo>
                <a:cubicBezTo>
                  <a:pt x="181" y="249"/>
                  <a:pt x="188" y="255"/>
                  <a:pt x="191" y="249"/>
                </a:cubicBezTo>
                <a:cubicBezTo>
                  <a:pt x="187" y="247"/>
                  <a:pt x="180" y="238"/>
                  <a:pt x="177" y="246"/>
                </a:cubicBezTo>
                <a:close/>
                <a:moveTo>
                  <a:pt x="502" y="251"/>
                </a:moveTo>
                <a:cubicBezTo>
                  <a:pt x="504" y="250"/>
                  <a:pt x="505" y="249"/>
                  <a:pt x="505" y="246"/>
                </a:cubicBezTo>
                <a:cubicBezTo>
                  <a:pt x="503" y="244"/>
                  <a:pt x="502" y="243"/>
                  <a:pt x="499" y="242"/>
                </a:cubicBezTo>
                <a:cubicBezTo>
                  <a:pt x="497" y="246"/>
                  <a:pt x="499" y="250"/>
                  <a:pt x="502" y="251"/>
                </a:cubicBezTo>
                <a:close/>
                <a:moveTo>
                  <a:pt x="573" y="254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4"/>
                </a:cubicBezTo>
                <a:close/>
                <a:moveTo>
                  <a:pt x="149" y="252"/>
                </a:moveTo>
                <a:cubicBezTo>
                  <a:pt x="149" y="252"/>
                  <a:pt x="150" y="252"/>
                  <a:pt x="151" y="252"/>
                </a:cubicBezTo>
                <a:cubicBezTo>
                  <a:pt x="150" y="247"/>
                  <a:pt x="148" y="245"/>
                  <a:pt x="145" y="243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2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4" y="248"/>
                  <a:pt x="294" y="244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4"/>
                </a:moveTo>
                <a:cubicBezTo>
                  <a:pt x="339" y="257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8"/>
                  <a:pt x="334" y="250"/>
                  <a:pt x="332" y="254"/>
                </a:cubicBezTo>
                <a:close/>
                <a:moveTo>
                  <a:pt x="452" y="245"/>
                </a:moveTo>
                <a:cubicBezTo>
                  <a:pt x="452" y="247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3" y="245"/>
                  <a:pt x="452" y="245"/>
                </a:cubicBezTo>
                <a:close/>
                <a:moveTo>
                  <a:pt x="540" y="249"/>
                </a:moveTo>
                <a:cubicBezTo>
                  <a:pt x="542" y="251"/>
                  <a:pt x="544" y="253"/>
                  <a:pt x="547" y="254"/>
                </a:cubicBezTo>
                <a:cubicBezTo>
                  <a:pt x="548" y="251"/>
                  <a:pt x="548" y="251"/>
                  <a:pt x="548" y="249"/>
                </a:cubicBezTo>
                <a:cubicBezTo>
                  <a:pt x="546" y="248"/>
                  <a:pt x="544" y="245"/>
                  <a:pt x="541" y="244"/>
                </a:cubicBezTo>
                <a:cubicBezTo>
                  <a:pt x="541" y="246"/>
                  <a:pt x="540" y="247"/>
                  <a:pt x="540" y="249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6"/>
                </a:cubicBezTo>
                <a:cubicBezTo>
                  <a:pt x="244" y="248"/>
                  <a:pt x="241" y="250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6"/>
                  <a:pt x="354" y="246"/>
                </a:cubicBezTo>
                <a:cubicBezTo>
                  <a:pt x="356" y="247"/>
                  <a:pt x="356" y="250"/>
                  <a:pt x="359" y="250"/>
                </a:cubicBezTo>
                <a:close/>
                <a:moveTo>
                  <a:pt x="370" y="248"/>
                </a:moveTo>
                <a:cubicBezTo>
                  <a:pt x="368" y="248"/>
                  <a:pt x="366" y="247"/>
                  <a:pt x="368" y="246"/>
                </a:cubicBezTo>
                <a:cubicBezTo>
                  <a:pt x="363" y="246"/>
                  <a:pt x="370" y="252"/>
                  <a:pt x="370" y="248"/>
                </a:cubicBezTo>
                <a:close/>
                <a:moveTo>
                  <a:pt x="476" y="252"/>
                </a:moveTo>
                <a:cubicBezTo>
                  <a:pt x="477" y="254"/>
                  <a:pt x="477" y="255"/>
                  <a:pt x="479" y="255"/>
                </a:cubicBezTo>
                <a:cubicBezTo>
                  <a:pt x="480" y="253"/>
                  <a:pt x="481" y="251"/>
                  <a:pt x="482" y="248"/>
                </a:cubicBezTo>
                <a:cubicBezTo>
                  <a:pt x="480" y="248"/>
                  <a:pt x="480" y="246"/>
                  <a:pt x="478" y="246"/>
                </a:cubicBezTo>
                <a:cubicBezTo>
                  <a:pt x="478" y="249"/>
                  <a:pt x="476" y="249"/>
                  <a:pt x="476" y="252"/>
                </a:cubicBezTo>
                <a:close/>
                <a:moveTo>
                  <a:pt x="614" y="268"/>
                </a:moveTo>
                <a:cubicBezTo>
                  <a:pt x="615" y="261"/>
                  <a:pt x="621" y="251"/>
                  <a:pt x="618" y="246"/>
                </a:cubicBezTo>
                <a:cubicBezTo>
                  <a:pt x="617" y="253"/>
                  <a:pt x="611" y="259"/>
                  <a:pt x="614" y="268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1"/>
                  <a:pt x="205" y="255"/>
                  <a:pt x="210" y="256"/>
                </a:cubicBezTo>
                <a:cubicBezTo>
                  <a:pt x="208" y="253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9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2"/>
                </a:moveTo>
                <a:cubicBezTo>
                  <a:pt x="413" y="252"/>
                  <a:pt x="413" y="250"/>
                  <a:pt x="413" y="248"/>
                </a:cubicBezTo>
                <a:cubicBezTo>
                  <a:pt x="412" y="246"/>
                  <a:pt x="409" y="250"/>
                  <a:pt x="410" y="252"/>
                </a:cubicBezTo>
                <a:close/>
                <a:moveTo>
                  <a:pt x="525" y="254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4"/>
                </a:cubicBezTo>
                <a:close/>
                <a:moveTo>
                  <a:pt x="308" y="254"/>
                </a:moveTo>
                <a:cubicBezTo>
                  <a:pt x="308" y="253"/>
                  <a:pt x="309" y="253"/>
                  <a:pt x="309" y="252"/>
                </a:cubicBezTo>
                <a:cubicBezTo>
                  <a:pt x="307" y="251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1"/>
                  <a:pt x="231" y="250"/>
                  <a:pt x="228" y="249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2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4"/>
                  <a:pt x="462" y="251"/>
                  <a:pt x="459" y="249"/>
                </a:cubicBezTo>
                <a:cubicBezTo>
                  <a:pt x="459" y="250"/>
                  <a:pt x="459" y="251"/>
                  <a:pt x="459" y="252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1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1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1"/>
                </a:cubicBezTo>
                <a:cubicBezTo>
                  <a:pt x="445" y="246"/>
                  <a:pt x="442" y="258"/>
                  <a:pt x="448" y="260"/>
                </a:cubicBezTo>
                <a:close/>
                <a:moveTo>
                  <a:pt x="414" y="254"/>
                </a:moveTo>
                <a:cubicBezTo>
                  <a:pt x="416" y="256"/>
                  <a:pt x="419" y="257"/>
                  <a:pt x="421" y="254"/>
                </a:cubicBezTo>
                <a:cubicBezTo>
                  <a:pt x="420" y="250"/>
                  <a:pt x="415" y="249"/>
                  <a:pt x="414" y="254"/>
                </a:cubicBezTo>
                <a:close/>
                <a:moveTo>
                  <a:pt x="501" y="255"/>
                </a:moveTo>
                <a:cubicBezTo>
                  <a:pt x="499" y="253"/>
                  <a:pt x="499" y="250"/>
                  <a:pt x="495" y="250"/>
                </a:cubicBezTo>
                <a:cubicBezTo>
                  <a:pt x="496" y="253"/>
                  <a:pt x="498" y="254"/>
                  <a:pt x="501" y="255"/>
                </a:cubicBezTo>
                <a:close/>
                <a:moveTo>
                  <a:pt x="509" y="260"/>
                </a:moveTo>
                <a:cubicBezTo>
                  <a:pt x="509" y="257"/>
                  <a:pt x="509" y="256"/>
                  <a:pt x="512" y="255"/>
                </a:cubicBezTo>
                <a:cubicBezTo>
                  <a:pt x="510" y="254"/>
                  <a:pt x="512" y="250"/>
                  <a:pt x="509" y="250"/>
                </a:cubicBezTo>
                <a:cubicBezTo>
                  <a:pt x="509" y="253"/>
                  <a:pt x="505" y="258"/>
                  <a:pt x="509" y="260"/>
                </a:cubicBezTo>
                <a:close/>
                <a:moveTo>
                  <a:pt x="580" y="293"/>
                </a:moveTo>
                <a:cubicBezTo>
                  <a:pt x="581" y="286"/>
                  <a:pt x="583" y="278"/>
                  <a:pt x="586" y="272"/>
                </a:cubicBezTo>
                <a:cubicBezTo>
                  <a:pt x="587" y="265"/>
                  <a:pt x="592" y="256"/>
                  <a:pt x="591" y="250"/>
                </a:cubicBezTo>
                <a:cubicBezTo>
                  <a:pt x="586" y="264"/>
                  <a:pt x="579" y="280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4"/>
                  <a:pt x="60" y="252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8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60"/>
                  <a:pt x="205" y="261"/>
                </a:cubicBezTo>
                <a:cubicBezTo>
                  <a:pt x="205" y="260"/>
                  <a:pt x="207" y="260"/>
                  <a:pt x="207" y="258"/>
                </a:cubicBezTo>
                <a:cubicBezTo>
                  <a:pt x="202" y="257"/>
                  <a:pt x="195" y="247"/>
                  <a:pt x="190" y="254"/>
                </a:cubicBezTo>
                <a:close/>
                <a:moveTo>
                  <a:pt x="485" y="263"/>
                </a:moveTo>
                <a:cubicBezTo>
                  <a:pt x="486" y="260"/>
                  <a:pt x="488" y="257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3"/>
                </a:cubicBezTo>
                <a:close/>
                <a:moveTo>
                  <a:pt x="39" y="255"/>
                </a:moveTo>
                <a:cubicBezTo>
                  <a:pt x="41" y="257"/>
                  <a:pt x="40" y="262"/>
                  <a:pt x="42" y="263"/>
                </a:cubicBezTo>
                <a:cubicBezTo>
                  <a:pt x="41" y="259"/>
                  <a:pt x="45" y="254"/>
                  <a:pt x="41" y="252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7"/>
                  <a:pt x="120" y="255"/>
                </a:cubicBezTo>
                <a:cubicBezTo>
                  <a:pt x="116" y="256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8"/>
                  <a:pt x="303" y="258"/>
                </a:cubicBezTo>
                <a:cubicBezTo>
                  <a:pt x="302" y="256"/>
                  <a:pt x="302" y="256"/>
                  <a:pt x="303" y="254"/>
                </a:cubicBezTo>
                <a:cubicBezTo>
                  <a:pt x="299" y="254"/>
                  <a:pt x="300" y="251"/>
                  <a:pt x="296" y="252"/>
                </a:cubicBezTo>
                <a:cubicBezTo>
                  <a:pt x="294" y="256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4"/>
                </a:cubicBezTo>
                <a:cubicBezTo>
                  <a:pt x="366" y="252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6" y="253"/>
                  <a:pt x="564" y="252"/>
                  <a:pt x="562" y="252"/>
                </a:cubicBezTo>
                <a:cubicBezTo>
                  <a:pt x="562" y="254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4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8"/>
                  <a:pt x="554" y="256"/>
                  <a:pt x="555" y="254"/>
                </a:cubicBezTo>
                <a:cubicBezTo>
                  <a:pt x="553" y="254"/>
                  <a:pt x="554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7"/>
                </a:cubicBezTo>
                <a:cubicBezTo>
                  <a:pt x="163" y="255"/>
                  <a:pt x="162" y="254"/>
                  <a:pt x="160" y="254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4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5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60"/>
                  <a:pt x="267" y="264"/>
                  <a:pt x="272" y="267"/>
                </a:cubicBezTo>
                <a:cubicBezTo>
                  <a:pt x="274" y="262"/>
                  <a:pt x="266" y="257"/>
                  <a:pt x="262" y="254"/>
                </a:cubicBezTo>
                <a:cubicBezTo>
                  <a:pt x="262" y="255"/>
                  <a:pt x="261" y="255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3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6"/>
                </a:moveTo>
                <a:cubicBezTo>
                  <a:pt x="633" y="261"/>
                  <a:pt x="634" y="257"/>
                  <a:pt x="632" y="254"/>
                </a:cubicBezTo>
                <a:cubicBezTo>
                  <a:pt x="632" y="258"/>
                  <a:pt x="629" y="262"/>
                  <a:pt x="631" y="266"/>
                </a:cubicBezTo>
                <a:close/>
                <a:moveTo>
                  <a:pt x="236" y="259"/>
                </a:moveTo>
                <a:cubicBezTo>
                  <a:pt x="239" y="259"/>
                  <a:pt x="241" y="258"/>
                  <a:pt x="242" y="255"/>
                </a:cubicBezTo>
                <a:cubicBezTo>
                  <a:pt x="239" y="253"/>
                  <a:pt x="236" y="256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5"/>
                  <a:pt x="406" y="254"/>
                </a:cubicBezTo>
                <a:cubicBezTo>
                  <a:pt x="406" y="255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9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3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8"/>
                  <a:pt x="285" y="256"/>
                  <a:pt x="284" y="255"/>
                </a:cubicBezTo>
                <a:cubicBezTo>
                  <a:pt x="281" y="257"/>
                  <a:pt x="280" y="262"/>
                  <a:pt x="285" y="263"/>
                </a:cubicBezTo>
                <a:close/>
                <a:moveTo>
                  <a:pt x="399" y="258"/>
                </a:moveTo>
                <a:cubicBezTo>
                  <a:pt x="400" y="256"/>
                  <a:pt x="395" y="254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8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60" y="271"/>
                  <a:pt x="463" y="269"/>
                </a:cubicBezTo>
                <a:cubicBezTo>
                  <a:pt x="462" y="267"/>
                  <a:pt x="466" y="264"/>
                  <a:pt x="466" y="259"/>
                </a:cubicBezTo>
                <a:cubicBezTo>
                  <a:pt x="461" y="260"/>
                  <a:pt x="461" y="256"/>
                  <a:pt x="457" y="255"/>
                </a:cubicBezTo>
                <a:cubicBezTo>
                  <a:pt x="457" y="258"/>
                  <a:pt x="455" y="260"/>
                  <a:pt x="455" y="264"/>
                </a:cubicBezTo>
                <a:close/>
                <a:moveTo>
                  <a:pt x="516" y="268"/>
                </a:moveTo>
                <a:cubicBezTo>
                  <a:pt x="518" y="267"/>
                  <a:pt x="518" y="269"/>
                  <a:pt x="519" y="269"/>
                </a:cubicBezTo>
                <a:cubicBezTo>
                  <a:pt x="520" y="266"/>
                  <a:pt x="522" y="263"/>
                  <a:pt x="523" y="260"/>
                </a:cubicBezTo>
                <a:cubicBezTo>
                  <a:pt x="521" y="259"/>
                  <a:pt x="519" y="256"/>
                  <a:pt x="516" y="255"/>
                </a:cubicBezTo>
                <a:cubicBezTo>
                  <a:pt x="517" y="261"/>
                  <a:pt x="517" y="263"/>
                  <a:pt x="516" y="268"/>
                </a:cubicBezTo>
                <a:close/>
                <a:moveTo>
                  <a:pt x="528" y="258"/>
                </a:moveTo>
                <a:cubicBezTo>
                  <a:pt x="530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6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6"/>
                  <a:pt x="54" y="256"/>
                  <a:pt x="46" y="256"/>
                </a:cubicBezTo>
                <a:cubicBezTo>
                  <a:pt x="46" y="261"/>
                  <a:pt x="46" y="261"/>
                  <a:pt x="46" y="266"/>
                </a:cubicBezTo>
                <a:close/>
                <a:moveTo>
                  <a:pt x="330" y="257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7"/>
                </a:cubicBezTo>
                <a:close/>
                <a:moveTo>
                  <a:pt x="492" y="257"/>
                </a:moveTo>
                <a:cubicBezTo>
                  <a:pt x="492" y="261"/>
                  <a:pt x="489" y="262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7"/>
                  <a:pt x="498" y="265"/>
                  <a:pt x="499" y="262"/>
                </a:cubicBezTo>
                <a:cubicBezTo>
                  <a:pt x="498" y="259"/>
                  <a:pt x="496" y="258"/>
                  <a:pt x="496" y="256"/>
                </a:cubicBezTo>
                <a:cubicBezTo>
                  <a:pt x="495" y="257"/>
                  <a:pt x="493" y="256"/>
                  <a:pt x="492" y="257"/>
                </a:cubicBezTo>
                <a:close/>
                <a:moveTo>
                  <a:pt x="572" y="259"/>
                </a:moveTo>
                <a:cubicBezTo>
                  <a:pt x="572" y="257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2"/>
                  <a:pt x="543" y="263"/>
                </a:cubicBezTo>
                <a:cubicBezTo>
                  <a:pt x="542" y="260"/>
                  <a:pt x="539" y="260"/>
                  <a:pt x="540" y="257"/>
                </a:cubicBezTo>
                <a:cubicBezTo>
                  <a:pt x="539" y="257"/>
                  <a:pt x="538" y="257"/>
                  <a:pt x="538" y="257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3"/>
                </a:moveTo>
                <a:cubicBezTo>
                  <a:pt x="242" y="264"/>
                  <a:pt x="242" y="267"/>
                  <a:pt x="245" y="266"/>
                </a:cubicBezTo>
                <a:cubicBezTo>
                  <a:pt x="246" y="264"/>
                  <a:pt x="247" y="262"/>
                  <a:pt x="250" y="261"/>
                </a:cubicBezTo>
                <a:cubicBezTo>
                  <a:pt x="247" y="255"/>
                  <a:pt x="242" y="259"/>
                  <a:pt x="239" y="263"/>
                </a:cubicBezTo>
                <a:close/>
                <a:moveTo>
                  <a:pt x="409" y="260"/>
                </a:moveTo>
                <a:cubicBezTo>
                  <a:pt x="412" y="259"/>
                  <a:pt x="413" y="264"/>
                  <a:pt x="416" y="263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60"/>
                </a:cubicBezTo>
                <a:close/>
                <a:moveTo>
                  <a:pt x="138" y="261"/>
                </a:moveTo>
                <a:cubicBezTo>
                  <a:pt x="139" y="259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2"/>
                </a:moveTo>
                <a:cubicBezTo>
                  <a:pt x="313" y="262"/>
                  <a:pt x="315" y="259"/>
                  <a:pt x="314" y="258"/>
                </a:cubicBezTo>
                <a:cubicBezTo>
                  <a:pt x="314" y="259"/>
                  <a:pt x="312" y="260"/>
                  <a:pt x="312" y="262"/>
                </a:cubicBezTo>
                <a:close/>
                <a:moveTo>
                  <a:pt x="316" y="267"/>
                </a:moveTo>
                <a:cubicBezTo>
                  <a:pt x="320" y="266"/>
                  <a:pt x="320" y="262"/>
                  <a:pt x="323" y="260"/>
                </a:cubicBezTo>
                <a:cubicBezTo>
                  <a:pt x="322" y="260"/>
                  <a:pt x="322" y="258"/>
                  <a:pt x="320" y="258"/>
                </a:cubicBezTo>
                <a:cubicBezTo>
                  <a:pt x="319" y="261"/>
                  <a:pt x="315" y="263"/>
                  <a:pt x="316" y="267"/>
                </a:cubicBezTo>
                <a:close/>
                <a:moveTo>
                  <a:pt x="369" y="259"/>
                </a:moveTo>
                <a:cubicBezTo>
                  <a:pt x="371" y="259"/>
                  <a:pt x="371" y="261"/>
                  <a:pt x="372" y="260"/>
                </a:cubicBezTo>
                <a:cubicBezTo>
                  <a:pt x="373" y="259"/>
                  <a:pt x="371" y="258"/>
                  <a:pt x="371" y="258"/>
                </a:cubicBezTo>
                <a:cubicBezTo>
                  <a:pt x="371" y="259"/>
                  <a:pt x="370" y="258"/>
                  <a:pt x="369" y="259"/>
                </a:cubicBezTo>
                <a:close/>
                <a:moveTo>
                  <a:pt x="558" y="263"/>
                </a:moveTo>
                <a:cubicBezTo>
                  <a:pt x="559" y="263"/>
                  <a:pt x="560" y="265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60"/>
                  <a:pt x="558" y="261"/>
                  <a:pt x="558" y="263"/>
                </a:cubicBezTo>
                <a:close/>
                <a:moveTo>
                  <a:pt x="256" y="261"/>
                </a:moveTo>
                <a:cubicBezTo>
                  <a:pt x="258" y="261"/>
                  <a:pt x="259" y="263"/>
                  <a:pt x="261" y="263"/>
                </a:cubicBezTo>
                <a:cubicBezTo>
                  <a:pt x="261" y="261"/>
                  <a:pt x="259" y="259"/>
                  <a:pt x="257" y="258"/>
                </a:cubicBezTo>
                <a:cubicBezTo>
                  <a:pt x="257" y="260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4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3" y="260"/>
                </a:moveTo>
                <a:cubicBezTo>
                  <a:pt x="303" y="264"/>
                  <a:pt x="306" y="261"/>
                  <a:pt x="306" y="259"/>
                </a:cubicBezTo>
                <a:cubicBezTo>
                  <a:pt x="304" y="259"/>
                  <a:pt x="305" y="261"/>
                  <a:pt x="303" y="260"/>
                </a:cubicBezTo>
                <a:close/>
                <a:moveTo>
                  <a:pt x="288" y="265"/>
                </a:moveTo>
                <a:cubicBezTo>
                  <a:pt x="289" y="265"/>
                  <a:pt x="289" y="266"/>
                  <a:pt x="290" y="266"/>
                </a:cubicBezTo>
                <a:cubicBezTo>
                  <a:pt x="293" y="267"/>
                  <a:pt x="292" y="264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7" y="261"/>
                  <a:pt x="475" y="260"/>
                  <a:pt x="473" y="260"/>
                </a:cubicBezTo>
                <a:cubicBezTo>
                  <a:pt x="473" y="262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9"/>
                  <a:pt x="594" y="300"/>
                  <a:pt x="599" y="296"/>
                </a:cubicBezTo>
                <a:cubicBezTo>
                  <a:pt x="598" y="292"/>
                  <a:pt x="600" y="291"/>
                  <a:pt x="601" y="288"/>
                </a:cubicBezTo>
                <a:cubicBezTo>
                  <a:pt x="601" y="277"/>
                  <a:pt x="610" y="271"/>
                  <a:pt x="608" y="260"/>
                </a:cubicBezTo>
                <a:cubicBezTo>
                  <a:pt x="601" y="274"/>
                  <a:pt x="596" y="295"/>
                  <a:pt x="592" y="310"/>
                </a:cubicBezTo>
                <a:close/>
                <a:moveTo>
                  <a:pt x="223" y="262"/>
                </a:moveTo>
                <a:cubicBezTo>
                  <a:pt x="223" y="263"/>
                  <a:pt x="224" y="264"/>
                  <a:pt x="226" y="265"/>
                </a:cubicBezTo>
                <a:cubicBezTo>
                  <a:pt x="226" y="264"/>
                  <a:pt x="227" y="264"/>
                  <a:pt x="227" y="263"/>
                </a:cubicBezTo>
                <a:cubicBezTo>
                  <a:pt x="227" y="261"/>
                  <a:pt x="225" y="260"/>
                  <a:pt x="223" y="262"/>
                </a:cubicBezTo>
                <a:close/>
                <a:moveTo>
                  <a:pt x="389" y="271"/>
                </a:moveTo>
                <a:cubicBezTo>
                  <a:pt x="390" y="271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6"/>
                  <a:pt x="385" y="269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6"/>
                </a:moveTo>
                <a:cubicBezTo>
                  <a:pt x="181" y="268"/>
                  <a:pt x="191" y="280"/>
                  <a:pt x="195" y="270"/>
                </a:cubicBezTo>
                <a:cubicBezTo>
                  <a:pt x="189" y="266"/>
                  <a:pt x="182" y="256"/>
                  <a:pt x="175" y="266"/>
                </a:cubicBezTo>
                <a:close/>
                <a:moveTo>
                  <a:pt x="319" y="271"/>
                </a:moveTo>
                <a:cubicBezTo>
                  <a:pt x="324" y="272"/>
                  <a:pt x="326" y="275"/>
                  <a:pt x="330" y="277"/>
                </a:cubicBezTo>
                <a:cubicBezTo>
                  <a:pt x="333" y="275"/>
                  <a:pt x="337" y="274"/>
                  <a:pt x="338" y="270"/>
                </a:cubicBezTo>
                <a:cubicBezTo>
                  <a:pt x="333" y="269"/>
                  <a:pt x="332" y="262"/>
                  <a:pt x="326" y="261"/>
                </a:cubicBezTo>
                <a:cubicBezTo>
                  <a:pt x="324" y="265"/>
                  <a:pt x="320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6"/>
                </a:cubicBezTo>
                <a:cubicBezTo>
                  <a:pt x="214" y="264"/>
                  <a:pt x="216" y="265"/>
                  <a:pt x="216" y="263"/>
                </a:cubicBezTo>
                <a:cubicBezTo>
                  <a:pt x="214" y="262"/>
                  <a:pt x="211" y="261"/>
                  <a:pt x="209" y="263"/>
                </a:cubicBezTo>
                <a:close/>
                <a:moveTo>
                  <a:pt x="361" y="267"/>
                </a:moveTo>
                <a:cubicBezTo>
                  <a:pt x="367" y="273"/>
                  <a:pt x="373" y="279"/>
                  <a:pt x="382" y="282"/>
                </a:cubicBezTo>
                <a:cubicBezTo>
                  <a:pt x="384" y="280"/>
                  <a:pt x="385" y="278"/>
                  <a:pt x="386" y="275"/>
                </a:cubicBezTo>
                <a:cubicBezTo>
                  <a:pt x="384" y="274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1" y="271"/>
                  <a:pt x="374" y="271"/>
                  <a:pt x="375" y="268"/>
                </a:cubicBezTo>
                <a:cubicBezTo>
                  <a:pt x="370" y="264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2"/>
                </a:cubicBezTo>
                <a:cubicBezTo>
                  <a:pt x="549" y="262"/>
                  <a:pt x="549" y="262"/>
                  <a:pt x="548" y="262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5"/>
                  <a:pt x="56" y="262"/>
                </a:cubicBezTo>
                <a:cubicBezTo>
                  <a:pt x="57" y="269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4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8" y="266"/>
                  <a:pt x="246" y="270"/>
                </a:cubicBezTo>
                <a:cubicBezTo>
                  <a:pt x="252" y="275"/>
                  <a:pt x="255" y="283"/>
                  <a:pt x="263" y="285"/>
                </a:cubicBezTo>
                <a:cubicBezTo>
                  <a:pt x="266" y="281"/>
                  <a:pt x="267" y="276"/>
                  <a:pt x="270" y="271"/>
                </a:cubicBezTo>
                <a:cubicBezTo>
                  <a:pt x="265" y="268"/>
                  <a:pt x="259" y="265"/>
                  <a:pt x="253" y="262"/>
                </a:cubicBezTo>
                <a:close/>
                <a:moveTo>
                  <a:pt x="522" y="272"/>
                </a:moveTo>
                <a:cubicBezTo>
                  <a:pt x="524" y="273"/>
                  <a:pt x="526" y="274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6"/>
                  <a:pt x="523" y="268"/>
                  <a:pt x="522" y="272"/>
                </a:cubicBezTo>
                <a:close/>
                <a:moveTo>
                  <a:pt x="567" y="263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3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7"/>
                  <a:pt x="411" y="266"/>
                  <a:pt x="412" y="266"/>
                </a:cubicBezTo>
                <a:cubicBezTo>
                  <a:pt x="412" y="264"/>
                  <a:pt x="410" y="263"/>
                  <a:pt x="408" y="263"/>
                </a:cubicBezTo>
                <a:cubicBezTo>
                  <a:pt x="408" y="265"/>
                  <a:pt x="409" y="265"/>
                  <a:pt x="409" y="266"/>
                </a:cubicBezTo>
                <a:close/>
                <a:moveTo>
                  <a:pt x="293" y="269"/>
                </a:moveTo>
                <a:cubicBezTo>
                  <a:pt x="296" y="270"/>
                  <a:pt x="298" y="267"/>
                  <a:pt x="299" y="265"/>
                </a:cubicBezTo>
                <a:cubicBezTo>
                  <a:pt x="296" y="266"/>
                  <a:pt x="294" y="266"/>
                  <a:pt x="293" y="269"/>
                </a:cubicBezTo>
                <a:close/>
                <a:moveTo>
                  <a:pt x="467" y="274"/>
                </a:moveTo>
                <a:cubicBezTo>
                  <a:pt x="468" y="275"/>
                  <a:pt x="468" y="276"/>
                  <a:pt x="470" y="276"/>
                </a:cubicBezTo>
                <a:cubicBezTo>
                  <a:pt x="473" y="274"/>
                  <a:pt x="473" y="270"/>
                  <a:pt x="475" y="267"/>
                </a:cubicBezTo>
                <a:cubicBezTo>
                  <a:pt x="473" y="267"/>
                  <a:pt x="473" y="264"/>
                  <a:pt x="470" y="265"/>
                </a:cubicBezTo>
                <a:cubicBezTo>
                  <a:pt x="470" y="268"/>
                  <a:pt x="468" y="270"/>
                  <a:pt x="467" y="274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2" y="270"/>
                  <a:pt x="213" y="270"/>
                  <a:pt x="213" y="268"/>
                </a:cubicBezTo>
                <a:cubicBezTo>
                  <a:pt x="209" y="265"/>
                  <a:pt x="205" y="265"/>
                  <a:pt x="203" y="269"/>
                </a:cubicBezTo>
                <a:close/>
                <a:moveTo>
                  <a:pt x="436" y="277"/>
                </a:moveTo>
                <a:cubicBezTo>
                  <a:pt x="439" y="274"/>
                  <a:pt x="443" y="273"/>
                  <a:pt x="444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4"/>
                  <a:pt x="436" y="277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6"/>
                </a:cubicBezTo>
                <a:cubicBezTo>
                  <a:pt x="219" y="267"/>
                  <a:pt x="218" y="267"/>
                  <a:pt x="218" y="268"/>
                </a:cubicBezTo>
                <a:close/>
                <a:moveTo>
                  <a:pt x="159" y="271"/>
                </a:moveTo>
                <a:cubicBezTo>
                  <a:pt x="156" y="270"/>
                  <a:pt x="154" y="268"/>
                  <a:pt x="152" y="266"/>
                </a:cubicBezTo>
                <a:cubicBezTo>
                  <a:pt x="151" y="269"/>
                  <a:pt x="157" y="272"/>
                  <a:pt x="159" y="271"/>
                </a:cubicBezTo>
                <a:close/>
                <a:moveTo>
                  <a:pt x="123" y="268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8"/>
                </a:cubicBezTo>
                <a:close/>
                <a:moveTo>
                  <a:pt x="275" y="272"/>
                </a:moveTo>
                <a:cubicBezTo>
                  <a:pt x="279" y="272"/>
                  <a:pt x="278" y="268"/>
                  <a:pt x="276" y="267"/>
                </a:cubicBezTo>
                <a:cubicBezTo>
                  <a:pt x="276" y="270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8"/>
                  <a:pt x="453" y="268"/>
                </a:cubicBezTo>
                <a:cubicBezTo>
                  <a:pt x="456" y="269"/>
                  <a:pt x="458" y="272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7" y="277"/>
                </a:cubicBezTo>
                <a:cubicBezTo>
                  <a:pt x="556" y="279"/>
                  <a:pt x="553" y="279"/>
                  <a:pt x="551" y="279"/>
                </a:cubicBezTo>
                <a:cubicBezTo>
                  <a:pt x="547" y="290"/>
                  <a:pt x="542" y="303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60" y="273"/>
                  <a:pt x="562" y="271"/>
                </a:cubicBezTo>
                <a:cubicBezTo>
                  <a:pt x="560" y="270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80" y="290"/>
                </a:moveTo>
                <a:cubicBezTo>
                  <a:pt x="79" y="284"/>
                  <a:pt x="75" y="280"/>
                  <a:pt x="75" y="273"/>
                </a:cubicBezTo>
                <a:cubicBezTo>
                  <a:pt x="71" y="272"/>
                  <a:pt x="69" y="269"/>
                  <a:pt x="65" y="268"/>
                </a:cubicBezTo>
                <a:cubicBezTo>
                  <a:pt x="67" y="278"/>
                  <a:pt x="71" y="286"/>
                  <a:pt x="80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6"/>
                  <a:pt x="231" y="269"/>
                </a:cubicBezTo>
                <a:close/>
                <a:moveTo>
                  <a:pt x="100" y="286"/>
                </a:moveTo>
                <a:cubicBezTo>
                  <a:pt x="97" y="278"/>
                  <a:pt x="90" y="270"/>
                  <a:pt x="83" y="269"/>
                </a:cubicBezTo>
                <a:cubicBezTo>
                  <a:pt x="89" y="275"/>
                  <a:pt x="92" y="282"/>
                  <a:pt x="100" y="286"/>
                </a:cubicBezTo>
                <a:close/>
                <a:moveTo>
                  <a:pt x="143" y="271"/>
                </a:moveTo>
                <a:cubicBezTo>
                  <a:pt x="146" y="273"/>
                  <a:pt x="148" y="275"/>
                  <a:pt x="151" y="277"/>
                </a:cubicBezTo>
                <a:cubicBezTo>
                  <a:pt x="152" y="276"/>
                  <a:pt x="153" y="276"/>
                  <a:pt x="152" y="274"/>
                </a:cubicBezTo>
                <a:cubicBezTo>
                  <a:pt x="150" y="273"/>
                  <a:pt x="148" y="269"/>
                  <a:pt x="145" y="268"/>
                </a:cubicBezTo>
                <a:cubicBezTo>
                  <a:pt x="145" y="269"/>
                  <a:pt x="144" y="269"/>
                  <a:pt x="143" y="271"/>
                </a:cubicBezTo>
                <a:close/>
                <a:moveTo>
                  <a:pt x="185" y="280"/>
                </a:moveTo>
                <a:cubicBezTo>
                  <a:pt x="186" y="279"/>
                  <a:pt x="188" y="278"/>
                  <a:pt x="189" y="276"/>
                </a:cubicBezTo>
                <a:cubicBezTo>
                  <a:pt x="183" y="274"/>
                  <a:pt x="178" y="269"/>
                  <a:pt x="172" y="269"/>
                </a:cubicBezTo>
                <a:cubicBezTo>
                  <a:pt x="177" y="272"/>
                  <a:pt x="179" y="279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5"/>
                  <a:pt x="304" y="275"/>
                </a:cubicBezTo>
                <a:cubicBezTo>
                  <a:pt x="305" y="274"/>
                  <a:pt x="307" y="271"/>
                  <a:pt x="306" y="270"/>
                </a:cubicBezTo>
                <a:cubicBezTo>
                  <a:pt x="305" y="269"/>
                  <a:pt x="300" y="268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9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7"/>
                </a:moveTo>
                <a:cubicBezTo>
                  <a:pt x="531" y="279"/>
                  <a:pt x="534" y="279"/>
                  <a:pt x="534" y="282"/>
                </a:cubicBezTo>
                <a:cubicBezTo>
                  <a:pt x="532" y="284"/>
                  <a:pt x="531" y="282"/>
                  <a:pt x="529" y="283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300"/>
                  <a:pt x="521" y="314"/>
                  <a:pt x="516" y="323"/>
                </a:cubicBezTo>
                <a:cubicBezTo>
                  <a:pt x="519" y="323"/>
                  <a:pt x="521" y="318"/>
                  <a:pt x="524" y="316"/>
                </a:cubicBezTo>
                <a:cubicBezTo>
                  <a:pt x="529" y="300"/>
                  <a:pt x="536" y="287"/>
                  <a:pt x="540" y="271"/>
                </a:cubicBezTo>
                <a:cubicBezTo>
                  <a:pt x="537" y="271"/>
                  <a:pt x="536" y="269"/>
                  <a:pt x="533" y="269"/>
                </a:cubicBezTo>
                <a:cubicBezTo>
                  <a:pt x="533" y="272"/>
                  <a:pt x="532" y="274"/>
                  <a:pt x="531" y="277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1"/>
                  <a:pt x="401" y="272"/>
                </a:cubicBezTo>
                <a:close/>
                <a:moveTo>
                  <a:pt x="559" y="290"/>
                </a:moveTo>
                <a:cubicBezTo>
                  <a:pt x="563" y="284"/>
                  <a:pt x="566" y="278"/>
                  <a:pt x="567" y="270"/>
                </a:cubicBezTo>
                <a:cubicBezTo>
                  <a:pt x="567" y="270"/>
                  <a:pt x="567" y="269"/>
                  <a:pt x="566" y="269"/>
                </a:cubicBezTo>
                <a:cubicBezTo>
                  <a:pt x="562" y="275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5"/>
                  <a:pt x="293" y="271"/>
                  <a:pt x="290" y="270"/>
                </a:cubicBezTo>
                <a:cubicBezTo>
                  <a:pt x="289" y="272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6"/>
                  <a:pt x="218" y="274"/>
                  <a:pt x="220" y="272"/>
                </a:cubicBezTo>
                <a:cubicBezTo>
                  <a:pt x="217" y="269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1"/>
                </a:cubicBezTo>
                <a:cubicBezTo>
                  <a:pt x="504" y="271"/>
                  <a:pt x="504" y="271"/>
                  <a:pt x="503" y="271"/>
                </a:cubicBezTo>
                <a:cubicBezTo>
                  <a:pt x="502" y="272"/>
                  <a:pt x="500" y="276"/>
                  <a:pt x="502" y="277"/>
                </a:cubicBezTo>
                <a:close/>
                <a:moveTo>
                  <a:pt x="33" y="275"/>
                </a:moveTo>
                <a:cubicBezTo>
                  <a:pt x="33" y="274"/>
                  <a:pt x="34" y="271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8"/>
                  <a:pt x="53" y="277"/>
                  <a:pt x="56" y="280"/>
                </a:cubicBezTo>
                <a:close/>
                <a:moveTo>
                  <a:pt x="196" y="277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2"/>
                  <a:pt x="207" y="280"/>
                </a:cubicBezTo>
                <a:cubicBezTo>
                  <a:pt x="203" y="277"/>
                  <a:pt x="199" y="269"/>
                  <a:pt x="196" y="277"/>
                </a:cubicBezTo>
                <a:close/>
                <a:moveTo>
                  <a:pt x="361" y="276"/>
                </a:moveTo>
                <a:cubicBezTo>
                  <a:pt x="359" y="276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1"/>
                  <a:pt x="620" y="302"/>
                </a:cubicBezTo>
                <a:cubicBezTo>
                  <a:pt x="624" y="293"/>
                  <a:pt x="630" y="284"/>
                  <a:pt x="629" y="273"/>
                </a:cubicBezTo>
                <a:cubicBezTo>
                  <a:pt x="625" y="280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7"/>
                  <a:pt x="85" y="273"/>
                  <a:pt x="83" y="274"/>
                </a:cubicBezTo>
                <a:cubicBezTo>
                  <a:pt x="82" y="275"/>
                  <a:pt x="85" y="278"/>
                  <a:pt x="86" y="276"/>
                </a:cubicBezTo>
                <a:close/>
                <a:moveTo>
                  <a:pt x="218" y="279"/>
                </a:moveTo>
                <a:cubicBezTo>
                  <a:pt x="220" y="280"/>
                  <a:pt x="222" y="282"/>
                  <a:pt x="225" y="282"/>
                </a:cubicBezTo>
                <a:cubicBezTo>
                  <a:pt x="227" y="281"/>
                  <a:pt x="229" y="279"/>
                  <a:pt x="230" y="277"/>
                </a:cubicBezTo>
                <a:cubicBezTo>
                  <a:pt x="226" y="274"/>
                  <a:pt x="221" y="273"/>
                  <a:pt x="218" y="279"/>
                </a:cubicBezTo>
                <a:close/>
                <a:moveTo>
                  <a:pt x="272" y="277"/>
                </a:moveTo>
                <a:cubicBezTo>
                  <a:pt x="274" y="277"/>
                  <a:pt x="274" y="277"/>
                  <a:pt x="275" y="275"/>
                </a:cubicBezTo>
                <a:cubicBezTo>
                  <a:pt x="273" y="275"/>
                  <a:pt x="273" y="274"/>
                  <a:pt x="273" y="274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2"/>
                  <a:pt x="508" y="283"/>
                  <a:pt x="510" y="283"/>
                </a:cubicBezTo>
                <a:cubicBezTo>
                  <a:pt x="510" y="281"/>
                  <a:pt x="512" y="276"/>
                  <a:pt x="511" y="274"/>
                </a:cubicBezTo>
                <a:cubicBezTo>
                  <a:pt x="510" y="277"/>
                  <a:pt x="507" y="277"/>
                  <a:pt x="507" y="280"/>
                </a:cubicBezTo>
                <a:close/>
                <a:moveTo>
                  <a:pt x="536" y="300"/>
                </a:moveTo>
                <a:cubicBezTo>
                  <a:pt x="540" y="292"/>
                  <a:pt x="546" y="286"/>
                  <a:pt x="548" y="277"/>
                </a:cubicBezTo>
                <a:cubicBezTo>
                  <a:pt x="546" y="276"/>
                  <a:pt x="547" y="274"/>
                  <a:pt x="544" y="274"/>
                </a:cubicBezTo>
                <a:cubicBezTo>
                  <a:pt x="542" y="282"/>
                  <a:pt x="537" y="291"/>
                  <a:pt x="536" y="300"/>
                </a:cubicBezTo>
                <a:close/>
                <a:moveTo>
                  <a:pt x="129" y="296"/>
                </a:moveTo>
                <a:cubicBezTo>
                  <a:pt x="123" y="289"/>
                  <a:pt x="118" y="281"/>
                  <a:pt x="111" y="274"/>
                </a:cubicBezTo>
                <a:cubicBezTo>
                  <a:pt x="115" y="283"/>
                  <a:pt x="120" y="292"/>
                  <a:pt x="129" y="296"/>
                </a:cubicBezTo>
                <a:close/>
                <a:moveTo>
                  <a:pt x="291" y="278"/>
                </a:moveTo>
                <a:cubicBezTo>
                  <a:pt x="294" y="280"/>
                  <a:pt x="296" y="284"/>
                  <a:pt x="299" y="285"/>
                </a:cubicBezTo>
                <a:cubicBezTo>
                  <a:pt x="300" y="282"/>
                  <a:pt x="302" y="281"/>
                  <a:pt x="303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5" y="280"/>
                  <a:pt x="335" y="281"/>
                  <a:pt x="338" y="281"/>
                </a:cubicBezTo>
                <a:cubicBezTo>
                  <a:pt x="339" y="279"/>
                  <a:pt x="342" y="279"/>
                  <a:pt x="343" y="275"/>
                </a:cubicBezTo>
                <a:cubicBezTo>
                  <a:pt x="339" y="273"/>
                  <a:pt x="337" y="277"/>
                  <a:pt x="334" y="278"/>
                </a:cubicBezTo>
                <a:close/>
                <a:moveTo>
                  <a:pt x="447" y="285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5"/>
                  <a:pt x="457" y="282"/>
                  <a:pt x="459" y="279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5"/>
                </a:cubicBezTo>
                <a:close/>
                <a:moveTo>
                  <a:pt x="601" y="300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4"/>
                  <a:pt x="601" y="292"/>
                  <a:pt x="601" y="300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8"/>
                  <a:pt x="311" y="277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80"/>
                </a:moveTo>
                <a:cubicBezTo>
                  <a:pt x="517" y="280"/>
                  <a:pt x="518" y="274"/>
                  <a:pt x="515" y="275"/>
                </a:cubicBezTo>
                <a:cubicBezTo>
                  <a:pt x="516" y="277"/>
                  <a:pt x="514" y="278"/>
                  <a:pt x="515" y="280"/>
                </a:cubicBezTo>
                <a:close/>
                <a:moveTo>
                  <a:pt x="109" y="280"/>
                </a:moveTo>
                <a:cubicBezTo>
                  <a:pt x="107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7"/>
                </a:moveTo>
                <a:cubicBezTo>
                  <a:pt x="351" y="277"/>
                  <a:pt x="351" y="278"/>
                  <a:pt x="351" y="279"/>
                </a:cubicBezTo>
                <a:cubicBezTo>
                  <a:pt x="354" y="283"/>
                  <a:pt x="358" y="286"/>
                  <a:pt x="361" y="290"/>
                </a:cubicBezTo>
                <a:cubicBezTo>
                  <a:pt x="363" y="292"/>
                  <a:pt x="363" y="296"/>
                  <a:pt x="366" y="295"/>
                </a:cubicBezTo>
                <a:cubicBezTo>
                  <a:pt x="366" y="287"/>
                  <a:pt x="360" y="276"/>
                  <a:pt x="351" y="277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2"/>
                </a:cubicBezTo>
                <a:cubicBezTo>
                  <a:pt x="429" y="281"/>
                  <a:pt x="429" y="277"/>
                  <a:pt x="429" y="277"/>
                </a:cubicBezTo>
                <a:cubicBezTo>
                  <a:pt x="429" y="278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7"/>
                </a:cubicBezTo>
                <a:cubicBezTo>
                  <a:pt x="521" y="280"/>
                  <a:pt x="523" y="281"/>
                  <a:pt x="524" y="284"/>
                </a:cubicBezTo>
                <a:close/>
                <a:moveTo>
                  <a:pt x="311" y="280"/>
                </a:moveTo>
                <a:cubicBezTo>
                  <a:pt x="314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9"/>
                  <a:pt x="311" y="278"/>
                  <a:pt x="311" y="280"/>
                </a:cubicBezTo>
                <a:close/>
                <a:moveTo>
                  <a:pt x="482" y="286"/>
                </a:moveTo>
                <a:cubicBezTo>
                  <a:pt x="485" y="287"/>
                  <a:pt x="486" y="290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2" y="278"/>
                  <a:pt x="482" y="286"/>
                </a:cubicBezTo>
                <a:close/>
                <a:moveTo>
                  <a:pt x="565" y="306"/>
                </a:moveTo>
                <a:cubicBezTo>
                  <a:pt x="566" y="304"/>
                  <a:pt x="568" y="303"/>
                  <a:pt x="570" y="302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7"/>
                  <a:pt x="565" y="306"/>
                </a:cubicBezTo>
                <a:close/>
                <a:moveTo>
                  <a:pt x="55" y="292"/>
                </a:moveTo>
                <a:cubicBezTo>
                  <a:pt x="54" y="288"/>
                  <a:pt x="53" y="287"/>
                  <a:pt x="54" y="283"/>
                </a:cubicBezTo>
                <a:cubicBezTo>
                  <a:pt x="51" y="282"/>
                  <a:pt x="50" y="279"/>
                  <a:pt x="47" y="279"/>
                </a:cubicBezTo>
                <a:cubicBezTo>
                  <a:pt x="46" y="287"/>
                  <a:pt x="50" y="290"/>
                  <a:pt x="55" y="292"/>
                </a:cubicBezTo>
                <a:close/>
                <a:moveTo>
                  <a:pt x="154" y="280"/>
                </a:moveTo>
                <a:cubicBezTo>
                  <a:pt x="156" y="281"/>
                  <a:pt x="157" y="283"/>
                  <a:pt x="160" y="283"/>
                </a:cubicBezTo>
                <a:cubicBezTo>
                  <a:pt x="159" y="281"/>
                  <a:pt x="156" y="277"/>
                  <a:pt x="154" y="280"/>
                </a:cubicBezTo>
                <a:close/>
                <a:moveTo>
                  <a:pt x="189" y="283"/>
                </a:moveTo>
                <a:cubicBezTo>
                  <a:pt x="191" y="285"/>
                  <a:pt x="195" y="286"/>
                  <a:pt x="198" y="288"/>
                </a:cubicBezTo>
                <a:cubicBezTo>
                  <a:pt x="200" y="287"/>
                  <a:pt x="202" y="286"/>
                  <a:pt x="203" y="283"/>
                </a:cubicBezTo>
                <a:cubicBezTo>
                  <a:pt x="197" y="282"/>
                  <a:pt x="192" y="275"/>
                  <a:pt x="189" y="283"/>
                </a:cubicBezTo>
                <a:close/>
                <a:moveTo>
                  <a:pt x="268" y="286"/>
                </a:moveTo>
                <a:cubicBezTo>
                  <a:pt x="266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3" y="316"/>
                  <a:pt x="585" y="315"/>
                  <a:pt x="587" y="313"/>
                </a:cubicBezTo>
                <a:cubicBezTo>
                  <a:pt x="589" y="299"/>
                  <a:pt x="595" y="293"/>
                  <a:pt x="597" y="279"/>
                </a:cubicBezTo>
                <a:cubicBezTo>
                  <a:pt x="596" y="279"/>
                  <a:pt x="596" y="278"/>
                  <a:pt x="595" y="279"/>
                </a:cubicBezTo>
                <a:cubicBezTo>
                  <a:pt x="590" y="290"/>
                  <a:pt x="584" y="306"/>
                  <a:pt x="581" y="318"/>
                </a:cubicBezTo>
                <a:close/>
                <a:moveTo>
                  <a:pt x="125" y="286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20" y="278"/>
                  <a:pt x="120" y="280"/>
                </a:cubicBezTo>
                <a:cubicBezTo>
                  <a:pt x="122" y="281"/>
                  <a:pt x="122" y="286"/>
                  <a:pt x="125" y="286"/>
                </a:cubicBezTo>
                <a:close/>
                <a:moveTo>
                  <a:pt x="375" y="285"/>
                </a:moveTo>
                <a:cubicBezTo>
                  <a:pt x="374" y="283"/>
                  <a:pt x="369" y="279"/>
                  <a:pt x="366" y="280"/>
                </a:cubicBezTo>
                <a:cubicBezTo>
                  <a:pt x="369" y="282"/>
                  <a:pt x="371" y="285"/>
                  <a:pt x="375" y="285"/>
                </a:cubicBezTo>
                <a:close/>
                <a:moveTo>
                  <a:pt x="229" y="285"/>
                </a:moveTo>
                <a:cubicBezTo>
                  <a:pt x="235" y="289"/>
                  <a:pt x="239" y="293"/>
                  <a:pt x="247" y="296"/>
                </a:cubicBezTo>
                <a:cubicBezTo>
                  <a:pt x="247" y="294"/>
                  <a:pt x="248" y="294"/>
                  <a:pt x="249" y="294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3"/>
                </a:moveTo>
                <a:cubicBezTo>
                  <a:pt x="244" y="284"/>
                  <a:pt x="245" y="281"/>
                  <a:pt x="243" y="280"/>
                </a:cubicBezTo>
                <a:cubicBezTo>
                  <a:pt x="242" y="281"/>
                  <a:pt x="243" y="281"/>
                  <a:pt x="243" y="283"/>
                </a:cubicBezTo>
                <a:cubicBezTo>
                  <a:pt x="245" y="282"/>
                  <a:pt x="247" y="286"/>
                  <a:pt x="248" y="283"/>
                </a:cubicBezTo>
                <a:close/>
                <a:moveTo>
                  <a:pt x="420" y="285"/>
                </a:moveTo>
                <a:cubicBezTo>
                  <a:pt x="422" y="283"/>
                  <a:pt x="421" y="282"/>
                  <a:pt x="420" y="280"/>
                </a:cubicBezTo>
                <a:cubicBezTo>
                  <a:pt x="420" y="280"/>
                  <a:pt x="419" y="280"/>
                  <a:pt x="418" y="280"/>
                </a:cubicBezTo>
                <a:cubicBezTo>
                  <a:pt x="416" y="282"/>
                  <a:pt x="418" y="284"/>
                  <a:pt x="420" y="285"/>
                </a:cubicBezTo>
                <a:close/>
                <a:moveTo>
                  <a:pt x="516" y="289"/>
                </a:moveTo>
                <a:cubicBezTo>
                  <a:pt x="519" y="289"/>
                  <a:pt x="520" y="292"/>
                  <a:pt x="522" y="292"/>
                </a:cubicBezTo>
                <a:cubicBezTo>
                  <a:pt x="525" y="287"/>
                  <a:pt x="520" y="283"/>
                  <a:pt x="519" y="280"/>
                </a:cubicBezTo>
                <a:cubicBezTo>
                  <a:pt x="518" y="283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6"/>
                  <a:pt x="27" y="280"/>
                  <a:pt x="23" y="280"/>
                </a:cubicBezTo>
                <a:cubicBezTo>
                  <a:pt x="23" y="284"/>
                  <a:pt x="23" y="287"/>
                  <a:pt x="26" y="287"/>
                </a:cubicBezTo>
                <a:close/>
                <a:moveTo>
                  <a:pt x="396" y="287"/>
                </a:moveTo>
                <a:cubicBezTo>
                  <a:pt x="398" y="286"/>
                  <a:pt x="400" y="285"/>
                  <a:pt x="400" y="283"/>
                </a:cubicBezTo>
                <a:cubicBezTo>
                  <a:pt x="398" y="283"/>
                  <a:pt x="399" y="281"/>
                  <a:pt x="397" y="282"/>
                </a:cubicBezTo>
                <a:cubicBezTo>
                  <a:pt x="397" y="284"/>
                  <a:pt x="396" y="285"/>
                  <a:pt x="396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1"/>
                  <a:pt x="435" y="284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3"/>
                  <a:pt x="168" y="294"/>
                </a:cubicBezTo>
                <a:close/>
                <a:moveTo>
                  <a:pt x="332" y="287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286"/>
                  <a:pt x="332" y="286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8"/>
                  <a:pt x="352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10"/>
                  <a:pt x="108" y="316"/>
                  <a:pt x="113" y="314"/>
                </a:cubicBezTo>
                <a:cubicBezTo>
                  <a:pt x="111" y="310"/>
                  <a:pt x="110" y="304"/>
                  <a:pt x="108" y="299"/>
                </a:cubicBezTo>
                <a:cubicBezTo>
                  <a:pt x="101" y="294"/>
                  <a:pt x="96" y="287"/>
                  <a:pt x="89" y="283"/>
                </a:cubicBezTo>
                <a:cubicBezTo>
                  <a:pt x="93" y="292"/>
                  <a:pt x="99" y="300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6"/>
                </a:cubicBezTo>
                <a:cubicBezTo>
                  <a:pt x="179" y="284"/>
                  <a:pt x="178" y="284"/>
                  <a:pt x="177" y="283"/>
                </a:cubicBezTo>
                <a:cubicBezTo>
                  <a:pt x="177" y="284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4"/>
                  <a:pt x="304" y="288"/>
                </a:cubicBezTo>
                <a:close/>
                <a:moveTo>
                  <a:pt x="66" y="286"/>
                </a:moveTo>
                <a:cubicBezTo>
                  <a:pt x="66" y="285"/>
                  <a:pt x="66" y="284"/>
                  <a:pt x="66" y="284"/>
                </a:cubicBezTo>
                <a:cubicBezTo>
                  <a:pt x="65" y="284"/>
                  <a:pt x="63" y="284"/>
                  <a:pt x="63" y="283"/>
                </a:cubicBezTo>
                <a:cubicBezTo>
                  <a:pt x="63" y="285"/>
                  <a:pt x="64" y="285"/>
                  <a:pt x="66" y="286"/>
                </a:cubicBezTo>
                <a:close/>
                <a:moveTo>
                  <a:pt x="93" y="299"/>
                </a:moveTo>
                <a:cubicBezTo>
                  <a:pt x="89" y="295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90"/>
                  <a:pt x="271" y="293"/>
                </a:cubicBezTo>
                <a:cubicBezTo>
                  <a:pt x="276" y="295"/>
                  <a:pt x="281" y="303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2"/>
                  <a:pt x="288" y="288"/>
                  <a:pt x="283" y="284"/>
                </a:cubicBezTo>
                <a:close/>
                <a:moveTo>
                  <a:pt x="414" y="288"/>
                </a:moveTo>
                <a:cubicBezTo>
                  <a:pt x="415" y="287"/>
                  <a:pt x="417" y="287"/>
                  <a:pt x="417" y="286"/>
                </a:cubicBezTo>
                <a:cubicBezTo>
                  <a:pt x="416" y="285"/>
                  <a:pt x="415" y="285"/>
                  <a:pt x="414" y="285"/>
                </a:cubicBezTo>
                <a:cubicBezTo>
                  <a:pt x="413" y="285"/>
                  <a:pt x="413" y="287"/>
                  <a:pt x="414" y="288"/>
                </a:cubicBezTo>
                <a:close/>
                <a:moveTo>
                  <a:pt x="326" y="289"/>
                </a:moveTo>
                <a:cubicBezTo>
                  <a:pt x="324" y="288"/>
                  <a:pt x="324" y="286"/>
                  <a:pt x="322" y="286"/>
                </a:cubicBezTo>
                <a:cubicBezTo>
                  <a:pt x="322" y="288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6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5"/>
                  <a:pt x="304" y="294"/>
                  <a:pt x="305" y="292"/>
                </a:cubicBezTo>
                <a:cubicBezTo>
                  <a:pt x="302" y="291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90"/>
                  <a:pt x="373" y="288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2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1"/>
                </a:moveTo>
                <a:cubicBezTo>
                  <a:pt x="205" y="292"/>
                  <a:pt x="207" y="294"/>
                  <a:pt x="210" y="295"/>
                </a:cubicBezTo>
                <a:cubicBezTo>
                  <a:pt x="212" y="293"/>
                  <a:pt x="214" y="293"/>
                  <a:pt x="214" y="290"/>
                </a:cubicBezTo>
                <a:cubicBezTo>
                  <a:pt x="210" y="288"/>
                  <a:pt x="205" y="285"/>
                  <a:pt x="202" y="291"/>
                </a:cubicBezTo>
                <a:close/>
                <a:moveTo>
                  <a:pt x="429" y="291"/>
                </a:moveTo>
                <a:cubicBezTo>
                  <a:pt x="431" y="292"/>
                  <a:pt x="432" y="293"/>
                  <a:pt x="434" y="294"/>
                </a:cubicBezTo>
                <a:cubicBezTo>
                  <a:pt x="435" y="293"/>
                  <a:pt x="436" y="291"/>
                  <a:pt x="436" y="289"/>
                </a:cubicBezTo>
                <a:cubicBezTo>
                  <a:pt x="434" y="291"/>
                  <a:pt x="433" y="287"/>
                  <a:pt x="430" y="287"/>
                </a:cubicBezTo>
                <a:cubicBezTo>
                  <a:pt x="430" y="288"/>
                  <a:pt x="428" y="289"/>
                  <a:pt x="429" y="291"/>
                </a:cubicBezTo>
                <a:close/>
                <a:moveTo>
                  <a:pt x="442" y="290"/>
                </a:moveTo>
                <a:cubicBezTo>
                  <a:pt x="443" y="289"/>
                  <a:pt x="443" y="287"/>
                  <a:pt x="441" y="287"/>
                </a:cubicBezTo>
                <a:cubicBezTo>
                  <a:pt x="441" y="288"/>
                  <a:pt x="440" y="290"/>
                  <a:pt x="442" y="290"/>
                </a:cubicBezTo>
                <a:close/>
                <a:moveTo>
                  <a:pt x="444" y="292"/>
                </a:moveTo>
                <a:cubicBezTo>
                  <a:pt x="445" y="294"/>
                  <a:pt x="451" y="294"/>
                  <a:pt x="451" y="291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4"/>
                  <a:pt x="466" y="289"/>
                  <a:pt x="465" y="287"/>
                </a:cubicBezTo>
                <a:cubicBezTo>
                  <a:pt x="463" y="289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2"/>
                  <a:pt x="186" y="295"/>
                  <a:pt x="190" y="294"/>
                </a:cubicBezTo>
                <a:cubicBezTo>
                  <a:pt x="188" y="292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9" y="288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300"/>
                </a:moveTo>
                <a:cubicBezTo>
                  <a:pt x="472" y="297"/>
                  <a:pt x="473" y="294"/>
                  <a:pt x="474" y="289"/>
                </a:cubicBezTo>
                <a:cubicBezTo>
                  <a:pt x="473" y="289"/>
                  <a:pt x="472" y="289"/>
                  <a:pt x="471" y="288"/>
                </a:cubicBezTo>
                <a:cubicBezTo>
                  <a:pt x="472" y="293"/>
                  <a:pt x="465" y="297"/>
                  <a:pt x="470" y="300"/>
                </a:cubicBezTo>
                <a:close/>
                <a:moveTo>
                  <a:pt x="496" y="296"/>
                </a:moveTo>
                <a:cubicBezTo>
                  <a:pt x="496" y="293"/>
                  <a:pt x="499" y="291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4"/>
                  <a:pt x="316" y="296"/>
                  <a:pt x="319" y="297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9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9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1"/>
                </a:cubicBezTo>
                <a:cubicBezTo>
                  <a:pt x="67" y="296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6"/>
                  <a:pt x="135" y="297"/>
                  <a:pt x="138" y="300"/>
                </a:cubicBezTo>
                <a:cubicBezTo>
                  <a:pt x="137" y="297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300"/>
                  <a:pt x="241" y="298"/>
                </a:cubicBezTo>
                <a:cubicBezTo>
                  <a:pt x="239" y="297"/>
                  <a:pt x="238" y="295"/>
                  <a:pt x="236" y="294"/>
                </a:cubicBezTo>
                <a:cubicBezTo>
                  <a:pt x="230" y="297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1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4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4"/>
                  <a:pt x="182" y="293"/>
                  <a:pt x="179" y="291"/>
                </a:cubicBezTo>
                <a:cubicBezTo>
                  <a:pt x="178" y="292"/>
                  <a:pt x="176" y="292"/>
                  <a:pt x="177" y="294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1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4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4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7"/>
                  <a:pt x="578" y="312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7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4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9"/>
                  <a:pt x="375" y="303"/>
                </a:cubicBezTo>
                <a:close/>
                <a:moveTo>
                  <a:pt x="406" y="302"/>
                </a:moveTo>
                <a:cubicBezTo>
                  <a:pt x="408" y="302"/>
                  <a:pt x="408" y="304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3" y="292"/>
                  <a:pt x="410" y="292"/>
                </a:cubicBezTo>
                <a:cubicBezTo>
                  <a:pt x="410" y="296"/>
                  <a:pt x="407" y="298"/>
                  <a:pt x="406" y="302"/>
                </a:cubicBezTo>
                <a:close/>
                <a:moveTo>
                  <a:pt x="145" y="295"/>
                </a:moveTo>
                <a:cubicBezTo>
                  <a:pt x="145" y="294"/>
                  <a:pt x="145" y="292"/>
                  <a:pt x="143" y="292"/>
                </a:cubicBezTo>
                <a:cubicBezTo>
                  <a:pt x="142" y="294"/>
                  <a:pt x="144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3"/>
                  <a:pt x="224" y="302"/>
                  <a:pt x="224" y="298"/>
                </a:cubicBezTo>
                <a:cubicBezTo>
                  <a:pt x="221" y="299"/>
                  <a:pt x="221" y="294"/>
                  <a:pt x="217" y="293"/>
                </a:cubicBezTo>
                <a:cubicBezTo>
                  <a:pt x="216" y="295"/>
                  <a:pt x="214" y="296"/>
                  <a:pt x="214" y="298"/>
                </a:cubicBezTo>
                <a:cubicBezTo>
                  <a:pt x="218" y="300"/>
                  <a:pt x="223" y="303"/>
                  <a:pt x="227" y="306"/>
                </a:cubicBezTo>
                <a:close/>
                <a:moveTo>
                  <a:pt x="349" y="304"/>
                </a:moveTo>
                <a:cubicBezTo>
                  <a:pt x="347" y="298"/>
                  <a:pt x="337" y="298"/>
                  <a:pt x="334" y="293"/>
                </a:cubicBezTo>
                <a:cubicBezTo>
                  <a:pt x="338" y="298"/>
                  <a:pt x="344" y="303"/>
                  <a:pt x="349" y="304"/>
                </a:cubicBezTo>
                <a:close/>
                <a:moveTo>
                  <a:pt x="433" y="299"/>
                </a:moveTo>
                <a:cubicBezTo>
                  <a:pt x="433" y="295"/>
                  <a:pt x="429" y="295"/>
                  <a:pt x="427" y="293"/>
                </a:cubicBezTo>
                <a:cubicBezTo>
                  <a:pt x="426" y="296"/>
                  <a:pt x="429" y="298"/>
                  <a:pt x="433" y="299"/>
                </a:cubicBezTo>
                <a:close/>
                <a:moveTo>
                  <a:pt x="438" y="297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5"/>
                  <a:pt x="436" y="296"/>
                  <a:pt x="438" y="297"/>
                </a:cubicBezTo>
                <a:close/>
                <a:moveTo>
                  <a:pt x="321" y="299"/>
                </a:moveTo>
                <a:cubicBezTo>
                  <a:pt x="325" y="300"/>
                  <a:pt x="326" y="303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300"/>
                </a:moveTo>
                <a:cubicBezTo>
                  <a:pt x="479" y="298"/>
                  <a:pt x="483" y="298"/>
                  <a:pt x="482" y="295"/>
                </a:cubicBezTo>
                <a:cubicBezTo>
                  <a:pt x="481" y="295"/>
                  <a:pt x="481" y="294"/>
                  <a:pt x="479" y="294"/>
                </a:cubicBezTo>
                <a:cubicBezTo>
                  <a:pt x="479" y="296"/>
                  <a:pt x="477" y="298"/>
                  <a:pt x="479" y="300"/>
                </a:cubicBezTo>
                <a:close/>
                <a:moveTo>
                  <a:pt x="501" y="326"/>
                </a:moveTo>
                <a:cubicBezTo>
                  <a:pt x="504" y="327"/>
                  <a:pt x="505" y="331"/>
                  <a:pt x="508" y="331"/>
                </a:cubicBezTo>
                <a:cubicBezTo>
                  <a:pt x="515" y="322"/>
                  <a:pt x="516" y="307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300"/>
                  <a:pt x="307" y="303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6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5" y="307"/>
                  <a:pt x="416" y="309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7"/>
                </a:cubicBezTo>
                <a:cubicBezTo>
                  <a:pt x="420" y="296"/>
                  <a:pt x="419" y="296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2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9"/>
                </a:moveTo>
                <a:cubicBezTo>
                  <a:pt x="256" y="296"/>
                  <a:pt x="250" y="295"/>
                  <a:pt x="248" y="299"/>
                </a:cubicBezTo>
                <a:cubicBezTo>
                  <a:pt x="250" y="301"/>
                  <a:pt x="257" y="302"/>
                  <a:pt x="256" y="299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7"/>
                </a:cubicBezTo>
                <a:cubicBezTo>
                  <a:pt x="555" y="301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3"/>
                  <a:pt x="448" y="300"/>
                  <a:pt x="449" y="299"/>
                </a:cubicBezTo>
                <a:cubicBezTo>
                  <a:pt x="446" y="298"/>
                  <a:pt x="444" y="297"/>
                  <a:pt x="442" y="300"/>
                </a:cubicBezTo>
                <a:close/>
                <a:moveTo>
                  <a:pt x="89" y="319"/>
                </a:moveTo>
                <a:cubicBezTo>
                  <a:pt x="83" y="314"/>
                  <a:pt x="80" y="305"/>
                  <a:pt x="75" y="298"/>
                </a:cubicBezTo>
                <a:cubicBezTo>
                  <a:pt x="77" y="308"/>
                  <a:pt x="81" y="318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2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2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2"/>
                  <a:pt x="38" y="300"/>
                  <a:pt x="36" y="299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5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2"/>
                </a:cubicBezTo>
                <a:cubicBezTo>
                  <a:pt x="460" y="301"/>
                  <a:pt x="460" y="299"/>
                  <a:pt x="461" y="299"/>
                </a:cubicBezTo>
                <a:cubicBezTo>
                  <a:pt x="459" y="298"/>
                  <a:pt x="458" y="299"/>
                  <a:pt x="457" y="299"/>
                </a:cubicBezTo>
                <a:close/>
                <a:moveTo>
                  <a:pt x="60" y="305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5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30" y="301"/>
                </a:cubicBezTo>
                <a:cubicBezTo>
                  <a:pt x="427" y="302"/>
                  <a:pt x="427" y="300"/>
                  <a:pt x="425" y="300"/>
                </a:cubicBezTo>
                <a:cubicBezTo>
                  <a:pt x="424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4"/>
                  <a:pt x="147" y="301"/>
                  <a:pt x="145" y="300"/>
                </a:cubicBezTo>
                <a:cubicBezTo>
                  <a:pt x="145" y="304"/>
                  <a:pt x="146" y="306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6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5"/>
                </a:cubicBezTo>
                <a:cubicBezTo>
                  <a:pt x="292" y="307"/>
                  <a:pt x="296" y="309"/>
                  <a:pt x="299" y="310"/>
                </a:cubicBezTo>
                <a:cubicBezTo>
                  <a:pt x="302" y="308"/>
                  <a:pt x="301" y="307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3"/>
                  <a:pt x="483" y="300"/>
                </a:cubicBezTo>
                <a:cubicBezTo>
                  <a:pt x="480" y="303"/>
                  <a:pt x="473" y="307"/>
                  <a:pt x="481" y="308"/>
                </a:cubicBezTo>
                <a:close/>
                <a:moveTo>
                  <a:pt x="340" y="310"/>
                </a:moveTo>
                <a:cubicBezTo>
                  <a:pt x="341" y="310"/>
                  <a:pt x="343" y="309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3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5"/>
                  <a:pt x="85" y="305"/>
                  <a:pt x="85" y="303"/>
                </a:cubicBezTo>
                <a:cubicBezTo>
                  <a:pt x="84" y="303"/>
                  <a:pt x="82" y="301"/>
                  <a:pt x="81" y="302"/>
                </a:cubicBezTo>
                <a:cubicBezTo>
                  <a:pt x="82" y="303"/>
                  <a:pt x="82" y="306"/>
                  <a:pt x="84" y="306"/>
                </a:cubicBezTo>
                <a:close/>
                <a:moveTo>
                  <a:pt x="256" y="304"/>
                </a:moveTo>
                <a:cubicBezTo>
                  <a:pt x="260" y="305"/>
                  <a:pt x="263" y="310"/>
                  <a:pt x="266" y="309"/>
                </a:cubicBezTo>
                <a:cubicBezTo>
                  <a:pt x="264" y="306"/>
                  <a:pt x="262" y="303"/>
                  <a:pt x="259" y="302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5"/>
                </a:moveTo>
                <a:cubicBezTo>
                  <a:pt x="315" y="310"/>
                  <a:pt x="319" y="313"/>
                  <a:pt x="324" y="316"/>
                </a:cubicBezTo>
                <a:cubicBezTo>
                  <a:pt x="324" y="313"/>
                  <a:pt x="327" y="312"/>
                  <a:pt x="327" y="308"/>
                </a:cubicBezTo>
                <a:cubicBezTo>
                  <a:pt x="321" y="305"/>
                  <a:pt x="318" y="299"/>
                  <a:pt x="312" y="305"/>
                </a:cubicBezTo>
                <a:close/>
                <a:moveTo>
                  <a:pt x="465" y="306"/>
                </a:moveTo>
                <a:cubicBezTo>
                  <a:pt x="467" y="306"/>
                  <a:pt x="467" y="308"/>
                  <a:pt x="468" y="306"/>
                </a:cubicBezTo>
                <a:cubicBezTo>
                  <a:pt x="467" y="306"/>
                  <a:pt x="470" y="302"/>
                  <a:pt x="467" y="302"/>
                </a:cubicBezTo>
                <a:cubicBezTo>
                  <a:pt x="466" y="303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4"/>
                  <a:pt x="390" y="314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4" y="306"/>
                  <a:pt x="391" y="308"/>
                  <a:pt x="388" y="311"/>
                </a:cubicBezTo>
                <a:close/>
                <a:moveTo>
                  <a:pt x="490" y="310"/>
                </a:moveTo>
                <a:cubicBezTo>
                  <a:pt x="490" y="308"/>
                  <a:pt x="493" y="304"/>
                  <a:pt x="492" y="302"/>
                </a:cubicBezTo>
                <a:cubicBezTo>
                  <a:pt x="491" y="304"/>
                  <a:pt x="488" y="308"/>
                  <a:pt x="490" y="310"/>
                </a:cubicBezTo>
                <a:close/>
                <a:moveTo>
                  <a:pt x="47" y="310"/>
                </a:moveTo>
                <a:cubicBezTo>
                  <a:pt x="46" y="307"/>
                  <a:pt x="45" y="302"/>
                  <a:pt x="42" y="303"/>
                </a:cubicBezTo>
                <a:cubicBezTo>
                  <a:pt x="45" y="304"/>
                  <a:pt x="43" y="309"/>
                  <a:pt x="47" y="310"/>
                </a:cubicBezTo>
                <a:close/>
                <a:moveTo>
                  <a:pt x="382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2" y="306"/>
                  <a:pt x="382" y="308"/>
                </a:cubicBezTo>
                <a:close/>
                <a:moveTo>
                  <a:pt x="445" y="307"/>
                </a:moveTo>
                <a:cubicBezTo>
                  <a:pt x="445" y="304"/>
                  <a:pt x="442" y="303"/>
                  <a:pt x="440" y="303"/>
                </a:cubicBezTo>
                <a:cubicBezTo>
                  <a:pt x="440" y="306"/>
                  <a:pt x="441" y="307"/>
                  <a:pt x="445" y="307"/>
                </a:cubicBezTo>
                <a:close/>
                <a:moveTo>
                  <a:pt x="132" y="310"/>
                </a:moveTo>
                <a:cubicBezTo>
                  <a:pt x="130" y="307"/>
                  <a:pt x="129" y="305"/>
                  <a:pt x="125" y="304"/>
                </a:cubicBezTo>
                <a:cubicBezTo>
                  <a:pt x="126" y="307"/>
                  <a:pt x="130" y="310"/>
                  <a:pt x="132" y="310"/>
                </a:cubicBezTo>
                <a:close/>
                <a:moveTo>
                  <a:pt x="234" y="307"/>
                </a:moveTo>
                <a:cubicBezTo>
                  <a:pt x="235" y="313"/>
                  <a:pt x="243" y="313"/>
                  <a:pt x="244" y="307"/>
                </a:cubicBezTo>
                <a:cubicBezTo>
                  <a:pt x="243" y="306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7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5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3"/>
                </a:cubicBezTo>
                <a:cubicBezTo>
                  <a:pt x="361" y="310"/>
                  <a:pt x="363" y="308"/>
                  <a:pt x="363" y="305"/>
                </a:cubicBezTo>
                <a:cubicBezTo>
                  <a:pt x="360" y="306"/>
                  <a:pt x="354" y="303"/>
                  <a:pt x="354" y="308"/>
                </a:cubicBezTo>
                <a:close/>
                <a:moveTo>
                  <a:pt x="421" y="313"/>
                </a:moveTo>
                <a:cubicBezTo>
                  <a:pt x="423" y="313"/>
                  <a:pt x="423" y="314"/>
                  <a:pt x="425" y="314"/>
                </a:cubicBezTo>
                <a:cubicBezTo>
                  <a:pt x="426" y="311"/>
                  <a:pt x="429" y="307"/>
                  <a:pt x="430" y="305"/>
                </a:cubicBezTo>
                <a:cubicBezTo>
                  <a:pt x="428" y="309"/>
                  <a:pt x="422" y="308"/>
                  <a:pt x="421" y="313"/>
                </a:cubicBezTo>
                <a:close/>
                <a:moveTo>
                  <a:pt x="557" y="314"/>
                </a:moveTo>
                <a:cubicBezTo>
                  <a:pt x="559" y="314"/>
                  <a:pt x="558" y="309"/>
                  <a:pt x="561" y="310"/>
                </a:cubicBezTo>
                <a:cubicBezTo>
                  <a:pt x="560" y="307"/>
                  <a:pt x="561" y="306"/>
                  <a:pt x="560" y="305"/>
                </a:cubicBezTo>
                <a:cubicBezTo>
                  <a:pt x="559" y="307"/>
                  <a:pt x="557" y="310"/>
                  <a:pt x="557" y="314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6"/>
                </a:cubicBezTo>
                <a:cubicBezTo>
                  <a:pt x="186" y="313"/>
                  <a:pt x="190" y="314"/>
                  <a:pt x="190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8"/>
                  <a:pt x="485" y="305"/>
                </a:cubicBezTo>
                <a:cubicBezTo>
                  <a:pt x="486" y="308"/>
                  <a:pt x="482" y="311"/>
                  <a:pt x="485" y="312"/>
                </a:cubicBezTo>
                <a:close/>
                <a:moveTo>
                  <a:pt x="164" y="310"/>
                </a:moveTo>
                <a:cubicBezTo>
                  <a:pt x="164" y="310"/>
                  <a:pt x="166" y="310"/>
                  <a:pt x="167" y="309"/>
                </a:cubicBezTo>
                <a:cubicBezTo>
                  <a:pt x="167" y="306"/>
                  <a:pt x="163" y="305"/>
                  <a:pt x="163" y="308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10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4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6" y="310"/>
                  <a:pt x="261" y="317"/>
                  <a:pt x="266" y="314"/>
                </a:cubicBezTo>
                <a:cubicBezTo>
                  <a:pt x="263" y="313"/>
                  <a:pt x="258" y="306"/>
                  <a:pt x="252" y="307"/>
                </a:cubicBezTo>
                <a:close/>
                <a:moveTo>
                  <a:pt x="569" y="314"/>
                </a:moveTo>
                <a:cubicBezTo>
                  <a:pt x="568" y="311"/>
                  <a:pt x="573" y="307"/>
                  <a:pt x="571" y="306"/>
                </a:cubicBezTo>
                <a:cubicBezTo>
                  <a:pt x="570" y="309"/>
                  <a:pt x="567" y="311"/>
                  <a:pt x="569" y="314"/>
                </a:cubicBezTo>
                <a:close/>
                <a:moveTo>
                  <a:pt x="396" y="317"/>
                </a:moveTo>
                <a:cubicBezTo>
                  <a:pt x="396" y="313"/>
                  <a:pt x="400" y="311"/>
                  <a:pt x="399" y="307"/>
                </a:cubicBezTo>
                <a:cubicBezTo>
                  <a:pt x="398" y="310"/>
                  <a:pt x="393" y="315"/>
                  <a:pt x="396" y="317"/>
                </a:cubicBezTo>
                <a:close/>
                <a:moveTo>
                  <a:pt x="111" y="336"/>
                </a:moveTo>
                <a:cubicBezTo>
                  <a:pt x="107" y="323"/>
                  <a:pt x="101" y="313"/>
                  <a:pt x="90" y="308"/>
                </a:cubicBezTo>
                <a:cubicBezTo>
                  <a:pt x="91" y="322"/>
                  <a:pt x="101" y="333"/>
                  <a:pt x="111" y="336"/>
                </a:cubicBezTo>
                <a:close/>
                <a:moveTo>
                  <a:pt x="308" y="308"/>
                </a:moveTo>
                <a:cubicBezTo>
                  <a:pt x="308" y="314"/>
                  <a:pt x="312" y="322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6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10"/>
                </a:cubicBezTo>
                <a:cubicBezTo>
                  <a:pt x="406" y="309"/>
                  <a:pt x="406" y="307"/>
                  <a:pt x="403" y="308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6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6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5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2"/>
                  <a:pt x="440" y="310"/>
                </a:cubicBezTo>
                <a:cubicBezTo>
                  <a:pt x="439" y="309"/>
                  <a:pt x="439" y="309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2"/>
                  <a:pt x="258" y="319"/>
                  <a:pt x="261" y="318"/>
                </a:cubicBezTo>
                <a:cubicBezTo>
                  <a:pt x="258" y="314"/>
                  <a:pt x="253" y="312"/>
                  <a:pt x="248" y="310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1"/>
                  <a:pt x="214" y="311"/>
                </a:cubicBezTo>
                <a:cubicBezTo>
                  <a:pt x="216" y="311"/>
                  <a:pt x="215" y="314"/>
                  <a:pt x="218" y="313"/>
                </a:cubicBezTo>
                <a:close/>
                <a:moveTo>
                  <a:pt x="278" y="313"/>
                </a:moveTo>
                <a:cubicBezTo>
                  <a:pt x="283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1" y="311"/>
                  <a:pt x="488" y="310"/>
                </a:cubicBezTo>
                <a:cubicBezTo>
                  <a:pt x="489" y="312"/>
                  <a:pt x="486" y="313"/>
                  <a:pt x="488" y="314"/>
                </a:cubicBezTo>
                <a:close/>
                <a:moveTo>
                  <a:pt x="42" y="313"/>
                </a:moveTo>
                <a:cubicBezTo>
                  <a:pt x="41" y="312"/>
                  <a:pt x="41" y="311"/>
                  <a:pt x="39" y="311"/>
                </a:cubicBezTo>
                <a:cubicBezTo>
                  <a:pt x="39" y="312"/>
                  <a:pt x="42" y="314"/>
                  <a:pt x="42" y="313"/>
                </a:cubicBezTo>
                <a:close/>
                <a:moveTo>
                  <a:pt x="70" y="317"/>
                </a:moveTo>
                <a:cubicBezTo>
                  <a:pt x="69" y="314"/>
                  <a:pt x="68" y="312"/>
                  <a:pt x="67" y="311"/>
                </a:cubicBezTo>
                <a:cubicBezTo>
                  <a:pt x="68" y="313"/>
                  <a:pt x="68" y="316"/>
                  <a:pt x="70" y="317"/>
                </a:cubicBezTo>
                <a:close/>
                <a:moveTo>
                  <a:pt x="167" y="313"/>
                </a:moveTo>
                <a:cubicBezTo>
                  <a:pt x="170" y="315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9"/>
                  <a:pt x="182" y="319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7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4"/>
                  <a:pt x="353" y="314"/>
                  <a:pt x="352" y="311"/>
                </a:cubicBezTo>
                <a:cubicBezTo>
                  <a:pt x="351" y="313"/>
                  <a:pt x="350" y="314"/>
                  <a:pt x="350" y="317"/>
                </a:cubicBezTo>
                <a:close/>
                <a:moveTo>
                  <a:pt x="409" y="314"/>
                </a:moveTo>
                <a:cubicBezTo>
                  <a:pt x="411" y="315"/>
                  <a:pt x="412" y="312"/>
                  <a:pt x="410" y="311"/>
                </a:cubicBezTo>
                <a:cubicBezTo>
                  <a:pt x="411" y="313"/>
                  <a:pt x="408" y="313"/>
                  <a:pt x="409" y="314"/>
                </a:cubicBezTo>
                <a:close/>
                <a:moveTo>
                  <a:pt x="453" y="314"/>
                </a:moveTo>
                <a:cubicBezTo>
                  <a:pt x="455" y="313"/>
                  <a:pt x="453" y="312"/>
                  <a:pt x="452" y="311"/>
                </a:cubicBezTo>
                <a:cubicBezTo>
                  <a:pt x="451" y="313"/>
                  <a:pt x="452" y="314"/>
                  <a:pt x="453" y="314"/>
                </a:cubicBezTo>
                <a:close/>
                <a:moveTo>
                  <a:pt x="220" y="317"/>
                </a:moveTo>
                <a:cubicBezTo>
                  <a:pt x="223" y="319"/>
                  <a:pt x="225" y="320"/>
                  <a:pt x="228" y="321"/>
                </a:cubicBezTo>
                <a:cubicBezTo>
                  <a:pt x="228" y="319"/>
                  <a:pt x="232" y="317"/>
                  <a:pt x="234" y="316"/>
                </a:cubicBezTo>
                <a:cubicBezTo>
                  <a:pt x="231" y="311"/>
                  <a:pt x="223" y="311"/>
                  <a:pt x="220" y="317"/>
                </a:cubicBezTo>
                <a:close/>
                <a:moveTo>
                  <a:pt x="368" y="319"/>
                </a:moveTo>
                <a:cubicBezTo>
                  <a:pt x="369" y="319"/>
                  <a:pt x="369" y="320"/>
                  <a:pt x="370" y="320"/>
                </a:cubicBezTo>
                <a:cubicBezTo>
                  <a:pt x="371" y="318"/>
                  <a:pt x="373" y="317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3"/>
                </a:cubicBezTo>
                <a:cubicBezTo>
                  <a:pt x="541" y="319"/>
                  <a:pt x="531" y="325"/>
                  <a:pt x="530" y="333"/>
                </a:cubicBezTo>
                <a:close/>
                <a:moveTo>
                  <a:pt x="466" y="319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9"/>
                </a:cubicBezTo>
                <a:close/>
                <a:moveTo>
                  <a:pt x="63" y="322"/>
                </a:moveTo>
                <a:cubicBezTo>
                  <a:pt x="61" y="321"/>
                  <a:pt x="60" y="315"/>
                  <a:pt x="57" y="314"/>
                </a:cubicBezTo>
                <a:cubicBezTo>
                  <a:pt x="58" y="317"/>
                  <a:pt x="61" y="324"/>
                  <a:pt x="63" y="322"/>
                </a:cubicBezTo>
                <a:close/>
                <a:moveTo>
                  <a:pt x="558" y="323"/>
                </a:moveTo>
                <a:cubicBezTo>
                  <a:pt x="559" y="322"/>
                  <a:pt x="557" y="326"/>
                  <a:pt x="559" y="325"/>
                </a:cubicBezTo>
                <a:cubicBezTo>
                  <a:pt x="560" y="321"/>
                  <a:pt x="564" y="318"/>
                  <a:pt x="563" y="314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5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5"/>
                  <a:pt x="385" y="314"/>
                </a:cubicBezTo>
                <a:cubicBezTo>
                  <a:pt x="386" y="316"/>
                  <a:pt x="388" y="319"/>
                  <a:pt x="390" y="317"/>
                </a:cubicBezTo>
                <a:close/>
                <a:moveTo>
                  <a:pt x="433" y="319"/>
                </a:moveTo>
                <a:cubicBezTo>
                  <a:pt x="434" y="322"/>
                  <a:pt x="435" y="323"/>
                  <a:pt x="437" y="323"/>
                </a:cubicBezTo>
                <a:cubicBezTo>
                  <a:pt x="438" y="321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2"/>
                  <a:pt x="446" y="316"/>
                  <a:pt x="445" y="314"/>
                </a:cubicBezTo>
                <a:cubicBezTo>
                  <a:pt x="445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9"/>
                  <a:pt x="484" y="314"/>
                  <a:pt x="482" y="314"/>
                </a:cubicBezTo>
                <a:cubicBezTo>
                  <a:pt x="482" y="316"/>
                  <a:pt x="481" y="316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8"/>
                  <a:pt x="131" y="316"/>
                </a:cubicBezTo>
                <a:cubicBezTo>
                  <a:pt x="134" y="322"/>
                  <a:pt x="143" y="323"/>
                  <a:pt x="148" y="328"/>
                </a:cubicBezTo>
                <a:close/>
                <a:moveTo>
                  <a:pt x="330" y="322"/>
                </a:moveTo>
                <a:cubicBezTo>
                  <a:pt x="332" y="324"/>
                  <a:pt x="334" y="326"/>
                  <a:pt x="337" y="327"/>
                </a:cubicBezTo>
                <a:cubicBezTo>
                  <a:pt x="340" y="324"/>
                  <a:pt x="340" y="318"/>
                  <a:pt x="337" y="315"/>
                </a:cubicBezTo>
                <a:cubicBezTo>
                  <a:pt x="336" y="318"/>
                  <a:pt x="330" y="317"/>
                  <a:pt x="330" y="322"/>
                </a:cubicBezTo>
                <a:close/>
                <a:moveTo>
                  <a:pt x="405" y="324"/>
                </a:moveTo>
                <a:cubicBezTo>
                  <a:pt x="407" y="325"/>
                  <a:pt x="407" y="327"/>
                  <a:pt x="411" y="327"/>
                </a:cubicBezTo>
                <a:cubicBezTo>
                  <a:pt x="410" y="323"/>
                  <a:pt x="416" y="319"/>
                  <a:pt x="413" y="315"/>
                </a:cubicBezTo>
                <a:cubicBezTo>
                  <a:pt x="410" y="318"/>
                  <a:pt x="405" y="319"/>
                  <a:pt x="405" y="324"/>
                </a:cubicBezTo>
                <a:close/>
                <a:moveTo>
                  <a:pt x="414" y="327"/>
                </a:moveTo>
                <a:cubicBezTo>
                  <a:pt x="418" y="326"/>
                  <a:pt x="421" y="324"/>
                  <a:pt x="423" y="320"/>
                </a:cubicBezTo>
                <a:cubicBezTo>
                  <a:pt x="422" y="319"/>
                  <a:pt x="420" y="318"/>
                  <a:pt x="418" y="316"/>
                </a:cubicBezTo>
                <a:cubicBezTo>
                  <a:pt x="417" y="320"/>
                  <a:pt x="414" y="323"/>
                  <a:pt x="414" y="327"/>
                </a:cubicBezTo>
                <a:close/>
                <a:moveTo>
                  <a:pt x="470" y="322"/>
                </a:moveTo>
                <a:cubicBezTo>
                  <a:pt x="472" y="322"/>
                  <a:pt x="473" y="324"/>
                  <a:pt x="475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8"/>
                  <a:pt x="474" y="316"/>
                  <a:pt x="472" y="316"/>
                </a:cubicBezTo>
                <a:cubicBezTo>
                  <a:pt x="472" y="318"/>
                  <a:pt x="470" y="319"/>
                  <a:pt x="470" y="322"/>
                </a:cubicBezTo>
                <a:close/>
                <a:moveTo>
                  <a:pt x="158" y="319"/>
                </a:moveTo>
                <a:cubicBezTo>
                  <a:pt x="163" y="321"/>
                  <a:pt x="166" y="326"/>
                  <a:pt x="172" y="328"/>
                </a:cubicBezTo>
                <a:cubicBezTo>
                  <a:pt x="172" y="327"/>
                  <a:pt x="175" y="327"/>
                  <a:pt x="174" y="325"/>
                </a:cubicBezTo>
                <a:cubicBezTo>
                  <a:pt x="170" y="322"/>
                  <a:pt x="163" y="315"/>
                  <a:pt x="158" y="319"/>
                </a:cubicBezTo>
                <a:close/>
                <a:moveTo>
                  <a:pt x="273" y="320"/>
                </a:moveTo>
                <a:cubicBezTo>
                  <a:pt x="272" y="319"/>
                  <a:pt x="270" y="315"/>
                  <a:pt x="269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4" y="323"/>
                </a:moveTo>
                <a:cubicBezTo>
                  <a:pt x="221" y="321"/>
                  <a:pt x="219" y="320"/>
                  <a:pt x="216" y="318"/>
                </a:cubicBezTo>
                <a:cubicBezTo>
                  <a:pt x="217" y="321"/>
                  <a:pt x="222" y="323"/>
                  <a:pt x="224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9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3"/>
                  <a:pt x="362" y="321"/>
                  <a:pt x="362" y="319"/>
                </a:cubicBezTo>
                <a:cubicBezTo>
                  <a:pt x="360" y="319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9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7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5"/>
                </a:moveTo>
                <a:cubicBezTo>
                  <a:pt x="262" y="327"/>
                  <a:pt x="265" y="330"/>
                  <a:pt x="270" y="332"/>
                </a:cubicBezTo>
                <a:cubicBezTo>
                  <a:pt x="271" y="330"/>
                  <a:pt x="275" y="330"/>
                  <a:pt x="276" y="327"/>
                </a:cubicBezTo>
                <a:cubicBezTo>
                  <a:pt x="271" y="321"/>
                  <a:pt x="262" y="316"/>
                  <a:pt x="258" y="325"/>
                </a:cubicBezTo>
                <a:close/>
                <a:moveTo>
                  <a:pt x="291" y="322"/>
                </a:moveTo>
                <a:cubicBezTo>
                  <a:pt x="295" y="325"/>
                  <a:pt x="300" y="327"/>
                  <a:pt x="306" y="328"/>
                </a:cubicBezTo>
                <a:cubicBezTo>
                  <a:pt x="302" y="325"/>
                  <a:pt x="295" y="316"/>
                  <a:pt x="291" y="322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2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2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2"/>
                </a:cubicBezTo>
                <a:cubicBezTo>
                  <a:pt x="349" y="322"/>
                  <a:pt x="350" y="320"/>
                  <a:pt x="348" y="320"/>
                </a:cubicBezTo>
                <a:cubicBezTo>
                  <a:pt x="347" y="321"/>
                  <a:pt x="348" y="323"/>
                  <a:pt x="347" y="323"/>
                </a:cubicBezTo>
                <a:close/>
                <a:moveTo>
                  <a:pt x="479" y="328"/>
                </a:moveTo>
                <a:cubicBezTo>
                  <a:pt x="478" y="325"/>
                  <a:pt x="482" y="322"/>
                  <a:pt x="479" y="320"/>
                </a:cubicBezTo>
                <a:cubicBezTo>
                  <a:pt x="479" y="323"/>
                  <a:pt x="474" y="327"/>
                  <a:pt x="479" y="328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9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2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2"/>
                </a:cubicBezTo>
                <a:cubicBezTo>
                  <a:pt x="72" y="324"/>
                  <a:pt x="73" y="326"/>
                  <a:pt x="75" y="327"/>
                </a:cubicBezTo>
                <a:close/>
                <a:moveTo>
                  <a:pt x="134" y="333"/>
                </a:moveTo>
                <a:cubicBezTo>
                  <a:pt x="132" y="327"/>
                  <a:pt x="125" y="325"/>
                  <a:pt x="121" y="322"/>
                </a:cubicBezTo>
                <a:cubicBezTo>
                  <a:pt x="124" y="327"/>
                  <a:pt x="129" y="330"/>
                  <a:pt x="134" y="333"/>
                </a:cubicBezTo>
                <a:close/>
                <a:moveTo>
                  <a:pt x="365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2"/>
                </a:cubicBezTo>
                <a:cubicBezTo>
                  <a:pt x="365" y="322"/>
                  <a:pt x="365" y="324"/>
                  <a:pt x="365" y="325"/>
                </a:cubicBezTo>
                <a:close/>
                <a:moveTo>
                  <a:pt x="566" y="329"/>
                </a:moveTo>
                <a:cubicBezTo>
                  <a:pt x="567" y="327"/>
                  <a:pt x="571" y="325"/>
                  <a:pt x="569" y="322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8"/>
                  <a:pt x="88" y="325"/>
                  <a:pt x="84" y="322"/>
                </a:cubicBezTo>
                <a:cubicBezTo>
                  <a:pt x="85" y="328"/>
                  <a:pt x="90" y="333"/>
                  <a:pt x="94" y="333"/>
                </a:cubicBezTo>
                <a:close/>
                <a:moveTo>
                  <a:pt x="217" y="328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6"/>
                  <a:pt x="215" y="330"/>
                  <a:pt x="217" y="328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6"/>
                  <a:pt x="450" y="323"/>
                </a:cubicBezTo>
                <a:cubicBezTo>
                  <a:pt x="446" y="323"/>
                  <a:pt x="444" y="329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7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5"/>
                  <a:pt x="121" y="341"/>
                </a:cubicBezTo>
                <a:cubicBezTo>
                  <a:pt x="123" y="335"/>
                  <a:pt x="119" y="326"/>
                  <a:pt x="113" y="324"/>
                </a:cubicBezTo>
                <a:cubicBezTo>
                  <a:pt x="115" y="336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30"/>
                  <a:pt x="56" y="335"/>
                  <a:pt x="59" y="339"/>
                </a:cubicBezTo>
                <a:cubicBezTo>
                  <a:pt x="58" y="334"/>
                  <a:pt x="56" y="324"/>
                  <a:pt x="52" y="326"/>
                </a:cubicBezTo>
                <a:close/>
                <a:moveTo>
                  <a:pt x="150" y="336"/>
                </a:moveTo>
                <a:cubicBezTo>
                  <a:pt x="148" y="329"/>
                  <a:pt x="140" y="328"/>
                  <a:pt x="135" y="325"/>
                </a:cubicBezTo>
                <a:cubicBezTo>
                  <a:pt x="138" y="330"/>
                  <a:pt x="146" y="333"/>
                  <a:pt x="150" y="336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5"/>
                  <a:pt x="358" y="331"/>
                  <a:pt x="359" y="325"/>
                </a:cubicBezTo>
                <a:cubicBezTo>
                  <a:pt x="358" y="325"/>
                  <a:pt x="358" y="325"/>
                  <a:pt x="357" y="325"/>
                </a:cubicBezTo>
                <a:cubicBezTo>
                  <a:pt x="354" y="329"/>
                  <a:pt x="351" y="333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4" y="333"/>
                </a:cubicBezTo>
                <a:cubicBezTo>
                  <a:pt x="334" y="332"/>
                  <a:pt x="335" y="332"/>
                  <a:pt x="335" y="330"/>
                </a:cubicBezTo>
                <a:cubicBezTo>
                  <a:pt x="333" y="329"/>
                  <a:pt x="331" y="326"/>
                  <a:pt x="329" y="325"/>
                </a:cubicBezTo>
                <a:cubicBezTo>
                  <a:pt x="329" y="328"/>
                  <a:pt x="327" y="328"/>
                  <a:pt x="327" y="330"/>
                </a:cubicBezTo>
                <a:close/>
                <a:moveTo>
                  <a:pt x="513" y="337"/>
                </a:moveTo>
                <a:cubicBezTo>
                  <a:pt x="516" y="334"/>
                  <a:pt x="521" y="328"/>
                  <a:pt x="519" y="325"/>
                </a:cubicBezTo>
                <a:cubicBezTo>
                  <a:pt x="517" y="329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6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30" y="329"/>
                </a:moveTo>
                <a:cubicBezTo>
                  <a:pt x="432" y="329"/>
                  <a:pt x="433" y="329"/>
                  <a:pt x="433" y="327"/>
                </a:cubicBezTo>
                <a:cubicBezTo>
                  <a:pt x="432" y="327"/>
                  <a:pt x="431" y="326"/>
                  <a:pt x="431" y="326"/>
                </a:cubicBezTo>
                <a:cubicBezTo>
                  <a:pt x="431" y="327"/>
                  <a:pt x="430" y="328"/>
                  <a:pt x="430" y="329"/>
                </a:cubicBezTo>
                <a:close/>
                <a:moveTo>
                  <a:pt x="459" y="340"/>
                </a:moveTo>
                <a:cubicBezTo>
                  <a:pt x="459" y="335"/>
                  <a:pt x="465" y="330"/>
                  <a:pt x="462" y="326"/>
                </a:cubicBezTo>
                <a:cubicBezTo>
                  <a:pt x="462" y="330"/>
                  <a:pt x="455" y="337"/>
                  <a:pt x="459" y="340"/>
                </a:cubicBezTo>
                <a:close/>
                <a:moveTo>
                  <a:pt x="572" y="336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30"/>
                  <a:pt x="572" y="332"/>
                  <a:pt x="572" y="336"/>
                </a:cubicBezTo>
                <a:close/>
                <a:moveTo>
                  <a:pt x="247" y="331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2"/>
                  <a:pt x="247" y="331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7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7" y="328"/>
                  <a:pt x="405" y="327"/>
                  <a:pt x="402" y="327"/>
                </a:cubicBezTo>
                <a:cubicBezTo>
                  <a:pt x="403" y="329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1" y="330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30"/>
                </a:cubicBezTo>
                <a:cubicBezTo>
                  <a:pt x="364" y="329"/>
                  <a:pt x="363" y="328"/>
                  <a:pt x="363" y="328"/>
                </a:cubicBezTo>
                <a:cubicBezTo>
                  <a:pt x="360" y="333"/>
                  <a:pt x="358" y="337"/>
                  <a:pt x="356" y="342"/>
                </a:cubicBezTo>
                <a:close/>
                <a:moveTo>
                  <a:pt x="391" y="336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4"/>
                  <a:pt x="397" y="332"/>
                  <a:pt x="399" y="330"/>
                </a:cubicBezTo>
                <a:cubicBezTo>
                  <a:pt x="397" y="330"/>
                  <a:pt x="397" y="328"/>
                  <a:pt x="396" y="328"/>
                </a:cubicBezTo>
                <a:cubicBezTo>
                  <a:pt x="394" y="330"/>
                  <a:pt x="393" y="333"/>
                  <a:pt x="391" y="336"/>
                </a:cubicBezTo>
                <a:close/>
                <a:moveTo>
                  <a:pt x="84" y="334"/>
                </a:moveTo>
                <a:cubicBezTo>
                  <a:pt x="83" y="332"/>
                  <a:pt x="83" y="330"/>
                  <a:pt x="81" y="329"/>
                </a:cubicBezTo>
                <a:cubicBezTo>
                  <a:pt x="83" y="330"/>
                  <a:pt x="82" y="334"/>
                  <a:pt x="84" y="334"/>
                </a:cubicBezTo>
                <a:close/>
                <a:moveTo>
                  <a:pt x="186" y="331"/>
                </a:moveTo>
                <a:cubicBezTo>
                  <a:pt x="185" y="331"/>
                  <a:pt x="184" y="328"/>
                  <a:pt x="183" y="330"/>
                </a:cubicBezTo>
                <a:cubicBezTo>
                  <a:pt x="184" y="330"/>
                  <a:pt x="186" y="332"/>
                  <a:pt x="186" y="331"/>
                </a:cubicBezTo>
                <a:close/>
                <a:moveTo>
                  <a:pt x="302" y="331"/>
                </a:moveTo>
                <a:cubicBezTo>
                  <a:pt x="300" y="331"/>
                  <a:pt x="297" y="329"/>
                  <a:pt x="295" y="330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1"/>
                </a:moveTo>
                <a:cubicBezTo>
                  <a:pt x="416" y="331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1"/>
                </a:cubicBezTo>
                <a:close/>
                <a:moveTo>
                  <a:pt x="179" y="330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3"/>
                  <a:pt x="184" y="333"/>
                  <a:pt x="183" y="331"/>
                </a:cubicBezTo>
                <a:cubicBezTo>
                  <a:pt x="183" y="331"/>
                  <a:pt x="182" y="331"/>
                  <a:pt x="182" y="331"/>
                </a:cubicBezTo>
                <a:cubicBezTo>
                  <a:pt x="183" y="331"/>
                  <a:pt x="183" y="330"/>
                  <a:pt x="182" y="330"/>
                </a:cubicBezTo>
                <a:cubicBezTo>
                  <a:pt x="182" y="332"/>
                  <a:pt x="180" y="330"/>
                  <a:pt x="179" y="330"/>
                </a:cubicBezTo>
                <a:close/>
                <a:moveTo>
                  <a:pt x="219" y="333"/>
                </a:moveTo>
                <a:cubicBezTo>
                  <a:pt x="222" y="337"/>
                  <a:pt x="227" y="339"/>
                  <a:pt x="231" y="335"/>
                </a:cubicBezTo>
                <a:cubicBezTo>
                  <a:pt x="227" y="333"/>
                  <a:pt x="221" y="326"/>
                  <a:pt x="219" y="333"/>
                </a:cubicBezTo>
                <a:close/>
                <a:moveTo>
                  <a:pt x="462" y="342"/>
                </a:moveTo>
                <a:cubicBezTo>
                  <a:pt x="469" y="342"/>
                  <a:pt x="469" y="336"/>
                  <a:pt x="471" y="331"/>
                </a:cubicBezTo>
                <a:cubicBezTo>
                  <a:pt x="469" y="331"/>
                  <a:pt x="469" y="329"/>
                  <a:pt x="467" y="330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8"/>
                </a:moveTo>
                <a:cubicBezTo>
                  <a:pt x="492" y="346"/>
                  <a:pt x="492" y="337"/>
                  <a:pt x="495" y="331"/>
                </a:cubicBezTo>
                <a:cubicBezTo>
                  <a:pt x="487" y="328"/>
                  <a:pt x="488" y="343"/>
                  <a:pt x="484" y="348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1"/>
                </a:cubicBezTo>
                <a:cubicBezTo>
                  <a:pt x="62" y="339"/>
                  <a:pt x="64" y="347"/>
                  <a:pt x="72" y="349"/>
                </a:cubicBezTo>
                <a:close/>
                <a:moveTo>
                  <a:pt x="273" y="334"/>
                </a:moveTo>
                <a:cubicBezTo>
                  <a:pt x="275" y="336"/>
                  <a:pt x="277" y="338"/>
                  <a:pt x="280" y="339"/>
                </a:cubicBezTo>
                <a:cubicBezTo>
                  <a:pt x="280" y="335"/>
                  <a:pt x="279" y="333"/>
                  <a:pt x="277" y="331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8"/>
                  <a:pt x="314" y="335"/>
                  <a:pt x="315" y="333"/>
                </a:cubicBezTo>
                <a:cubicBezTo>
                  <a:pt x="311" y="329"/>
                  <a:pt x="307" y="333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4"/>
                  <a:pt x="402" y="333"/>
                </a:cubicBezTo>
                <a:cubicBezTo>
                  <a:pt x="402" y="331"/>
                  <a:pt x="401" y="331"/>
                  <a:pt x="400" y="331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6"/>
                  <a:pt x="439" y="331"/>
                </a:cubicBezTo>
                <a:cubicBezTo>
                  <a:pt x="438" y="331"/>
                  <a:pt x="438" y="331"/>
                  <a:pt x="437" y="331"/>
                </a:cubicBezTo>
                <a:cubicBezTo>
                  <a:pt x="435" y="335"/>
                  <a:pt x="434" y="340"/>
                  <a:pt x="431" y="344"/>
                </a:cubicBezTo>
                <a:close/>
                <a:moveTo>
                  <a:pt x="363" y="341"/>
                </a:moveTo>
                <a:cubicBezTo>
                  <a:pt x="367" y="339"/>
                  <a:pt x="372" y="338"/>
                  <a:pt x="372" y="334"/>
                </a:cubicBezTo>
                <a:cubicBezTo>
                  <a:pt x="370" y="334"/>
                  <a:pt x="370" y="331"/>
                  <a:pt x="368" y="331"/>
                </a:cubicBezTo>
                <a:cubicBezTo>
                  <a:pt x="366" y="335"/>
                  <a:pt x="364" y="337"/>
                  <a:pt x="363" y="341"/>
                </a:cubicBezTo>
                <a:close/>
                <a:moveTo>
                  <a:pt x="521" y="341"/>
                </a:moveTo>
                <a:cubicBezTo>
                  <a:pt x="522" y="339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2"/>
                  <a:pt x="429" y="342"/>
                </a:cubicBezTo>
                <a:cubicBezTo>
                  <a:pt x="430" y="339"/>
                  <a:pt x="432" y="336"/>
                  <a:pt x="433" y="332"/>
                </a:cubicBezTo>
                <a:cubicBezTo>
                  <a:pt x="429" y="333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5"/>
                  <a:pt x="124" y="333"/>
                </a:cubicBezTo>
                <a:cubicBezTo>
                  <a:pt x="125" y="335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90" y="334"/>
                </a:moveTo>
                <a:cubicBezTo>
                  <a:pt x="192" y="338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90" y="334"/>
                </a:cubicBezTo>
                <a:close/>
                <a:moveTo>
                  <a:pt x="472" y="339"/>
                </a:moveTo>
                <a:cubicBezTo>
                  <a:pt x="475" y="339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9"/>
                </a:cubicBezTo>
                <a:close/>
                <a:moveTo>
                  <a:pt x="559" y="339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9"/>
                </a:cubicBezTo>
                <a:close/>
                <a:moveTo>
                  <a:pt x="72" y="342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2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3"/>
                  <a:pt x="98" y="334"/>
                </a:cubicBezTo>
                <a:cubicBezTo>
                  <a:pt x="101" y="340"/>
                  <a:pt x="106" y="343"/>
                  <a:pt x="111" y="346"/>
                </a:cubicBezTo>
                <a:close/>
                <a:moveTo>
                  <a:pt x="494" y="342"/>
                </a:moveTo>
                <a:cubicBezTo>
                  <a:pt x="497" y="340"/>
                  <a:pt x="500" y="339"/>
                  <a:pt x="502" y="336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2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8"/>
                </a:cubicBezTo>
                <a:cubicBezTo>
                  <a:pt x="528" y="347"/>
                  <a:pt x="542" y="343"/>
                  <a:pt x="537" y="334"/>
                </a:cubicBezTo>
                <a:close/>
                <a:moveTo>
                  <a:pt x="564" y="359"/>
                </a:moveTo>
                <a:cubicBezTo>
                  <a:pt x="576" y="354"/>
                  <a:pt x="588" y="346"/>
                  <a:pt x="591" y="334"/>
                </a:cubicBezTo>
                <a:cubicBezTo>
                  <a:pt x="583" y="344"/>
                  <a:pt x="571" y="349"/>
                  <a:pt x="564" y="359"/>
                </a:cubicBezTo>
                <a:close/>
                <a:moveTo>
                  <a:pt x="101" y="353"/>
                </a:moveTo>
                <a:cubicBezTo>
                  <a:pt x="98" y="345"/>
                  <a:pt x="97" y="337"/>
                  <a:pt x="89" y="334"/>
                </a:cubicBezTo>
                <a:cubicBezTo>
                  <a:pt x="93" y="341"/>
                  <a:pt x="93" y="350"/>
                  <a:pt x="101" y="353"/>
                </a:cubicBezTo>
                <a:close/>
                <a:moveTo>
                  <a:pt x="313" y="343"/>
                </a:moveTo>
                <a:cubicBezTo>
                  <a:pt x="315" y="343"/>
                  <a:pt x="315" y="345"/>
                  <a:pt x="317" y="345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8"/>
                  <a:pt x="314" y="340"/>
                  <a:pt x="313" y="343"/>
                </a:cubicBezTo>
                <a:close/>
                <a:moveTo>
                  <a:pt x="438" y="345"/>
                </a:moveTo>
                <a:cubicBezTo>
                  <a:pt x="442" y="343"/>
                  <a:pt x="442" y="339"/>
                  <a:pt x="444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2"/>
                  <a:pt x="438" y="345"/>
                </a:cubicBezTo>
                <a:close/>
                <a:moveTo>
                  <a:pt x="250" y="339"/>
                </a:moveTo>
                <a:cubicBezTo>
                  <a:pt x="253" y="340"/>
                  <a:pt x="257" y="344"/>
                  <a:pt x="258" y="339"/>
                </a:cubicBezTo>
                <a:cubicBezTo>
                  <a:pt x="255" y="338"/>
                  <a:pt x="253" y="337"/>
                  <a:pt x="250" y="336"/>
                </a:cubicBezTo>
                <a:cubicBezTo>
                  <a:pt x="250" y="337"/>
                  <a:pt x="250" y="338"/>
                  <a:pt x="250" y="339"/>
                </a:cubicBezTo>
                <a:close/>
                <a:moveTo>
                  <a:pt x="154" y="350"/>
                </a:moveTo>
                <a:cubicBezTo>
                  <a:pt x="151" y="344"/>
                  <a:pt x="145" y="341"/>
                  <a:pt x="140" y="336"/>
                </a:cubicBezTo>
                <a:cubicBezTo>
                  <a:pt x="142" y="343"/>
                  <a:pt x="148" y="347"/>
                  <a:pt x="154" y="350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3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3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4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9"/>
                  <a:pt x="377" y="337"/>
                  <a:pt x="376" y="337"/>
                </a:cubicBezTo>
                <a:cubicBezTo>
                  <a:pt x="375" y="339"/>
                  <a:pt x="373" y="342"/>
                  <a:pt x="374" y="344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6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1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8"/>
                  <a:pt x="409" y="337"/>
                </a:cubicBezTo>
                <a:cubicBezTo>
                  <a:pt x="409" y="338"/>
                  <a:pt x="407" y="340"/>
                  <a:pt x="408" y="341"/>
                </a:cubicBezTo>
                <a:close/>
                <a:moveTo>
                  <a:pt x="445" y="345"/>
                </a:moveTo>
                <a:cubicBezTo>
                  <a:pt x="445" y="343"/>
                  <a:pt x="449" y="339"/>
                  <a:pt x="446" y="337"/>
                </a:cubicBezTo>
                <a:cubicBezTo>
                  <a:pt x="446" y="340"/>
                  <a:pt x="442" y="343"/>
                  <a:pt x="445" y="345"/>
                </a:cubicBezTo>
                <a:close/>
                <a:moveTo>
                  <a:pt x="477" y="354"/>
                </a:moveTo>
                <a:cubicBezTo>
                  <a:pt x="480" y="351"/>
                  <a:pt x="483" y="341"/>
                  <a:pt x="482" y="337"/>
                </a:cubicBezTo>
                <a:cubicBezTo>
                  <a:pt x="481" y="343"/>
                  <a:pt x="476" y="349"/>
                  <a:pt x="477" y="354"/>
                </a:cubicBezTo>
                <a:close/>
                <a:moveTo>
                  <a:pt x="492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2" y="346"/>
                </a:cubicBezTo>
                <a:close/>
                <a:moveTo>
                  <a:pt x="549" y="348"/>
                </a:moveTo>
                <a:cubicBezTo>
                  <a:pt x="545" y="354"/>
                  <a:pt x="539" y="360"/>
                  <a:pt x="533" y="364"/>
                </a:cubicBezTo>
                <a:cubicBezTo>
                  <a:pt x="531" y="366"/>
                  <a:pt x="527" y="367"/>
                  <a:pt x="527" y="370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40"/>
                  <a:pt x="50" y="338"/>
                </a:cubicBezTo>
                <a:cubicBezTo>
                  <a:pt x="50" y="341"/>
                  <a:pt x="51" y="342"/>
                  <a:pt x="52" y="344"/>
                </a:cubicBezTo>
                <a:close/>
                <a:moveTo>
                  <a:pt x="210" y="339"/>
                </a:moveTo>
                <a:cubicBezTo>
                  <a:pt x="210" y="342"/>
                  <a:pt x="216" y="345"/>
                  <a:pt x="217" y="341"/>
                </a:cubicBezTo>
                <a:cubicBezTo>
                  <a:pt x="215" y="340"/>
                  <a:pt x="212" y="337"/>
                  <a:pt x="210" y="339"/>
                </a:cubicBezTo>
                <a:close/>
                <a:moveTo>
                  <a:pt x="287" y="344"/>
                </a:moveTo>
                <a:cubicBezTo>
                  <a:pt x="293" y="347"/>
                  <a:pt x="302" y="357"/>
                  <a:pt x="307" y="347"/>
                </a:cubicBezTo>
                <a:cubicBezTo>
                  <a:pt x="302" y="339"/>
                  <a:pt x="293" y="337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3" y="344"/>
                  <a:pt x="403" y="342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40"/>
                  <a:pt x="399" y="339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7"/>
                  <a:pt x="171" y="353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5"/>
                </a:cubicBezTo>
                <a:cubicBezTo>
                  <a:pt x="350" y="343"/>
                  <a:pt x="351" y="343"/>
                  <a:pt x="351" y="342"/>
                </a:cubicBezTo>
                <a:cubicBezTo>
                  <a:pt x="348" y="342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9" y="344"/>
                  <a:pt x="371" y="341"/>
                  <a:pt x="369" y="341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5"/>
                  <a:pt x="328" y="348"/>
                  <a:pt x="329" y="351"/>
                </a:cubicBezTo>
                <a:close/>
                <a:moveTo>
                  <a:pt x="449" y="344"/>
                </a:moveTo>
                <a:cubicBezTo>
                  <a:pt x="451" y="345"/>
                  <a:pt x="451" y="343"/>
                  <a:pt x="451" y="341"/>
                </a:cubicBezTo>
                <a:cubicBezTo>
                  <a:pt x="450" y="341"/>
                  <a:pt x="449" y="343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6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1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7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5"/>
                </a:moveTo>
                <a:cubicBezTo>
                  <a:pt x="203" y="345"/>
                  <a:pt x="204" y="346"/>
                  <a:pt x="204" y="347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8" y="343"/>
                  <a:pt x="204" y="341"/>
                  <a:pt x="202" y="345"/>
                </a:cubicBezTo>
                <a:close/>
                <a:moveTo>
                  <a:pt x="509" y="347"/>
                </a:moveTo>
                <a:cubicBezTo>
                  <a:pt x="511" y="347"/>
                  <a:pt x="512" y="344"/>
                  <a:pt x="511" y="342"/>
                </a:cubicBezTo>
                <a:cubicBezTo>
                  <a:pt x="510" y="343"/>
                  <a:pt x="507" y="345"/>
                  <a:pt x="509" y="347"/>
                </a:cubicBezTo>
                <a:close/>
                <a:moveTo>
                  <a:pt x="116" y="364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3"/>
                  <a:pt x="107" y="361"/>
                  <a:pt x="116" y="364"/>
                </a:cubicBezTo>
                <a:close/>
                <a:moveTo>
                  <a:pt x="405" y="346"/>
                </a:moveTo>
                <a:cubicBezTo>
                  <a:pt x="405" y="348"/>
                  <a:pt x="407" y="349"/>
                  <a:pt x="408" y="349"/>
                </a:cubicBezTo>
                <a:cubicBezTo>
                  <a:pt x="409" y="347"/>
                  <a:pt x="409" y="347"/>
                  <a:pt x="410" y="344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7"/>
                  <a:pt x="222" y="343"/>
                  <a:pt x="219" y="344"/>
                </a:cubicBezTo>
                <a:cubicBezTo>
                  <a:pt x="220" y="347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8"/>
                  <a:pt x="340" y="345"/>
                </a:cubicBezTo>
                <a:cubicBezTo>
                  <a:pt x="338" y="345"/>
                  <a:pt x="339" y="343"/>
                  <a:pt x="337" y="344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4"/>
                </a:cubicBezTo>
                <a:cubicBezTo>
                  <a:pt x="468" y="343"/>
                  <a:pt x="468" y="347"/>
                  <a:pt x="469" y="349"/>
                </a:cubicBezTo>
                <a:close/>
                <a:moveTo>
                  <a:pt x="322" y="347"/>
                </a:moveTo>
                <a:cubicBezTo>
                  <a:pt x="322" y="349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4"/>
                  <a:pt x="325" y="347"/>
                  <a:pt x="322" y="347"/>
                </a:cubicBezTo>
                <a:close/>
                <a:moveTo>
                  <a:pt x="377" y="353"/>
                </a:moveTo>
                <a:cubicBezTo>
                  <a:pt x="382" y="353"/>
                  <a:pt x="380" y="347"/>
                  <a:pt x="383" y="345"/>
                </a:cubicBezTo>
                <a:cubicBezTo>
                  <a:pt x="378" y="345"/>
                  <a:pt x="379" y="350"/>
                  <a:pt x="377" y="353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2"/>
                  <a:pt x="143" y="353"/>
                </a:cubicBezTo>
                <a:cubicBezTo>
                  <a:pt x="142" y="349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50"/>
                  <a:pt x="247" y="348"/>
                </a:cubicBezTo>
                <a:cubicBezTo>
                  <a:pt x="244" y="347"/>
                  <a:pt x="239" y="346"/>
                  <a:pt x="237" y="347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6" y="351"/>
                  <a:pt x="222" y="352"/>
                  <a:pt x="228" y="354"/>
                </a:cubicBezTo>
                <a:cubicBezTo>
                  <a:pt x="223" y="352"/>
                  <a:pt x="219" y="347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2"/>
                  <a:pt x="373" y="351"/>
                </a:cubicBezTo>
                <a:cubicBezTo>
                  <a:pt x="373" y="349"/>
                  <a:pt x="376" y="350"/>
                  <a:pt x="375" y="347"/>
                </a:cubicBezTo>
                <a:cubicBezTo>
                  <a:pt x="372" y="346"/>
                  <a:pt x="371" y="349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2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5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4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50"/>
                  <a:pt x="590" y="349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2"/>
                  <a:pt x="311" y="350"/>
                  <a:pt x="314" y="351"/>
                </a:cubicBezTo>
                <a:cubicBezTo>
                  <a:pt x="314" y="349"/>
                  <a:pt x="312" y="349"/>
                  <a:pt x="310" y="348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50"/>
                </a:moveTo>
                <a:cubicBezTo>
                  <a:pt x="343" y="350"/>
                  <a:pt x="345" y="349"/>
                  <a:pt x="345" y="348"/>
                </a:cubicBezTo>
                <a:cubicBezTo>
                  <a:pt x="344" y="347"/>
                  <a:pt x="342" y="348"/>
                  <a:pt x="341" y="350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8"/>
                </a:cubicBezTo>
                <a:cubicBezTo>
                  <a:pt x="442" y="349"/>
                  <a:pt x="440" y="350"/>
                  <a:pt x="440" y="352"/>
                </a:cubicBezTo>
                <a:close/>
                <a:moveTo>
                  <a:pt x="502" y="348"/>
                </a:moveTo>
                <a:cubicBezTo>
                  <a:pt x="499" y="351"/>
                  <a:pt x="490" y="352"/>
                  <a:pt x="488" y="356"/>
                </a:cubicBezTo>
                <a:cubicBezTo>
                  <a:pt x="493" y="353"/>
                  <a:pt x="501" y="353"/>
                  <a:pt x="503" y="348"/>
                </a:cubicBezTo>
                <a:cubicBezTo>
                  <a:pt x="503" y="348"/>
                  <a:pt x="503" y="348"/>
                  <a:pt x="502" y="348"/>
                </a:cubicBezTo>
                <a:close/>
                <a:moveTo>
                  <a:pt x="89" y="364"/>
                </a:moveTo>
                <a:cubicBezTo>
                  <a:pt x="88" y="358"/>
                  <a:pt x="84" y="353"/>
                  <a:pt x="81" y="349"/>
                </a:cubicBezTo>
                <a:cubicBezTo>
                  <a:pt x="82" y="355"/>
                  <a:pt x="84" y="361"/>
                  <a:pt x="89" y="364"/>
                </a:cubicBezTo>
                <a:close/>
                <a:moveTo>
                  <a:pt x="358" y="351"/>
                </a:moveTo>
                <a:cubicBezTo>
                  <a:pt x="361" y="352"/>
                  <a:pt x="361" y="355"/>
                  <a:pt x="366" y="354"/>
                </a:cubicBezTo>
                <a:cubicBezTo>
                  <a:pt x="366" y="353"/>
                  <a:pt x="365" y="353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1"/>
                  <a:pt x="383" y="366"/>
                </a:cubicBezTo>
                <a:cubicBezTo>
                  <a:pt x="385" y="368"/>
                  <a:pt x="387" y="367"/>
                  <a:pt x="391" y="367"/>
                </a:cubicBezTo>
                <a:cubicBezTo>
                  <a:pt x="393" y="362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1"/>
                </a:moveTo>
                <a:cubicBezTo>
                  <a:pt x="424" y="362"/>
                  <a:pt x="425" y="365"/>
                  <a:pt x="427" y="364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1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8"/>
                  <a:pt x="152" y="361"/>
                  <a:pt x="157" y="363"/>
                </a:cubicBezTo>
                <a:close/>
                <a:moveTo>
                  <a:pt x="202" y="353"/>
                </a:moveTo>
                <a:cubicBezTo>
                  <a:pt x="209" y="358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3"/>
                </a:cubicBezTo>
                <a:close/>
                <a:moveTo>
                  <a:pt x="521" y="353"/>
                </a:moveTo>
                <a:cubicBezTo>
                  <a:pt x="524" y="353"/>
                  <a:pt x="526" y="353"/>
                  <a:pt x="527" y="351"/>
                </a:cubicBezTo>
                <a:cubicBezTo>
                  <a:pt x="524" y="351"/>
                  <a:pt x="523" y="352"/>
                  <a:pt x="521" y="353"/>
                </a:cubicBezTo>
                <a:close/>
                <a:moveTo>
                  <a:pt x="132" y="354"/>
                </a:moveTo>
                <a:cubicBezTo>
                  <a:pt x="138" y="358"/>
                  <a:pt x="143" y="366"/>
                  <a:pt x="149" y="367"/>
                </a:cubicBezTo>
                <a:cubicBezTo>
                  <a:pt x="148" y="364"/>
                  <a:pt x="145" y="362"/>
                  <a:pt x="146" y="359"/>
                </a:cubicBezTo>
                <a:cubicBezTo>
                  <a:pt x="139" y="359"/>
                  <a:pt x="137" y="351"/>
                  <a:pt x="131" y="352"/>
                </a:cubicBezTo>
                <a:cubicBezTo>
                  <a:pt x="132" y="352"/>
                  <a:pt x="132" y="354"/>
                  <a:pt x="132" y="354"/>
                </a:cubicBezTo>
                <a:close/>
                <a:moveTo>
                  <a:pt x="253" y="358"/>
                </a:moveTo>
                <a:cubicBezTo>
                  <a:pt x="256" y="359"/>
                  <a:pt x="257" y="356"/>
                  <a:pt x="259" y="355"/>
                </a:cubicBezTo>
                <a:cubicBezTo>
                  <a:pt x="259" y="354"/>
                  <a:pt x="259" y="353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6"/>
                  <a:pt x="253" y="358"/>
                </a:cubicBezTo>
                <a:close/>
                <a:moveTo>
                  <a:pt x="73" y="359"/>
                </a:moveTo>
                <a:cubicBezTo>
                  <a:pt x="73" y="357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5"/>
                  <a:pt x="70" y="358"/>
                  <a:pt x="73" y="359"/>
                </a:cubicBezTo>
                <a:close/>
                <a:moveTo>
                  <a:pt x="461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2"/>
                  <a:pt x="465" y="352"/>
                </a:cubicBezTo>
                <a:cubicBezTo>
                  <a:pt x="464" y="356"/>
                  <a:pt x="462" y="359"/>
                  <a:pt x="461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4"/>
                  <a:pt x="164" y="353"/>
                </a:cubicBezTo>
                <a:cubicBezTo>
                  <a:pt x="165" y="356"/>
                  <a:pt x="169" y="358"/>
                  <a:pt x="171" y="359"/>
                </a:cubicBezTo>
                <a:close/>
                <a:moveTo>
                  <a:pt x="180" y="353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6"/>
                  <a:pt x="231" y="385"/>
                </a:cubicBezTo>
                <a:cubicBezTo>
                  <a:pt x="234" y="385"/>
                  <a:pt x="235" y="387"/>
                  <a:pt x="238" y="387"/>
                </a:cubicBezTo>
                <a:cubicBezTo>
                  <a:pt x="219" y="375"/>
                  <a:pt x="199" y="365"/>
                  <a:pt x="180" y="353"/>
                </a:cubicBezTo>
                <a:close/>
                <a:moveTo>
                  <a:pt x="269" y="353"/>
                </a:moveTo>
                <a:cubicBezTo>
                  <a:pt x="269" y="353"/>
                  <a:pt x="268" y="354"/>
                  <a:pt x="269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4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3"/>
                  <a:pt x="291" y="362"/>
                  <a:pt x="296" y="361"/>
                </a:cubicBezTo>
                <a:close/>
                <a:moveTo>
                  <a:pt x="342" y="353"/>
                </a:moveTo>
                <a:cubicBezTo>
                  <a:pt x="341" y="353"/>
                  <a:pt x="340" y="353"/>
                  <a:pt x="339" y="353"/>
                </a:cubicBezTo>
                <a:cubicBezTo>
                  <a:pt x="338" y="356"/>
                  <a:pt x="342" y="354"/>
                  <a:pt x="342" y="353"/>
                </a:cubicBezTo>
                <a:close/>
                <a:moveTo>
                  <a:pt x="346" y="363"/>
                </a:moveTo>
                <a:cubicBezTo>
                  <a:pt x="348" y="360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1"/>
                </a:moveTo>
                <a:cubicBezTo>
                  <a:pt x="69" y="358"/>
                  <a:pt x="66" y="358"/>
                  <a:pt x="68" y="355"/>
                </a:cubicBezTo>
                <a:cubicBezTo>
                  <a:pt x="66" y="356"/>
                  <a:pt x="67" y="353"/>
                  <a:pt x="65" y="353"/>
                </a:cubicBezTo>
                <a:cubicBezTo>
                  <a:pt x="66" y="356"/>
                  <a:pt x="66" y="360"/>
                  <a:pt x="69" y="361"/>
                </a:cubicBezTo>
                <a:close/>
                <a:moveTo>
                  <a:pt x="332" y="356"/>
                </a:moveTo>
                <a:cubicBezTo>
                  <a:pt x="335" y="357"/>
                  <a:pt x="335" y="355"/>
                  <a:pt x="335" y="353"/>
                </a:cubicBezTo>
                <a:cubicBezTo>
                  <a:pt x="332" y="353"/>
                  <a:pt x="331" y="354"/>
                  <a:pt x="332" y="356"/>
                </a:cubicBezTo>
                <a:close/>
                <a:moveTo>
                  <a:pt x="396" y="367"/>
                </a:moveTo>
                <a:cubicBezTo>
                  <a:pt x="401" y="366"/>
                  <a:pt x="402" y="360"/>
                  <a:pt x="404" y="356"/>
                </a:cubicBezTo>
                <a:cubicBezTo>
                  <a:pt x="403" y="355"/>
                  <a:pt x="403" y="354"/>
                  <a:pt x="402" y="353"/>
                </a:cubicBezTo>
                <a:cubicBezTo>
                  <a:pt x="399" y="358"/>
                  <a:pt x="397" y="362"/>
                  <a:pt x="396" y="367"/>
                </a:cubicBezTo>
                <a:close/>
                <a:moveTo>
                  <a:pt x="516" y="372"/>
                </a:moveTo>
                <a:cubicBezTo>
                  <a:pt x="524" y="367"/>
                  <a:pt x="535" y="361"/>
                  <a:pt x="539" y="353"/>
                </a:cubicBezTo>
                <a:cubicBezTo>
                  <a:pt x="529" y="358"/>
                  <a:pt x="523" y="365"/>
                  <a:pt x="516" y="372"/>
                </a:cubicBezTo>
                <a:close/>
                <a:moveTo>
                  <a:pt x="315" y="358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8"/>
                </a:cubicBezTo>
                <a:close/>
                <a:moveTo>
                  <a:pt x="56" y="362"/>
                </a:moveTo>
                <a:cubicBezTo>
                  <a:pt x="58" y="359"/>
                  <a:pt x="55" y="355"/>
                  <a:pt x="52" y="354"/>
                </a:cubicBezTo>
                <a:cubicBezTo>
                  <a:pt x="52" y="358"/>
                  <a:pt x="54" y="361"/>
                  <a:pt x="56" y="362"/>
                </a:cubicBezTo>
                <a:close/>
                <a:moveTo>
                  <a:pt x="430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8"/>
                  <a:pt x="429" y="363"/>
                  <a:pt x="430" y="365"/>
                </a:cubicBezTo>
                <a:close/>
                <a:moveTo>
                  <a:pt x="128" y="372"/>
                </a:moveTo>
                <a:cubicBezTo>
                  <a:pt x="125" y="366"/>
                  <a:pt x="125" y="358"/>
                  <a:pt x="118" y="355"/>
                </a:cubicBezTo>
                <a:cubicBezTo>
                  <a:pt x="120" y="363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60"/>
                  <a:pt x="357" y="361"/>
                  <a:pt x="360" y="359"/>
                </a:cubicBezTo>
                <a:cubicBezTo>
                  <a:pt x="359" y="357"/>
                  <a:pt x="357" y="356"/>
                  <a:pt x="354" y="355"/>
                </a:cubicBezTo>
                <a:cubicBezTo>
                  <a:pt x="354" y="358"/>
                  <a:pt x="350" y="360"/>
                  <a:pt x="352" y="362"/>
                </a:cubicBezTo>
                <a:close/>
                <a:moveTo>
                  <a:pt x="338" y="359"/>
                </a:moveTo>
                <a:cubicBezTo>
                  <a:pt x="338" y="361"/>
                  <a:pt x="340" y="361"/>
                  <a:pt x="341" y="362"/>
                </a:cubicBezTo>
                <a:cubicBezTo>
                  <a:pt x="342" y="360"/>
                  <a:pt x="344" y="359"/>
                  <a:pt x="344" y="356"/>
                </a:cubicBezTo>
                <a:cubicBezTo>
                  <a:pt x="341" y="356"/>
                  <a:pt x="340" y="358"/>
                  <a:pt x="338" y="359"/>
                </a:cubicBezTo>
                <a:close/>
                <a:moveTo>
                  <a:pt x="372" y="361"/>
                </a:moveTo>
                <a:cubicBezTo>
                  <a:pt x="374" y="361"/>
                  <a:pt x="374" y="362"/>
                  <a:pt x="375" y="362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9"/>
                  <a:pt x="372" y="361"/>
                </a:cubicBezTo>
                <a:close/>
                <a:moveTo>
                  <a:pt x="259" y="359"/>
                </a:moveTo>
                <a:cubicBezTo>
                  <a:pt x="262" y="359"/>
                  <a:pt x="265" y="362"/>
                  <a:pt x="267" y="361"/>
                </a:cubicBezTo>
                <a:cubicBezTo>
                  <a:pt x="266" y="360"/>
                  <a:pt x="265" y="359"/>
                  <a:pt x="265" y="358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1"/>
                  <a:pt x="434" y="362"/>
                  <a:pt x="434" y="365"/>
                </a:cubicBezTo>
                <a:close/>
                <a:moveTo>
                  <a:pt x="508" y="359"/>
                </a:moveTo>
                <a:cubicBezTo>
                  <a:pt x="507" y="362"/>
                  <a:pt x="505" y="364"/>
                  <a:pt x="504" y="367"/>
                </a:cubicBezTo>
                <a:cubicBezTo>
                  <a:pt x="508" y="364"/>
                  <a:pt x="518" y="360"/>
                  <a:pt x="517" y="357"/>
                </a:cubicBezTo>
                <a:cubicBezTo>
                  <a:pt x="515" y="359"/>
                  <a:pt x="512" y="357"/>
                  <a:pt x="508" y="359"/>
                </a:cubicBezTo>
                <a:close/>
                <a:moveTo>
                  <a:pt x="212" y="365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1"/>
                  <a:pt x="209" y="365"/>
                  <a:pt x="212" y="365"/>
                </a:cubicBezTo>
                <a:close/>
                <a:moveTo>
                  <a:pt x="230" y="362"/>
                </a:moveTo>
                <a:cubicBezTo>
                  <a:pt x="229" y="359"/>
                  <a:pt x="223" y="358"/>
                  <a:pt x="221" y="358"/>
                </a:cubicBezTo>
                <a:cubicBezTo>
                  <a:pt x="224" y="359"/>
                  <a:pt x="226" y="363"/>
                  <a:pt x="230" y="362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8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7"/>
                </a:moveTo>
                <a:cubicBezTo>
                  <a:pt x="405" y="367"/>
                  <a:pt x="407" y="367"/>
                  <a:pt x="410" y="367"/>
                </a:cubicBezTo>
                <a:cubicBezTo>
                  <a:pt x="412" y="365"/>
                  <a:pt x="411" y="363"/>
                  <a:pt x="412" y="361"/>
                </a:cubicBezTo>
                <a:cubicBezTo>
                  <a:pt x="407" y="354"/>
                  <a:pt x="404" y="362"/>
                  <a:pt x="402" y="367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40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2"/>
                  <a:pt x="553" y="382"/>
                  <a:pt x="574" y="358"/>
                </a:cubicBezTo>
                <a:cubicBezTo>
                  <a:pt x="575" y="358"/>
                  <a:pt x="575" y="357"/>
                  <a:pt x="574" y="358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2"/>
                  <a:pt x="319" y="362"/>
                  <a:pt x="318" y="360"/>
                </a:cubicBezTo>
                <a:cubicBezTo>
                  <a:pt x="316" y="361"/>
                  <a:pt x="315" y="359"/>
                  <a:pt x="313" y="360"/>
                </a:cubicBezTo>
                <a:close/>
                <a:moveTo>
                  <a:pt x="173" y="365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5"/>
                  <a:pt x="173" y="365"/>
                </a:cubicBezTo>
                <a:close/>
                <a:moveTo>
                  <a:pt x="254" y="362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5"/>
                  <a:pt x="258" y="360"/>
                  <a:pt x="254" y="362"/>
                </a:cubicBezTo>
                <a:close/>
                <a:moveTo>
                  <a:pt x="301" y="363"/>
                </a:moveTo>
                <a:cubicBezTo>
                  <a:pt x="303" y="364"/>
                  <a:pt x="305" y="365"/>
                  <a:pt x="307" y="365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1"/>
                  <a:pt x="302" y="360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4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4"/>
                  <a:pt x="324" y="362"/>
                </a:cubicBezTo>
                <a:cubicBezTo>
                  <a:pt x="323" y="362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2" y="367"/>
                </a:cubicBezTo>
                <a:cubicBezTo>
                  <a:pt x="493" y="366"/>
                  <a:pt x="497" y="364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1"/>
                  <a:pt x="129" y="364"/>
                </a:cubicBezTo>
                <a:cubicBezTo>
                  <a:pt x="132" y="368"/>
                  <a:pt x="132" y="375"/>
                  <a:pt x="137" y="379"/>
                </a:cubicBezTo>
                <a:cubicBezTo>
                  <a:pt x="136" y="373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4"/>
                </a:cubicBezTo>
                <a:cubicBezTo>
                  <a:pt x="236" y="363"/>
                  <a:pt x="233" y="362"/>
                  <a:pt x="233" y="365"/>
                </a:cubicBezTo>
                <a:close/>
                <a:moveTo>
                  <a:pt x="357" y="365"/>
                </a:moveTo>
                <a:cubicBezTo>
                  <a:pt x="358" y="365"/>
                  <a:pt x="359" y="365"/>
                  <a:pt x="360" y="365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3"/>
                  <a:pt x="357" y="363"/>
                  <a:pt x="357" y="365"/>
                </a:cubicBezTo>
                <a:close/>
                <a:moveTo>
                  <a:pt x="364" y="365"/>
                </a:moveTo>
                <a:cubicBezTo>
                  <a:pt x="366" y="366"/>
                  <a:pt x="366" y="365"/>
                  <a:pt x="367" y="364"/>
                </a:cubicBezTo>
                <a:cubicBezTo>
                  <a:pt x="366" y="363"/>
                  <a:pt x="366" y="363"/>
                  <a:pt x="365" y="362"/>
                </a:cubicBezTo>
                <a:cubicBezTo>
                  <a:pt x="365" y="364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5"/>
                  <a:pt x="77" y="363"/>
                  <a:pt x="74" y="364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4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5"/>
                </a:cubicBezTo>
                <a:cubicBezTo>
                  <a:pt x="67" y="368"/>
                  <a:pt x="69" y="371"/>
                  <a:pt x="73" y="373"/>
                </a:cubicBezTo>
                <a:close/>
                <a:moveTo>
                  <a:pt x="160" y="373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1"/>
                  <a:pt x="155" y="363"/>
                  <a:pt x="152" y="365"/>
                </a:cubicBezTo>
                <a:cubicBezTo>
                  <a:pt x="153" y="369"/>
                  <a:pt x="157" y="371"/>
                  <a:pt x="160" y="373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8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5"/>
                </a:cubicBezTo>
                <a:cubicBezTo>
                  <a:pt x="189" y="379"/>
                  <a:pt x="206" y="391"/>
                  <a:pt x="227" y="400"/>
                </a:cubicBezTo>
                <a:close/>
                <a:moveTo>
                  <a:pt x="326" y="370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7" y="364"/>
                  <a:pt x="324" y="369"/>
                  <a:pt x="326" y="370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4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5"/>
                  <a:pt x="517" y="364"/>
                  <a:pt x="516" y="364"/>
                </a:cubicBezTo>
                <a:cubicBezTo>
                  <a:pt x="509" y="370"/>
                  <a:pt x="499" y="373"/>
                  <a:pt x="492" y="379"/>
                </a:cubicBezTo>
                <a:cubicBezTo>
                  <a:pt x="504" y="380"/>
                  <a:pt x="511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7"/>
                </a:cubicBezTo>
                <a:cubicBezTo>
                  <a:pt x="311" y="368"/>
                  <a:pt x="313" y="364"/>
                  <a:pt x="311" y="365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8"/>
                  <a:pt x="470" y="371"/>
                </a:cubicBezTo>
                <a:close/>
                <a:moveTo>
                  <a:pt x="240" y="368"/>
                </a:moveTo>
                <a:cubicBezTo>
                  <a:pt x="245" y="372"/>
                  <a:pt x="265" y="388"/>
                  <a:pt x="270" y="379"/>
                </a:cubicBezTo>
                <a:cubicBezTo>
                  <a:pt x="261" y="375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70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80"/>
                  <a:pt x="120" y="382"/>
                </a:cubicBezTo>
                <a:cubicBezTo>
                  <a:pt x="119" y="383"/>
                  <a:pt x="116" y="382"/>
                  <a:pt x="115" y="384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2"/>
                  <a:pt x="119" y="368"/>
                  <a:pt x="109" y="367"/>
                </a:cubicBezTo>
                <a:cubicBezTo>
                  <a:pt x="110" y="372"/>
                  <a:pt x="113" y="376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7"/>
                </a:cubicBezTo>
                <a:cubicBezTo>
                  <a:pt x="231" y="367"/>
                  <a:pt x="230" y="367"/>
                  <a:pt x="229" y="367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2"/>
                  <a:pt x="355" y="373"/>
                </a:cubicBezTo>
                <a:cubicBezTo>
                  <a:pt x="356" y="372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9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1"/>
                  <a:pt x="47" y="367"/>
                </a:cubicBezTo>
                <a:cubicBezTo>
                  <a:pt x="47" y="377"/>
                  <a:pt x="54" y="381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9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1"/>
                  <a:pt x="272" y="375"/>
                </a:cubicBezTo>
                <a:cubicBezTo>
                  <a:pt x="273" y="369"/>
                  <a:pt x="278" y="377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7"/>
                  <a:pt x="433" y="367"/>
                </a:cubicBezTo>
                <a:cubicBezTo>
                  <a:pt x="432" y="368"/>
                  <a:pt x="432" y="371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5" y="368"/>
                </a:cubicBezTo>
                <a:cubicBezTo>
                  <a:pt x="361" y="368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1"/>
                  <a:pt x="462" y="384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2"/>
                  <a:pt x="148" y="374"/>
                  <a:pt x="137" y="368"/>
                </a:cubicBezTo>
                <a:cubicBezTo>
                  <a:pt x="139" y="374"/>
                  <a:pt x="141" y="379"/>
                  <a:pt x="143" y="384"/>
                </a:cubicBezTo>
                <a:close/>
                <a:moveTo>
                  <a:pt x="365" y="375"/>
                </a:moveTo>
                <a:cubicBezTo>
                  <a:pt x="366" y="375"/>
                  <a:pt x="367" y="375"/>
                  <a:pt x="368" y="376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8"/>
                  <a:pt x="367" y="373"/>
                  <a:pt x="365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9"/>
                  <a:pt x="421" y="369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70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4"/>
                  <a:pt x="407" y="372"/>
                  <a:pt x="408" y="370"/>
                </a:cubicBezTo>
                <a:cubicBezTo>
                  <a:pt x="402" y="368"/>
                  <a:pt x="399" y="370"/>
                  <a:pt x="398" y="375"/>
                </a:cubicBezTo>
                <a:close/>
                <a:moveTo>
                  <a:pt x="411" y="375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3"/>
                  <a:pt x="411" y="375"/>
                </a:cubicBezTo>
                <a:close/>
                <a:moveTo>
                  <a:pt x="237" y="370"/>
                </a:moveTo>
                <a:cubicBezTo>
                  <a:pt x="234" y="368"/>
                  <a:pt x="232" y="373"/>
                  <a:pt x="230" y="371"/>
                </a:cubicBezTo>
                <a:cubicBezTo>
                  <a:pt x="237" y="379"/>
                  <a:pt x="247" y="384"/>
                  <a:pt x="256" y="390"/>
                </a:cubicBezTo>
                <a:cubicBezTo>
                  <a:pt x="259" y="389"/>
                  <a:pt x="260" y="386"/>
                  <a:pt x="264" y="385"/>
                </a:cubicBezTo>
                <a:cubicBezTo>
                  <a:pt x="257" y="381"/>
                  <a:pt x="245" y="374"/>
                  <a:pt x="237" y="370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70"/>
                </a:cubicBezTo>
                <a:cubicBezTo>
                  <a:pt x="376" y="372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70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70"/>
                </a:cubicBezTo>
                <a:cubicBezTo>
                  <a:pt x="458" y="371"/>
                  <a:pt x="458" y="370"/>
                  <a:pt x="457" y="370"/>
                </a:cubicBezTo>
                <a:cubicBezTo>
                  <a:pt x="456" y="371"/>
                  <a:pt x="452" y="374"/>
                  <a:pt x="453" y="374"/>
                </a:cubicBezTo>
                <a:close/>
                <a:moveTo>
                  <a:pt x="70" y="378"/>
                </a:moveTo>
                <a:cubicBezTo>
                  <a:pt x="67" y="375"/>
                  <a:pt x="66" y="372"/>
                  <a:pt x="62" y="370"/>
                </a:cubicBezTo>
                <a:cubicBezTo>
                  <a:pt x="63" y="374"/>
                  <a:pt x="66" y="378"/>
                  <a:pt x="70" y="378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7" y="385"/>
                </a:cubicBezTo>
                <a:cubicBezTo>
                  <a:pt x="88" y="382"/>
                  <a:pt x="82" y="374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7" y="379"/>
                </a:moveTo>
                <a:cubicBezTo>
                  <a:pt x="96" y="375"/>
                  <a:pt x="94" y="372"/>
                  <a:pt x="91" y="371"/>
                </a:cubicBezTo>
                <a:cubicBezTo>
                  <a:pt x="92" y="375"/>
                  <a:pt x="95" y="376"/>
                  <a:pt x="97" y="379"/>
                </a:cubicBezTo>
                <a:close/>
                <a:moveTo>
                  <a:pt x="333" y="373"/>
                </a:moveTo>
                <a:cubicBezTo>
                  <a:pt x="335" y="373"/>
                  <a:pt x="336" y="373"/>
                  <a:pt x="336" y="371"/>
                </a:cubicBezTo>
                <a:cubicBezTo>
                  <a:pt x="334" y="371"/>
                  <a:pt x="333" y="372"/>
                  <a:pt x="333" y="373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5"/>
                </a:cubicBezTo>
                <a:cubicBezTo>
                  <a:pt x="382" y="374"/>
                  <a:pt x="381" y="373"/>
                  <a:pt x="380" y="372"/>
                </a:cubicBezTo>
                <a:cubicBezTo>
                  <a:pt x="379" y="373"/>
                  <a:pt x="378" y="374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6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5"/>
                  <a:pt x="166" y="375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6"/>
                </a:cubicBezTo>
                <a:cubicBezTo>
                  <a:pt x="80" y="390"/>
                  <a:pt x="96" y="398"/>
                  <a:pt x="108" y="409"/>
                </a:cubicBezTo>
                <a:close/>
                <a:moveTo>
                  <a:pt x="439" y="381"/>
                </a:moveTo>
                <a:cubicBezTo>
                  <a:pt x="443" y="381"/>
                  <a:pt x="447" y="381"/>
                  <a:pt x="448" y="377"/>
                </a:cubicBezTo>
                <a:cubicBezTo>
                  <a:pt x="445" y="375"/>
                  <a:pt x="440" y="378"/>
                  <a:pt x="439" y="381"/>
                </a:cubicBezTo>
                <a:close/>
                <a:moveTo>
                  <a:pt x="305" y="378"/>
                </a:moveTo>
                <a:cubicBezTo>
                  <a:pt x="307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7"/>
                  <a:pt x="343" y="376"/>
                  <a:pt x="343" y="377"/>
                </a:cubicBezTo>
                <a:cubicBezTo>
                  <a:pt x="344" y="378"/>
                  <a:pt x="346" y="378"/>
                  <a:pt x="347" y="378"/>
                </a:cubicBezTo>
                <a:close/>
                <a:moveTo>
                  <a:pt x="366" y="378"/>
                </a:moveTo>
                <a:cubicBezTo>
                  <a:pt x="364" y="379"/>
                  <a:pt x="364" y="378"/>
                  <a:pt x="363" y="378"/>
                </a:cubicBezTo>
                <a:cubicBezTo>
                  <a:pt x="363" y="381"/>
                  <a:pt x="365" y="380"/>
                  <a:pt x="366" y="378"/>
                </a:cubicBezTo>
                <a:close/>
                <a:moveTo>
                  <a:pt x="413" y="379"/>
                </a:moveTo>
                <a:cubicBezTo>
                  <a:pt x="412" y="382"/>
                  <a:pt x="410" y="383"/>
                  <a:pt x="409" y="387"/>
                </a:cubicBezTo>
                <a:cubicBezTo>
                  <a:pt x="416" y="387"/>
                  <a:pt x="419" y="382"/>
                  <a:pt x="418" y="378"/>
                </a:cubicBezTo>
                <a:cubicBezTo>
                  <a:pt x="417" y="379"/>
                  <a:pt x="415" y="379"/>
                  <a:pt x="413" y="379"/>
                </a:cubicBezTo>
                <a:close/>
                <a:moveTo>
                  <a:pt x="426" y="382"/>
                </a:moveTo>
                <a:cubicBezTo>
                  <a:pt x="427" y="380"/>
                  <a:pt x="429" y="381"/>
                  <a:pt x="430" y="379"/>
                </a:cubicBezTo>
                <a:cubicBezTo>
                  <a:pt x="430" y="379"/>
                  <a:pt x="430" y="378"/>
                  <a:pt x="430" y="378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9"/>
                </a:cubicBezTo>
                <a:cubicBezTo>
                  <a:pt x="313" y="379"/>
                  <a:pt x="311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9"/>
                  <a:pt x="457" y="386"/>
                </a:cubicBezTo>
                <a:cubicBezTo>
                  <a:pt x="457" y="383"/>
                  <a:pt x="458" y="381"/>
                  <a:pt x="459" y="379"/>
                </a:cubicBezTo>
                <a:cubicBezTo>
                  <a:pt x="450" y="380"/>
                  <a:pt x="442" y="386"/>
                  <a:pt x="439" y="392"/>
                </a:cubicBezTo>
                <a:close/>
                <a:moveTo>
                  <a:pt x="323" y="384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4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1"/>
                  <a:pt x="112" y="391"/>
                </a:cubicBezTo>
                <a:close/>
                <a:moveTo>
                  <a:pt x="139" y="401"/>
                </a:moveTo>
                <a:cubicBezTo>
                  <a:pt x="137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9"/>
                </a:moveTo>
                <a:cubicBezTo>
                  <a:pt x="481" y="399"/>
                  <a:pt x="465" y="410"/>
                  <a:pt x="445" y="416"/>
                </a:cubicBezTo>
                <a:cubicBezTo>
                  <a:pt x="458" y="418"/>
                  <a:pt x="469" y="415"/>
                  <a:pt x="479" y="409"/>
                </a:cubicBezTo>
                <a:cubicBezTo>
                  <a:pt x="479" y="406"/>
                  <a:pt x="481" y="405"/>
                  <a:pt x="483" y="404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3"/>
                  <a:pt x="507" y="387"/>
                  <a:pt x="495" y="389"/>
                </a:cubicBezTo>
                <a:close/>
                <a:moveTo>
                  <a:pt x="350" y="386"/>
                </a:moveTo>
                <a:cubicBezTo>
                  <a:pt x="350" y="385"/>
                  <a:pt x="351" y="385"/>
                  <a:pt x="351" y="383"/>
                </a:cubicBezTo>
                <a:cubicBezTo>
                  <a:pt x="348" y="383"/>
                  <a:pt x="344" y="380"/>
                  <a:pt x="342" y="381"/>
                </a:cubicBezTo>
                <a:cubicBezTo>
                  <a:pt x="345" y="383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2"/>
                  <a:pt x="402" y="381"/>
                  <a:pt x="403" y="381"/>
                </a:cubicBezTo>
                <a:cubicBezTo>
                  <a:pt x="402" y="381"/>
                  <a:pt x="401" y="381"/>
                  <a:pt x="400" y="381"/>
                </a:cubicBezTo>
                <a:cubicBezTo>
                  <a:pt x="400" y="382"/>
                  <a:pt x="401" y="383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5"/>
                  <a:pt x="386" y="384"/>
                  <a:pt x="386" y="387"/>
                </a:cubicBezTo>
                <a:close/>
                <a:moveTo>
                  <a:pt x="270" y="384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4"/>
                </a:cubicBezTo>
                <a:close/>
                <a:moveTo>
                  <a:pt x="374" y="385"/>
                </a:moveTo>
                <a:cubicBezTo>
                  <a:pt x="376" y="386"/>
                  <a:pt x="379" y="386"/>
                  <a:pt x="382" y="387"/>
                </a:cubicBezTo>
                <a:cubicBezTo>
                  <a:pt x="382" y="385"/>
                  <a:pt x="383" y="384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9"/>
                  <a:pt x="399" y="388"/>
                  <a:pt x="400" y="387"/>
                </a:cubicBezTo>
                <a:cubicBezTo>
                  <a:pt x="399" y="385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5" y="388"/>
                  <a:pt x="296" y="388"/>
                  <a:pt x="296" y="386"/>
                </a:cubicBezTo>
                <a:cubicBezTo>
                  <a:pt x="293" y="385"/>
                  <a:pt x="293" y="387"/>
                  <a:pt x="290" y="387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5"/>
                  <a:pt x="295" y="383"/>
                </a:cubicBezTo>
                <a:close/>
                <a:moveTo>
                  <a:pt x="309" y="384"/>
                </a:moveTo>
                <a:cubicBezTo>
                  <a:pt x="308" y="386"/>
                  <a:pt x="313" y="387"/>
                  <a:pt x="313" y="384"/>
                </a:cubicBezTo>
                <a:cubicBezTo>
                  <a:pt x="312" y="383"/>
                  <a:pt x="310" y="383"/>
                  <a:pt x="309" y="384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6"/>
                  <a:pt x="358" y="385"/>
                  <a:pt x="355" y="384"/>
                </a:cubicBezTo>
                <a:cubicBezTo>
                  <a:pt x="355" y="385"/>
                  <a:pt x="352" y="386"/>
                  <a:pt x="354" y="387"/>
                </a:cubicBezTo>
                <a:close/>
                <a:moveTo>
                  <a:pt x="161" y="389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4"/>
                  <a:pt x="159" y="385"/>
                </a:cubicBezTo>
                <a:cubicBezTo>
                  <a:pt x="160" y="386"/>
                  <a:pt x="161" y="387"/>
                  <a:pt x="161" y="389"/>
                </a:cubicBezTo>
                <a:close/>
                <a:moveTo>
                  <a:pt x="422" y="392"/>
                </a:moveTo>
                <a:cubicBezTo>
                  <a:pt x="429" y="394"/>
                  <a:pt x="432" y="390"/>
                  <a:pt x="437" y="389"/>
                </a:cubicBezTo>
                <a:cubicBezTo>
                  <a:pt x="436" y="387"/>
                  <a:pt x="440" y="385"/>
                  <a:pt x="437" y="385"/>
                </a:cubicBezTo>
                <a:cubicBezTo>
                  <a:pt x="431" y="387"/>
                  <a:pt x="425" y="386"/>
                  <a:pt x="422" y="392"/>
                </a:cubicBezTo>
                <a:close/>
                <a:moveTo>
                  <a:pt x="479" y="387"/>
                </a:moveTo>
                <a:cubicBezTo>
                  <a:pt x="480" y="386"/>
                  <a:pt x="481" y="385"/>
                  <a:pt x="482" y="387"/>
                </a:cubicBezTo>
                <a:cubicBezTo>
                  <a:pt x="483" y="384"/>
                  <a:pt x="479" y="385"/>
                  <a:pt x="479" y="387"/>
                </a:cubicBezTo>
                <a:close/>
                <a:moveTo>
                  <a:pt x="321" y="386"/>
                </a:moveTo>
                <a:cubicBezTo>
                  <a:pt x="318" y="389"/>
                  <a:pt x="328" y="390"/>
                  <a:pt x="328" y="387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9"/>
                  <a:pt x="360" y="388"/>
                  <a:pt x="363" y="388"/>
                </a:cubicBezTo>
                <a:cubicBezTo>
                  <a:pt x="363" y="387"/>
                  <a:pt x="363" y="387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9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70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3"/>
                  <a:pt x="301" y="390"/>
                  <a:pt x="304" y="390"/>
                </a:cubicBezTo>
                <a:cubicBezTo>
                  <a:pt x="304" y="388"/>
                  <a:pt x="302" y="387"/>
                  <a:pt x="300" y="387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9"/>
                </a:moveTo>
                <a:cubicBezTo>
                  <a:pt x="48" y="394"/>
                  <a:pt x="52" y="400"/>
                  <a:pt x="57" y="404"/>
                </a:cubicBezTo>
                <a:cubicBezTo>
                  <a:pt x="55" y="397"/>
                  <a:pt x="49" y="388"/>
                  <a:pt x="44" y="389"/>
                </a:cubicBezTo>
                <a:close/>
                <a:moveTo>
                  <a:pt x="334" y="391"/>
                </a:moveTo>
                <a:cubicBezTo>
                  <a:pt x="337" y="390"/>
                  <a:pt x="344" y="393"/>
                  <a:pt x="347" y="392"/>
                </a:cubicBezTo>
                <a:cubicBezTo>
                  <a:pt x="347" y="387"/>
                  <a:pt x="339" y="390"/>
                  <a:pt x="335" y="388"/>
                </a:cubicBezTo>
                <a:cubicBezTo>
                  <a:pt x="335" y="389"/>
                  <a:pt x="334" y="390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2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2"/>
                  <a:pt x="208" y="393"/>
                  <a:pt x="198" y="390"/>
                </a:cubicBezTo>
                <a:cubicBezTo>
                  <a:pt x="208" y="395"/>
                  <a:pt x="217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6"/>
                  <a:pt x="242" y="398"/>
                </a:cubicBezTo>
                <a:cubicBezTo>
                  <a:pt x="245" y="395"/>
                  <a:pt x="249" y="397"/>
                  <a:pt x="251" y="393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5"/>
                </a:moveTo>
                <a:cubicBezTo>
                  <a:pt x="315" y="396"/>
                  <a:pt x="312" y="398"/>
                  <a:pt x="312" y="402"/>
                </a:cubicBezTo>
                <a:cubicBezTo>
                  <a:pt x="315" y="403"/>
                  <a:pt x="317" y="403"/>
                  <a:pt x="320" y="404"/>
                </a:cubicBezTo>
                <a:cubicBezTo>
                  <a:pt x="322" y="400"/>
                  <a:pt x="325" y="396"/>
                  <a:pt x="326" y="391"/>
                </a:cubicBezTo>
                <a:cubicBezTo>
                  <a:pt x="323" y="391"/>
                  <a:pt x="321" y="390"/>
                  <a:pt x="318" y="390"/>
                </a:cubicBezTo>
                <a:cubicBezTo>
                  <a:pt x="317" y="391"/>
                  <a:pt x="318" y="393"/>
                  <a:pt x="318" y="395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6"/>
                  <a:pt x="309" y="395"/>
                  <a:pt x="309" y="392"/>
                </a:cubicBezTo>
                <a:cubicBezTo>
                  <a:pt x="307" y="392"/>
                  <a:pt x="307" y="390"/>
                  <a:pt x="305" y="390"/>
                </a:cubicBezTo>
                <a:cubicBezTo>
                  <a:pt x="305" y="394"/>
                  <a:pt x="301" y="397"/>
                  <a:pt x="302" y="399"/>
                </a:cubicBezTo>
                <a:close/>
                <a:moveTo>
                  <a:pt x="358" y="393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3"/>
                  <a:pt x="358" y="393"/>
                </a:cubicBezTo>
                <a:close/>
                <a:moveTo>
                  <a:pt x="367" y="396"/>
                </a:moveTo>
                <a:cubicBezTo>
                  <a:pt x="371" y="397"/>
                  <a:pt x="380" y="398"/>
                  <a:pt x="379" y="391"/>
                </a:cubicBezTo>
                <a:cubicBezTo>
                  <a:pt x="372" y="391"/>
                  <a:pt x="368" y="390"/>
                  <a:pt x="367" y="396"/>
                </a:cubicBezTo>
                <a:close/>
                <a:moveTo>
                  <a:pt x="385" y="398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90"/>
                  <a:pt x="386" y="391"/>
                  <a:pt x="385" y="398"/>
                </a:cubicBezTo>
                <a:close/>
                <a:moveTo>
                  <a:pt x="446" y="406"/>
                </a:moveTo>
                <a:cubicBezTo>
                  <a:pt x="460" y="402"/>
                  <a:pt x="473" y="399"/>
                  <a:pt x="482" y="392"/>
                </a:cubicBezTo>
                <a:cubicBezTo>
                  <a:pt x="471" y="396"/>
                  <a:pt x="452" y="397"/>
                  <a:pt x="446" y="406"/>
                </a:cubicBezTo>
                <a:close/>
                <a:moveTo>
                  <a:pt x="279" y="399"/>
                </a:moveTo>
                <a:cubicBezTo>
                  <a:pt x="283" y="400"/>
                  <a:pt x="284" y="399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6"/>
                  <a:pt x="286" y="393"/>
                  <a:pt x="282" y="393"/>
                </a:cubicBezTo>
                <a:cubicBezTo>
                  <a:pt x="282" y="396"/>
                  <a:pt x="279" y="396"/>
                  <a:pt x="279" y="399"/>
                </a:cubicBezTo>
                <a:close/>
                <a:moveTo>
                  <a:pt x="332" y="393"/>
                </a:moveTo>
                <a:cubicBezTo>
                  <a:pt x="332" y="397"/>
                  <a:pt x="327" y="400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5"/>
                  <a:pt x="337" y="393"/>
                  <a:pt x="332" y="393"/>
                </a:cubicBezTo>
                <a:close/>
                <a:moveTo>
                  <a:pt x="409" y="399"/>
                </a:moveTo>
                <a:cubicBezTo>
                  <a:pt x="413" y="398"/>
                  <a:pt x="424" y="399"/>
                  <a:pt x="427" y="395"/>
                </a:cubicBezTo>
                <a:cubicBezTo>
                  <a:pt x="421" y="395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8"/>
                  <a:pt x="112" y="398"/>
                  <a:pt x="111" y="396"/>
                </a:cubicBezTo>
                <a:cubicBezTo>
                  <a:pt x="111" y="398"/>
                  <a:pt x="112" y="400"/>
                  <a:pt x="114" y="400"/>
                </a:cubicBezTo>
                <a:close/>
                <a:moveTo>
                  <a:pt x="135" y="409"/>
                </a:moveTo>
                <a:cubicBezTo>
                  <a:pt x="132" y="404"/>
                  <a:pt x="130" y="398"/>
                  <a:pt x="124" y="396"/>
                </a:cubicBezTo>
                <a:cubicBezTo>
                  <a:pt x="126" y="402"/>
                  <a:pt x="130" y="406"/>
                  <a:pt x="135" y="409"/>
                </a:cubicBezTo>
                <a:close/>
                <a:moveTo>
                  <a:pt x="166" y="423"/>
                </a:moveTo>
                <a:cubicBezTo>
                  <a:pt x="166" y="420"/>
                  <a:pt x="163" y="415"/>
                  <a:pt x="163" y="410"/>
                </a:cubicBezTo>
                <a:cubicBezTo>
                  <a:pt x="157" y="407"/>
                  <a:pt x="153" y="398"/>
                  <a:pt x="146" y="398"/>
                </a:cubicBezTo>
                <a:cubicBezTo>
                  <a:pt x="148" y="408"/>
                  <a:pt x="156" y="421"/>
                  <a:pt x="166" y="423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2"/>
                  <a:pt x="296" y="400"/>
                  <a:pt x="296" y="399"/>
                </a:cubicBezTo>
                <a:cubicBezTo>
                  <a:pt x="296" y="399"/>
                  <a:pt x="296" y="398"/>
                  <a:pt x="295" y="398"/>
                </a:cubicBezTo>
                <a:cubicBezTo>
                  <a:pt x="295" y="400"/>
                  <a:pt x="294" y="400"/>
                  <a:pt x="294" y="401"/>
                </a:cubicBezTo>
                <a:close/>
                <a:moveTo>
                  <a:pt x="363" y="404"/>
                </a:moveTo>
                <a:cubicBezTo>
                  <a:pt x="367" y="405"/>
                  <a:pt x="374" y="404"/>
                  <a:pt x="375" y="399"/>
                </a:cubicBezTo>
                <a:cubicBezTo>
                  <a:pt x="370" y="399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3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10"/>
                  <a:pt x="104" y="415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8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1"/>
                </a:cubicBezTo>
                <a:cubicBezTo>
                  <a:pt x="65" y="405"/>
                  <a:pt x="66" y="414"/>
                  <a:pt x="72" y="416"/>
                </a:cubicBezTo>
                <a:cubicBezTo>
                  <a:pt x="73" y="416"/>
                  <a:pt x="73" y="415"/>
                  <a:pt x="73" y="415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2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4"/>
                  <a:pt x="392" y="401"/>
                </a:cubicBezTo>
                <a:cubicBezTo>
                  <a:pt x="388" y="401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2"/>
                </a:cubicBezTo>
                <a:cubicBezTo>
                  <a:pt x="416" y="409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7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7"/>
                </a:cubicBezTo>
                <a:close/>
                <a:moveTo>
                  <a:pt x="118" y="416"/>
                </a:moveTo>
                <a:cubicBezTo>
                  <a:pt x="118" y="410"/>
                  <a:pt x="114" y="408"/>
                  <a:pt x="111" y="405"/>
                </a:cubicBezTo>
                <a:cubicBezTo>
                  <a:pt x="113" y="409"/>
                  <a:pt x="113" y="415"/>
                  <a:pt x="118" y="416"/>
                </a:cubicBezTo>
                <a:close/>
                <a:moveTo>
                  <a:pt x="308" y="407"/>
                </a:moveTo>
                <a:cubicBezTo>
                  <a:pt x="311" y="407"/>
                  <a:pt x="316" y="409"/>
                  <a:pt x="319" y="409"/>
                </a:cubicBezTo>
                <a:cubicBezTo>
                  <a:pt x="319" y="407"/>
                  <a:pt x="318" y="407"/>
                  <a:pt x="318" y="406"/>
                </a:cubicBezTo>
                <a:cubicBezTo>
                  <a:pt x="314" y="406"/>
                  <a:pt x="309" y="404"/>
                  <a:pt x="308" y="407"/>
                </a:cubicBezTo>
                <a:close/>
                <a:moveTo>
                  <a:pt x="338" y="410"/>
                </a:moveTo>
                <a:cubicBezTo>
                  <a:pt x="339" y="409"/>
                  <a:pt x="340" y="408"/>
                  <a:pt x="340" y="407"/>
                </a:cubicBezTo>
                <a:cubicBezTo>
                  <a:pt x="336" y="408"/>
                  <a:pt x="332" y="406"/>
                  <a:pt x="330" y="408"/>
                </a:cubicBezTo>
                <a:cubicBezTo>
                  <a:pt x="333" y="408"/>
                  <a:pt x="335" y="410"/>
                  <a:pt x="338" y="410"/>
                </a:cubicBezTo>
                <a:close/>
                <a:moveTo>
                  <a:pt x="346" y="410"/>
                </a:moveTo>
                <a:cubicBezTo>
                  <a:pt x="348" y="410"/>
                  <a:pt x="347" y="409"/>
                  <a:pt x="349" y="409"/>
                </a:cubicBezTo>
                <a:cubicBezTo>
                  <a:pt x="349" y="406"/>
                  <a:pt x="345" y="406"/>
                  <a:pt x="346" y="410"/>
                </a:cubicBezTo>
                <a:close/>
                <a:moveTo>
                  <a:pt x="358" y="411"/>
                </a:moveTo>
                <a:cubicBezTo>
                  <a:pt x="363" y="410"/>
                  <a:pt x="371" y="412"/>
                  <a:pt x="371" y="407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9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9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3"/>
                  <a:pt x="120" y="409"/>
                </a:cubicBezTo>
                <a:cubicBezTo>
                  <a:pt x="129" y="419"/>
                  <a:pt x="137" y="430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2"/>
                </a:moveTo>
                <a:cubicBezTo>
                  <a:pt x="298" y="412"/>
                  <a:pt x="299" y="413"/>
                  <a:pt x="299" y="413"/>
                </a:cubicBezTo>
                <a:cubicBezTo>
                  <a:pt x="303" y="413"/>
                  <a:pt x="305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3"/>
                  <a:pt x="297" y="409"/>
                  <a:pt x="293" y="411"/>
                </a:cubicBezTo>
                <a:cubicBezTo>
                  <a:pt x="295" y="411"/>
                  <a:pt x="296" y="412"/>
                  <a:pt x="298" y="412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4"/>
                  <a:pt x="380" y="416"/>
                </a:cubicBezTo>
                <a:close/>
                <a:moveTo>
                  <a:pt x="76" y="418"/>
                </a:moveTo>
                <a:cubicBezTo>
                  <a:pt x="76" y="417"/>
                  <a:pt x="77" y="416"/>
                  <a:pt x="76" y="415"/>
                </a:cubicBezTo>
                <a:cubicBezTo>
                  <a:pt x="75" y="416"/>
                  <a:pt x="75" y="412"/>
                  <a:pt x="74" y="415"/>
                </a:cubicBezTo>
                <a:cubicBezTo>
                  <a:pt x="75" y="416"/>
                  <a:pt x="74" y="417"/>
                  <a:pt x="76" y="418"/>
                </a:cubicBezTo>
                <a:close/>
                <a:moveTo>
                  <a:pt x="392" y="416"/>
                </a:moveTo>
                <a:cubicBezTo>
                  <a:pt x="393" y="416"/>
                  <a:pt x="394" y="417"/>
                  <a:pt x="394" y="417"/>
                </a:cubicBezTo>
                <a:cubicBezTo>
                  <a:pt x="394" y="416"/>
                  <a:pt x="395" y="416"/>
                  <a:pt x="395" y="415"/>
                </a:cubicBezTo>
                <a:cubicBezTo>
                  <a:pt x="393" y="415"/>
                  <a:pt x="393" y="416"/>
                  <a:pt x="392" y="416"/>
                </a:cubicBezTo>
                <a:close/>
                <a:moveTo>
                  <a:pt x="374" y="418"/>
                </a:moveTo>
                <a:cubicBezTo>
                  <a:pt x="375" y="417"/>
                  <a:pt x="378" y="418"/>
                  <a:pt x="378" y="415"/>
                </a:cubicBezTo>
                <a:cubicBezTo>
                  <a:pt x="376" y="416"/>
                  <a:pt x="374" y="415"/>
                  <a:pt x="374" y="418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7"/>
                  <a:pt x="331" y="418"/>
                  <a:pt x="330" y="416"/>
                </a:cubicBezTo>
                <a:cubicBezTo>
                  <a:pt x="327" y="417"/>
                  <a:pt x="326" y="416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1"/>
                </a:moveTo>
                <a:cubicBezTo>
                  <a:pt x="82" y="419"/>
                  <a:pt x="79" y="418"/>
                  <a:pt x="77" y="416"/>
                </a:cubicBezTo>
                <a:cubicBezTo>
                  <a:pt x="75" y="420"/>
                  <a:pt x="83" y="420"/>
                  <a:pt x="83" y="421"/>
                </a:cubicBezTo>
                <a:close/>
                <a:moveTo>
                  <a:pt x="129" y="425"/>
                </a:moveTo>
                <a:cubicBezTo>
                  <a:pt x="126" y="424"/>
                  <a:pt x="124" y="418"/>
                  <a:pt x="121" y="418"/>
                </a:cubicBezTo>
                <a:cubicBezTo>
                  <a:pt x="122" y="422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1"/>
                  <a:pt x="435" y="421"/>
                  <a:pt x="443" y="419"/>
                </a:cubicBezTo>
                <a:cubicBezTo>
                  <a:pt x="436" y="417"/>
                  <a:pt x="422" y="418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9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5"/>
                  <a:pt x="157" y="424"/>
                  <a:pt x="159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4"/>
                  <a:pt x="158" y="426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2"/>
                  <a:pt x="181" y="425"/>
                  <a:pt x="173" y="419"/>
                </a:cubicBezTo>
                <a:cubicBezTo>
                  <a:pt x="173" y="422"/>
                  <a:pt x="174" y="425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3"/>
                  <a:pt x="366" y="423"/>
                </a:cubicBezTo>
                <a:cubicBezTo>
                  <a:pt x="366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3"/>
                </a:moveTo>
                <a:cubicBezTo>
                  <a:pt x="372" y="421"/>
                  <a:pt x="378" y="423"/>
                  <a:pt x="378" y="421"/>
                </a:cubicBezTo>
                <a:cubicBezTo>
                  <a:pt x="375" y="421"/>
                  <a:pt x="371" y="419"/>
                  <a:pt x="371" y="423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3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4"/>
                </a:cubicBezTo>
                <a:cubicBezTo>
                  <a:pt x="80" y="428"/>
                  <a:pt x="88" y="435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1"/>
                  <a:pt x="122" y="424"/>
                  <a:pt x="119" y="426"/>
                </a:cubicBezTo>
                <a:close/>
                <a:moveTo>
                  <a:pt x="149" y="430"/>
                </a:moveTo>
                <a:cubicBezTo>
                  <a:pt x="148" y="429"/>
                  <a:pt x="146" y="425"/>
                  <a:pt x="145" y="426"/>
                </a:cubicBezTo>
                <a:cubicBezTo>
                  <a:pt x="147" y="427"/>
                  <a:pt x="146" y="430"/>
                  <a:pt x="149" y="430"/>
                </a:cubicBezTo>
                <a:close/>
                <a:moveTo>
                  <a:pt x="169" y="472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5"/>
                  <a:pt x="152" y="458"/>
                  <a:pt x="169" y="472"/>
                </a:cubicBezTo>
                <a:close/>
                <a:moveTo>
                  <a:pt x="157" y="443"/>
                </a:moveTo>
                <a:cubicBezTo>
                  <a:pt x="157" y="438"/>
                  <a:pt x="151" y="436"/>
                  <a:pt x="152" y="432"/>
                </a:cubicBezTo>
                <a:cubicBezTo>
                  <a:pt x="151" y="432"/>
                  <a:pt x="150" y="432"/>
                  <a:pt x="149" y="432"/>
                </a:cubicBezTo>
                <a:cubicBezTo>
                  <a:pt x="151" y="436"/>
                  <a:pt x="154" y="439"/>
                  <a:pt x="157" y="443"/>
                </a:cubicBezTo>
                <a:close/>
                <a:moveTo>
                  <a:pt x="176" y="464"/>
                </a:moveTo>
                <a:cubicBezTo>
                  <a:pt x="185" y="470"/>
                  <a:pt x="193" y="476"/>
                  <a:pt x="203" y="481"/>
                </a:cubicBezTo>
                <a:cubicBezTo>
                  <a:pt x="192" y="468"/>
                  <a:pt x="179" y="456"/>
                  <a:pt x="167" y="443"/>
                </a:cubicBezTo>
                <a:cubicBezTo>
                  <a:pt x="167" y="442"/>
                  <a:pt x="166" y="442"/>
                  <a:pt x="166" y="440"/>
                </a:cubicBezTo>
                <a:cubicBezTo>
                  <a:pt x="162" y="438"/>
                  <a:pt x="159" y="435"/>
                  <a:pt x="155" y="432"/>
                </a:cubicBezTo>
                <a:cubicBezTo>
                  <a:pt x="160" y="444"/>
                  <a:pt x="170" y="453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8"/>
                  <a:pt x="123" y="442"/>
                  <a:pt x="129" y="445"/>
                </a:cubicBezTo>
                <a:close/>
                <a:moveTo>
                  <a:pt x="185" y="449"/>
                </a:moveTo>
                <a:cubicBezTo>
                  <a:pt x="181" y="446"/>
                  <a:pt x="174" y="441"/>
                  <a:pt x="169" y="437"/>
                </a:cubicBezTo>
                <a:cubicBezTo>
                  <a:pt x="174" y="441"/>
                  <a:pt x="178" y="447"/>
                  <a:pt x="185" y="449"/>
                </a:cubicBezTo>
                <a:close/>
                <a:moveTo>
                  <a:pt x="203" y="509"/>
                </a:moveTo>
                <a:cubicBezTo>
                  <a:pt x="200" y="508"/>
                  <a:pt x="199" y="504"/>
                  <a:pt x="196" y="502"/>
                </a:cubicBezTo>
                <a:cubicBezTo>
                  <a:pt x="186" y="494"/>
                  <a:pt x="173" y="489"/>
                  <a:pt x="168" y="480"/>
                </a:cubicBezTo>
                <a:cubicBezTo>
                  <a:pt x="156" y="471"/>
                  <a:pt x="140" y="459"/>
                  <a:pt x="128" y="449"/>
                </a:cubicBezTo>
                <a:cubicBezTo>
                  <a:pt x="124" y="447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4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6"/>
                </a:cubicBezTo>
                <a:cubicBezTo>
                  <a:pt x="170" y="488"/>
                  <a:pt x="171" y="491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2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7"/>
                  <a:pt x="161" y="444"/>
                </a:cubicBezTo>
                <a:cubicBezTo>
                  <a:pt x="160" y="445"/>
                  <a:pt x="158" y="442"/>
                  <a:pt x="157" y="444"/>
                </a:cubicBezTo>
                <a:cubicBezTo>
                  <a:pt x="158" y="444"/>
                  <a:pt x="158" y="446"/>
                  <a:pt x="159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2"/>
                </a:moveTo>
                <a:cubicBezTo>
                  <a:pt x="138" y="450"/>
                  <a:pt x="134" y="448"/>
                  <a:pt x="134" y="449"/>
                </a:cubicBezTo>
                <a:cubicBezTo>
                  <a:pt x="135" y="450"/>
                  <a:pt x="136" y="451"/>
                  <a:pt x="137" y="452"/>
                </a:cubicBezTo>
                <a:close/>
                <a:moveTo>
                  <a:pt x="142" y="455"/>
                </a:moveTo>
                <a:cubicBezTo>
                  <a:pt x="141" y="455"/>
                  <a:pt x="141" y="454"/>
                  <a:pt x="141" y="453"/>
                </a:cubicBezTo>
                <a:cubicBezTo>
                  <a:pt x="140" y="453"/>
                  <a:pt x="139" y="453"/>
                  <a:pt x="138" y="452"/>
                </a:cubicBezTo>
                <a:cubicBezTo>
                  <a:pt x="138" y="454"/>
                  <a:pt x="141" y="456"/>
                  <a:pt x="142" y="455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1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9" y="496"/>
                  <a:pt x="171" y="504"/>
                </a:cubicBezTo>
                <a:close/>
                <a:moveTo>
                  <a:pt x="204" y="501"/>
                </a:moveTo>
                <a:cubicBezTo>
                  <a:pt x="204" y="498"/>
                  <a:pt x="201" y="498"/>
                  <a:pt x="200" y="496"/>
                </a:cubicBezTo>
                <a:cubicBezTo>
                  <a:pt x="200" y="499"/>
                  <a:pt x="202" y="500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5"/>
                  <a:pt x="177" y="503"/>
                </a:cubicBezTo>
                <a:cubicBezTo>
                  <a:pt x="175" y="503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4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2"/>
                  <a:pt x="246" y="552"/>
                  <a:pt x="244" y="551"/>
                </a:cubicBezTo>
                <a:cubicBezTo>
                  <a:pt x="245" y="553"/>
                  <a:pt x="248" y="557"/>
                  <a:pt x="250" y="55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宋体" panose="02010600030101010101" pitchFamily="2" charset="-122"/>
              </a:rPr>
              <a:t>01</a:t>
            </a:r>
            <a:endParaRPr lang="zh-CN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xmlns="" id="{01A0CBA7-7655-484A-9D83-0897E9E6376F}"/>
              </a:ext>
            </a:extLst>
          </p:cNvPr>
          <p:cNvSpPr txBox="1"/>
          <p:nvPr/>
        </p:nvSpPr>
        <p:spPr>
          <a:xfrm>
            <a:off x="2640206" y="2501759"/>
            <a:ext cx="2592194" cy="235449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32" name="Freeform 18">
            <a:extLst>
              <a:ext uri="{FF2B5EF4-FFF2-40B4-BE49-F238E27FC236}">
                <a16:creationId xmlns:a16="http://schemas.microsoft.com/office/drawing/2014/main" xmlns="" id="{E95B27A4-9DE5-4306-9B56-29677EF941A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511699" y="2017161"/>
            <a:ext cx="811543" cy="1172395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4 h 559"/>
              <a:gd name="T12" fmla="*/ 117 w 657"/>
              <a:gd name="T13" fmla="*/ 104 h 559"/>
              <a:gd name="T14" fmla="*/ 614 w 657"/>
              <a:gd name="T15" fmla="*/ 144 h 559"/>
              <a:gd name="T16" fmla="*/ 279 w 657"/>
              <a:gd name="T17" fmla="*/ 119 h 559"/>
              <a:gd name="T18" fmla="*/ 459 w 657"/>
              <a:gd name="T19" fmla="*/ 138 h 559"/>
              <a:gd name="T20" fmla="*/ 55 w 657"/>
              <a:gd name="T21" fmla="*/ 135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4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8 h 559"/>
              <a:gd name="T40" fmla="*/ 51 w 657"/>
              <a:gd name="T41" fmla="*/ 186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2 h 559"/>
              <a:gd name="T52" fmla="*/ 145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1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9 h 559"/>
              <a:gd name="T68" fmla="*/ 509 w 657"/>
              <a:gd name="T69" fmla="*/ 260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3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9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8 h 559"/>
              <a:gd name="T110" fmla="*/ 321 w 657"/>
              <a:gd name="T111" fmla="*/ 364 h 559"/>
              <a:gd name="T112" fmla="*/ 232 w 657"/>
              <a:gd name="T113" fmla="*/ 367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57"/>
              <a:gd name="T190" fmla="*/ 0 h 559"/>
              <a:gd name="T191" fmla="*/ 657 w 657"/>
              <a:gd name="T192" fmla="*/ 559 h 55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57" h="559">
                <a:moveTo>
                  <a:pt x="185" y="393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2"/>
                  <a:pt x="200" y="411"/>
                </a:cubicBezTo>
                <a:cubicBezTo>
                  <a:pt x="199" y="412"/>
                  <a:pt x="200" y="414"/>
                  <a:pt x="199" y="414"/>
                </a:cubicBezTo>
                <a:cubicBezTo>
                  <a:pt x="190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7"/>
                  <a:pt x="209" y="433"/>
                </a:cubicBezTo>
                <a:cubicBezTo>
                  <a:pt x="201" y="432"/>
                  <a:pt x="193" y="425"/>
                  <a:pt x="185" y="421"/>
                </a:cubicBezTo>
                <a:cubicBezTo>
                  <a:pt x="186" y="426"/>
                  <a:pt x="195" y="430"/>
                  <a:pt x="198" y="435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1"/>
                  <a:pt x="193" y="449"/>
                  <a:pt x="202" y="455"/>
                </a:cubicBezTo>
                <a:cubicBezTo>
                  <a:pt x="203" y="464"/>
                  <a:pt x="214" y="465"/>
                  <a:pt x="214" y="474"/>
                </a:cubicBezTo>
                <a:cubicBezTo>
                  <a:pt x="213" y="474"/>
                  <a:pt x="213" y="475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7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5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30"/>
                  <a:pt x="240" y="537"/>
                </a:cubicBezTo>
                <a:cubicBezTo>
                  <a:pt x="239" y="539"/>
                  <a:pt x="236" y="539"/>
                  <a:pt x="234" y="540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7"/>
                  <a:pt x="221" y="545"/>
                  <a:pt x="220" y="543"/>
                </a:cubicBezTo>
                <a:cubicBezTo>
                  <a:pt x="215" y="542"/>
                  <a:pt x="208" y="543"/>
                  <a:pt x="206" y="538"/>
                </a:cubicBezTo>
                <a:cubicBezTo>
                  <a:pt x="206" y="536"/>
                  <a:pt x="206" y="535"/>
                  <a:pt x="208" y="536"/>
                </a:cubicBezTo>
                <a:cubicBezTo>
                  <a:pt x="204" y="531"/>
                  <a:pt x="194" y="530"/>
                  <a:pt x="192" y="523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3"/>
                  <a:pt x="129" y="477"/>
                </a:cubicBezTo>
                <a:cubicBezTo>
                  <a:pt x="133" y="485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3"/>
                  <a:pt x="112" y="466"/>
                  <a:pt x="104" y="462"/>
                </a:cubicBezTo>
                <a:cubicBezTo>
                  <a:pt x="103" y="458"/>
                  <a:pt x="103" y="459"/>
                  <a:pt x="100" y="458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80"/>
                  <a:pt x="44" y="383"/>
                  <a:pt x="48" y="385"/>
                </a:cubicBezTo>
                <a:cubicBezTo>
                  <a:pt x="47" y="381"/>
                  <a:pt x="40" y="382"/>
                  <a:pt x="41" y="376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3"/>
                  <a:pt x="19" y="331"/>
                </a:cubicBezTo>
                <a:cubicBezTo>
                  <a:pt x="22" y="324"/>
                  <a:pt x="16" y="317"/>
                  <a:pt x="16" y="310"/>
                </a:cubicBezTo>
                <a:cubicBezTo>
                  <a:pt x="14" y="307"/>
                  <a:pt x="10" y="306"/>
                  <a:pt x="10" y="301"/>
                </a:cubicBezTo>
                <a:cubicBezTo>
                  <a:pt x="10" y="299"/>
                  <a:pt x="12" y="299"/>
                  <a:pt x="14" y="299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6"/>
                  <a:pt x="10" y="276"/>
                </a:cubicBezTo>
                <a:cubicBezTo>
                  <a:pt x="11" y="272"/>
                  <a:pt x="12" y="266"/>
                  <a:pt x="10" y="263"/>
                </a:cubicBezTo>
                <a:cubicBezTo>
                  <a:pt x="9" y="258"/>
                  <a:pt x="1" y="257"/>
                  <a:pt x="2" y="251"/>
                </a:cubicBezTo>
                <a:cubicBezTo>
                  <a:pt x="5" y="250"/>
                  <a:pt x="6" y="250"/>
                  <a:pt x="10" y="251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9"/>
                  <a:pt x="5" y="239"/>
                  <a:pt x="5" y="234"/>
                </a:cubicBezTo>
                <a:cubicBezTo>
                  <a:pt x="7" y="232"/>
                  <a:pt x="9" y="231"/>
                  <a:pt x="13" y="232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2"/>
                  <a:pt x="14" y="189"/>
                </a:cubicBezTo>
                <a:cubicBezTo>
                  <a:pt x="15" y="187"/>
                  <a:pt x="17" y="185"/>
                  <a:pt x="21" y="186"/>
                </a:cubicBezTo>
                <a:cubicBezTo>
                  <a:pt x="24" y="173"/>
                  <a:pt x="27" y="162"/>
                  <a:pt x="28" y="150"/>
                </a:cubicBezTo>
                <a:cubicBezTo>
                  <a:pt x="32" y="143"/>
                  <a:pt x="32" y="136"/>
                  <a:pt x="36" y="130"/>
                </a:cubicBezTo>
                <a:cubicBezTo>
                  <a:pt x="39" y="126"/>
                  <a:pt x="43" y="123"/>
                  <a:pt x="45" y="119"/>
                </a:cubicBezTo>
                <a:cubicBezTo>
                  <a:pt x="52" y="110"/>
                  <a:pt x="54" y="103"/>
                  <a:pt x="63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8"/>
                  <a:pt x="68" y="88"/>
                  <a:pt x="71" y="90"/>
                </a:cubicBezTo>
                <a:cubicBezTo>
                  <a:pt x="77" y="86"/>
                  <a:pt x="83" y="83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8"/>
                  <a:pt x="129" y="52"/>
                </a:cubicBezTo>
                <a:cubicBezTo>
                  <a:pt x="136" y="47"/>
                  <a:pt x="143" y="44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5"/>
                  <a:pt x="172" y="28"/>
                  <a:pt x="182" y="27"/>
                </a:cubicBezTo>
                <a:cubicBezTo>
                  <a:pt x="200" y="19"/>
                  <a:pt x="222" y="16"/>
                  <a:pt x="242" y="11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9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9"/>
                </a:cubicBezTo>
                <a:cubicBezTo>
                  <a:pt x="634" y="146"/>
                  <a:pt x="638" y="153"/>
                  <a:pt x="643" y="161"/>
                </a:cubicBezTo>
                <a:cubicBezTo>
                  <a:pt x="656" y="184"/>
                  <a:pt x="657" y="213"/>
                  <a:pt x="648" y="238"/>
                </a:cubicBezTo>
                <a:cubicBezTo>
                  <a:pt x="646" y="238"/>
                  <a:pt x="648" y="241"/>
                  <a:pt x="645" y="241"/>
                </a:cubicBezTo>
                <a:cubicBezTo>
                  <a:pt x="645" y="243"/>
                  <a:pt x="644" y="245"/>
                  <a:pt x="644" y="247"/>
                </a:cubicBezTo>
                <a:cubicBezTo>
                  <a:pt x="644" y="249"/>
                  <a:pt x="643" y="248"/>
                  <a:pt x="642" y="248"/>
                </a:cubicBezTo>
                <a:cubicBezTo>
                  <a:pt x="644" y="255"/>
                  <a:pt x="639" y="265"/>
                  <a:pt x="638" y="274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3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7"/>
                  <a:pt x="611" y="326"/>
                </a:cubicBezTo>
                <a:cubicBezTo>
                  <a:pt x="598" y="339"/>
                  <a:pt x="587" y="359"/>
                  <a:pt x="572" y="371"/>
                </a:cubicBezTo>
                <a:cubicBezTo>
                  <a:pt x="556" y="385"/>
                  <a:pt x="539" y="396"/>
                  <a:pt x="521" y="409"/>
                </a:cubicBezTo>
                <a:cubicBezTo>
                  <a:pt x="511" y="411"/>
                  <a:pt x="502" y="419"/>
                  <a:pt x="490" y="415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1" y="423"/>
                  <a:pt x="289" y="418"/>
                </a:cubicBezTo>
                <a:cubicBezTo>
                  <a:pt x="286" y="422"/>
                  <a:pt x="285" y="427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5" y="414"/>
                  <a:pt x="248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1"/>
                  <a:pt x="228" y="416"/>
                  <a:pt x="224" y="413"/>
                </a:cubicBezTo>
                <a:cubicBezTo>
                  <a:pt x="216" y="409"/>
                  <a:pt x="208" y="404"/>
                  <a:pt x="199" y="399"/>
                </a:cubicBezTo>
                <a:cubicBezTo>
                  <a:pt x="195" y="397"/>
                  <a:pt x="190" y="395"/>
                  <a:pt x="185" y="393"/>
                </a:cubicBezTo>
                <a:close/>
                <a:moveTo>
                  <a:pt x="481" y="34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9"/>
                  <a:pt x="117" y="65"/>
                </a:cubicBezTo>
                <a:cubicBezTo>
                  <a:pt x="115" y="66"/>
                  <a:pt x="111" y="67"/>
                  <a:pt x="112" y="70"/>
                </a:cubicBezTo>
                <a:cubicBezTo>
                  <a:pt x="113" y="70"/>
                  <a:pt x="117" y="70"/>
                  <a:pt x="119" y="71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2"/>
                  <a:pt x="203" y="32"/>
                  <a:pt x="237" y="32"/>
                </a:cubicBezTo>
                <a:cubicBezTo>
                  <a:pt x="247" y="32"/>
                  <a:pt x="261" y="29"/>
                  <a:pt x="272" y="29"/>
                </a:cubicBezTo>
                <a:cubicBezTo>
                  <a:pt x="272" y="26"/>
                  <a:pt x="267" y="26"/>
                  <a:pt x="269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8"/>
                </a:cubicBezTo>
                <a:cubicBezTo>
                  <a:pt x="313" y="29"/>
                  <a:pt x="327" y="26"/>
                  <a:pt x="334" y="28"/>
                </a:cubicBezTo>
                <a:cubicBezTo>
                  <a:pt x="330" y="24"/>
                  <a:pt x="324" y="20"/>
                  <a:pt x="324" y="14"/>
                </a:cubicBezTo>
                <a:cubicBezTo>
                  <a:pt x="334" y="7"/>
                  <a:pt x="349" y="19"/>
                  <a:pt x="360" y="23"/>
                </a:cubicBezTo>
                <a:cubicBezTo>
                  <a:pt x="366" y="26"/>
                  <a:pt x="371" y="27"/>
                  <a:pt x="375" y="28"/>
                </a:cubicBezTo>
                <a:cubicBezTo>
                  <a:pt x="372" y="25"/>
                  <a:pt x="367" y="24"/>
                  <a:pt x="367" y="17"/>
                </a:cubicBezTo>
                <a:cubicBezTo>
                  <a:pt x="373" y="13"/>
                  <a:pt x="377" y="17"/>
                  <a:pt x="383" y="20"/>
                </a:cubicBezTo>
                <a:cubicBezTo>
                  <a:pt x="392" y="24"/>
                  <a:pt x="407" y="27"/>
                  <a:pt x="413" y="33"/>
                </a:cubicBezTo>
                <a:cubicBezTo>
                  <a:pt x="418" y="33"/>
                  <a:pt x="420" y="34"/>
                  <a:pt x="425" y="34"/>
                </a:cubicBezTo>
                <a:cubicBezTo>
                  <a:pt x="424" y="32"/>
                  <a:pt x="423" y="29"/>
                  <a:pt x="422" y="27"/>
                </a:cubicBezTo>
                <a:cubicBezTo>
                  <a:pt x="424" y="25"/>
                  <a:pt x="426" y="25"/>
                  <a:pt x="428" y="23"/>
                </a:cubicBezTo>
                <a:cubicBezTo>
                  <a:pt x="453" y="30"/>
                  <a:pt x="471" y="45"/>
                  <a:pt x="493" y="50"/>
                </a:cubicBezTo>
                <a:cubicBezTo>
                  <a:pt x="493" y="47"/>
                  <a:pt x="491" y="47"/>
                  <a:pt x="492" y="44"/>
                </a:cubicBezTo>
                <a:cubicBezTo>
                  <a:pt x="492" y="42"/>
                  <a:pt x="495" y="42"/>
                  <a:pt x="496" y="40"/>
                </a:cubicBezTo>
                <a:cubicBezTo>
                  <a:pt x="490" y="38"/>
                  <a:pt x="485" y="37"/>
                  <a:pt x="481" y="34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9"/>
                </a:cubicBezTo>
                <a:cubicBezTo>
                  <a:pt x="357" y="24"/>
                  <a:pt x="344" y="16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9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30"/>
                  <a:pt x="289" y="29"/>
                  <a:pt x="294" y="25"/>
                </a:cubicBezTo>
                <a:cubicBezTo>
                  <a:pt x="288" y="25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5"/>
                  <a:pt x="433" y="34"/>
                  <a:pt x="437" y="35"/>
                </a:cubicBezTo>
                <a:cubicBezTo>
                  <a:pt x="448" y="38"/>
                  <a:pt x="462" y="46"/>
                  <a:pt x="471" y="44"/>
                </a:cubicBezTo>
                <a:cubicBezTo>
                  <a:pt x="458" y="38"/>
                  <a:pt x="443" y="28"/>
                  <a:pt x="428" y="30"/>
                </a:cubicBezTo>
                <a:close/>
                <a:moveTo>
                  <a:pt x="361" y="47"/>
                </a:moveTo>
                <a:cubicBezTo>
                  <a:pt x="350" y="42"/>
                  <a:pt x="343" y="27"/>
                  <a:pt x="325" y="33"/>
                </a:cubicBezTo>
                <a:cubicBezTo>
                  <a:pt x="335" y="40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6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40"/>
                  <a:pt x="399" y="56"/>
                  <a:pt x="413" y="55"/>
                </a:cubicBezTo>
                <a:cubicBezTo>
                  <a:pt x="411" y="52"/>
                  <a:pt x="403" y="51"/>
                  <a:pt x="405" y="48"/>
                </a:cubicBezTo>
                <a:cubicBezTo>
                  <a:pt x="404" y="47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4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5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60"/>
                  <a:pt x="168" y="56"/>
                  <a:pt x="177" y="54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5"/>
                  <a:pt x="242" y="44"/>
                  <a:pt x="258" y="42"/>
                </a:cubicBezTo>
                <a:cubicBezTo>
                  <a:pt x="269" y="41"/>
                  <a:pt x="279" y="43"/>
                  <a:pt x="289" y="42"/>
                </a:cubicBezTo>
                <a:cubicBezTo>
                  <a:pt x="286" y="37"/>
                  <a:pt x="281" y="38"/>
                  <a:pt x="274" y="37"/>
                </a:cubicBezTo>
                <a:close/>
                <a:moveTo>
                  <a:pt x="316" y="35"/>
                </a:moveTo>
                <a:cubicBezTo>
                  <a:pt x="318" y="36"/>
                  <a:pt x="323" y="38"/>
                  <a:pt x="324" y="37"/>
                </a:cubicBezTo>
                <a:cubicBezTo>
                  <a:pt x="321" y="37"/>
                  <a:pt x="319" y="33"/>
                  <a:pt x="316" y="35"/>
                </a:cubicBezTo>
                <a:close/>
                <a:moveTo>
                  <a:pt x="152" y="54"/>
                </a:moveTo>
                <a:cubicBezTo>
                  <a:pt x="172" y="46"/>
                  <a:pt x="197" y="41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4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5"/>
                  <a:pt x="303" y="41"/>
                  <a:pt x="307" y="42"/>
                </a:cubicBezTo>
                <a:close/>
                <a:moveTo>
                  <a:pt x="408" y="45"/>
                </a:moveTo>
                <a:cubicBezTo>
                  <a:pt x="404" y="43"/>
                  <a:pt x="402" y="40"/>
                  <a:pt x="398" y="39"/>
                </a:cubicBezTo>
                <a:cubicBezTo>
                  <a:pt x="399" y="42"/>
                  <a:pt x="405" y="44"/>
                  <a:pt x="408" y="45"/>
                </a:cubicBezTo>
                <a:close/>
                <a:moveTo>
                  <a:pt x="442" y="43"/>
                </a:moveTo>
                <a:cubicBezTo>
                  <a:pt x="451" y="42"/>
                  <a:pt x="459" y="53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4"/>
                  <a:pt x="412" y="42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5"/>
                  <a:pt x="512" y="46"/>
                </a:cubicBezTo>
                <a:close/>
                <a:moveTo>
                  <a:pt x="266" y="48"/>
                </a:moveTo>
                <a:cubicBezTo>
                  <a:pt x="260" y="47"/>
                  <a:pt x="257" y="48"/>
                  <a:pt x="252" y="47"/>
                </a:cubicBezTo>
                <a:cubicBezTo>
                  <a:pt x="255" y="50"/>
                  <a:pt x="263" y="51"/>
                  <a:pt x="266" y="48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4"/>
                  <a:pt x="207" y="57"/>
                </a:cubicBezTo>
                <a:cubicBezTo>
                  <a:pt x="202" y="58"/>
                  <a:pt x="197" y="59"/>
                  <a:pt x="193" y="62"/>
                </a:cubicBezTo>
                <a:cubicBezTo>
                  <a:pt x="209" y="58"/>
                  <a:pt x="220" y="56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4"/>
                  <a:pt x="308" y="56"/>
                  <a:pt x="313" y="59"/>
                </a:cubicBezTo>
                <a:cubicBezTo>
                  <a:pt x="312" y="55"/>
                  <a:pt x="307" y="54"/>
                  <a:pt x="305" y="50"/>
                </a:cubicBezTo>
                <a:cubicBezTo>
                  <a:pt x="301" y="51"/>
                  <a:pt x="298" y="50"/>
                  <a:pt x="295" y="51"/>
                </a:cubicBezTo>
                <a:close/>
                <a:moveTo>
                  <a:pt x="316" y="56"/>
                </a:moveTo>
                <a:cubicBezTo>
                  <a:pt x="327" y="58"/>
                  <a:pt x="332" y="70"/>
                  <a:pt x="343" y="71"/>
                </a:cubicBezTo>
                <a:cubicBezTo>
                  <a:pt x="351" y="73"/>
                  <a:pt x="359" y="68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1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60"/>
                </a:moveTo>
                <a:cubicBezTo>
                  <a:pt x="445" y="55"/>
                  <a:pt x="436" y="50"/>
                  <a:pt x="425" y="50"/>
                </a:cubicBezTo>
                <a:cubicBezTo>
                  <a:pt x="425" y="50"/>
                  <a:pt x="424" y="51"/>
                  <a:pt x="424" y="51"/>
                </a:cubicBezTo>
                <a:cubicBezTo>
                  <a:pt x="437" y="61"/>
                  <a:pt x="453" y="68"/>
                  <a:pt x="473" y="71"/>
                </a:cubicBezTo>
                <a:cubicBezTo>
                  <a:pt x="469" y="65"/>
                  <a:pt x="461" y="63"/>
                  <a:pt x="454" y="60"/>
                </a:cubicBezTo>
                <a:close/>
                <a:moveTo>
                  <a:pt x="465" y="52"/>
                </a:moveTo>
                <a:cubicBezTo>
                  <a:pt x="473" y="56"/>
                  <a:pt x="484" y="60"/>
                  <a:pt x="493" y="60"/>
                </a:cubicBezTo>
                <a:cubicBezTo>
                  <a:pt x="485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1"/>
                </a:cubicBezTo>
                <a:cubicBezTo>
                  <a:pt x="484" y="50"/>
                  <a:pt x="486" y="53"/>
                  <a:pt x="485" y="52"/>
                </a:cubicBezTo>
                <a:cubicBezTo>
                  <a:pt x="484" y="51"/>
                  <a:pt x="481" y="49"/>
                  <a:pt x="479" y="51"/>
                </a:cubicBezTo>
                <a:cubicBezTo>
                  <a:pt x="482" y="52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6"/>
                </a:cubicBezTo>
                <a:cubicBezTo>
                  <a:pt x="285" y="63"/>
                  <a:pt x="297" y="65"/>
                  <a:pt x="305" y="72"/>
                </a:cubicBezTo>
                <a:cubicBezTo>
                  <a:pt x="314" y="69"/>
                  <a:pt x="325" y="74"/>
                  <a:pt x="335" y="73"/>
                </a:cubicBezTo>
                <a:cubicBezTo>
                  <a:pt x="322" y="63"/>
                  <a:pt x="303" y="59"/>
                  <a:pt x="287" y="51"/>
                </a:cubicBezTo>
                <a:close/>
                <a:moveTo>
                  <a:pt x="361" y="55"/>
                </a:moveTo>
                <a:cubicBezTo>
                  <a:pt x="361" y="53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5" y="54"/>
                  <a:pt x="493" y="53"/>
                </a:cubicBezTo>
                <a:cubicBezTo>
                  <a:pt x="493" y="56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8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7"/>
                </a:moveTo>
                <a:cubicBezTo>
                  <a:pt x="186" y="56"/>
                  <a:pt x="189" y="55"/>
                  <a:pt x="190" y="54"/>
                </a:cubicBezTo>
                <a:cubicBezTo>
                  <a:pt x="187" y="55"/>
                  <a:pt x="185" y="54"/>
                  <a:pt x="185" y="57"/>
                </a:cubicBezTo>
                <a:close/>
                <a:moveTo>
                  <a:pt x="241" y="56"/>
                </a:moveTo>
                <a:cubicBezTo>
                  <a:pt x="232" y="58"/>
                  <a:pt x="217" y="60"/>
                  <a:pt x="209" y="63"/>
                </a:cubicBezTo>
                <a:cubicBezTo>
                  <a:pt x="221" y="65"/>
                  <a:pt x="232" y="69"/>
                  <a:pt x="244" y="73"/>
                </a:cubicBezTo>
                <a:cubicBezTo>
                  <a:pt x="247" y="69"/>
                  <a:pt x="251" y="66"/>
                  <a:pt x="254" y="63"/>
                </a:cubicBezTo>
                <a:cubicBezTo>
                  <a:pt x="249" y="61"/>
                  <a:pt x="245" y="55"/>
                  <a:pt x="241" y="56"/>
                </a:cubicBezTo>
                <a:close/>
                <a:moveTo>
                  <a:pt x="172" y="59"/>
                </a:moveTo>
                <a:cubicBezTo>
                  <a:pt x="166" y="61"/>
                  <a:pt x="159" y="61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6"/>
                  <a:pt x="270" y="70"/>
                  <a:pt x="276" y="73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3"/>
                  <a:pt x="268" y="53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6"/>
                  <a:pt x="472" y="60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40" y="78"/>
                </a:moveTo>
                <a:cubicBezTo>
                  <a:pt x="531" y="70"/>
                  <a:pt x="521" y="65"/>
                  <a:pt x="509" y="60"/>
                </a:cubicBezTo>
                <a:cubicBezTo>
                  <a:pt x="516" y="70"/>
                  <a:pt x="528" y="74"/>
                  <a:pt x="540" y="78"/>
                </a:cubicBezTo>
                <a:close/>
                <a:moveTo>
                  <a:pt x="142" y="64"/>
                </a:moveTo>
                <a:cubicBezTo>
                  <a:pt x="145" y="65"/>
                  <a:pt x="145" y="62"/>
                  <a:pt x="148" y="63"/>
                </a:cubicBezTo>
                <a:cubicBezTo>
                  <a:pt x="148" y="60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4"/>
                  <a:pt x="420" y="61"/>
                  <a:pt x="417" y="62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9"/>
                </a:moveTo>
                <a:cubicBezTo>
                  <a:pt x="213" y="79"/>
                  <a:pt x="213" y="82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5"/>
                  <a:pt x="193" y="66"/>
                  <a:pt x="188" y="67"/>
                </a:cubicBezTo>
                <a:cubicBezTo>
                  <a:pt x="194" y="72"/>
                  <a:pt x="205" y="76"/>
                  <a:pt x="211" y="79"/>
                </a:cubicBezTo>
                <a:close/>
                <a:moveTo>
                  <a:pt x="150" y="67"/>
                </a:moveTo>
                <a:cubicBezTo>
                  <a:pt x="152" y="67"/>
                  <a:pt x="155" y="68"/>
                  <a:pt x="154" y="65"/>
                </a:cubicBezTo>
                <a:cubicBezTo>
                  <a:pt x="153" y="64"/>
                  <a:pt x="151" y="66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9"/>
                  <a:pt x="170" y="69"/>
                </a:cubicBezTo>
                <a:cubicBezTo>
                  <a:pt x="170" y="67"/>
                  <a:pt x="170" y="67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8"/>
                </a:moveTo>
                <a:cubicBezTo>
                  <a:pt x="516" y="79"/>
                  <a:pt x="508" y="65"/>
                  <a:pt x="492" y="66"/>
                </a:cubicBezTo>
                <a:cubicBezTo>
                  <a:pt x="503" y="72"/>
                  <a:pt x="515" y="82"/>
                  <a:pt x="526" y="88"/>
                </a:cubicBezTo>
                <a:close/>
                <a:moveTo>
                  <a:pt x="248" y="74"/>
                </a:moveTo>
                <a:cubicBezTo>
                  <a:pt x="254" y="78"/>
                  <a:pt x="258" y="71"/>
                  <a:pt x="260" y="67"/>
                </a:cubicBezTo>
                <a:cubicBezTo>
                  <a:pt x="255" y="64"/>
                  <a:pt x="250" y="71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6"/>
                </a:cubicBezTo>
                <a:cubicBezTo>
                  <a:pt x="233" y="71"/>
                  <a:pt x="221" y="69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80"/>
                  <a:pt x="553" y="69"/>
                </a:cubicBezTo>
                <a:cubicBezTo>
                  <a:pt x="566" y="83"/>
                  <a:pt x="578" y="101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5" y="76"/>
                  <a:pt x="197" y="77"/>
                </a:cubicBezTo>
                <a:cubicBezTo>
                  <a:pt x="194" y="73"/>
                  <a:pt x="187" y="72"/>
                  <a:pt x="180" y="70"/>
                </a:cubicBezTo>
                <a:cubicBezTo>
                  <a:pt x="185" y="73"/>
                  <a:pt x="189" y="77"/>
                  <a:pt x="194" y="79"/>
                </a:cubicBezTo>
                <a:close/>
                <a:moveTo>
                  <a:pt x="171" y="74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4"/>
                </a:cubicBezTo>
                <a:close/>
                <a:moveTo>
                  <a:pt x="259" y="79"/>
                </a:moveTo>
                <a:cubicBezTo>
                  <a:pt x="270" y="87"/>
                  <a:pt x="281" y="76"/>
                  <a:pt x="265" y="71"/>
                </a:cubicBezTo>
                <a:cubicBezTo>
                  <a:pt x="264" y="74"/>
                  <a:pt x="260" y="75"/>
                  <a:pt x="259" y="79"/>
                </a:cubicBezTo>
                <a:close/>
                <a:moveTo>
                  <a:pt x="493" y="86"/>
                </a:moveTo>
                <a:cubicBezTo>
                  <a:pt x="486" y="77"/>
                  <a:pt x="469" y="75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3"/>
                </a:cubicBezTo>
                <a:cubicBezTo>
                  <a:pt x="154" y="72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7" y="83"/>
                  <a:pt x="370" y="84"/>
                  <a:pt x="383" y="83"/>
                </a:cubicBezTo>
                <a:cubicBezTo>
                  <a:pt x="379" y="80"/>
                  <a:pt x="374" y="78"/>
                  <a:pt x="373" y="73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6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1"/>
                  <a:pt x="132" y="74"/>
                  <a:pt x="132" y="76"/>
                </a:cubicBezTo>
                <a:close/>
                <a:moveTo>
                  <a:pt x="280" y="76"/>
                </a:moveTo>
                <a:cubicBezTo>
                  <a:pt x="281" y="76"/>
                  <a:pt x="282" y="77"/>
                  <a:pt x="283" y="77"/>
                </a:cubicBezTo>
                <a:cubicBezTo>
                  <a:pt x="284" y="75"/>
                  <a:pt x="286" y="75"/>
                  <a:pt x="289" y="76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3"/>
                  <a:pt x="283" y="72"/>
                  <a:pt x="280" y="76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7"/>
                  <a:pt x="558" y="99"/>
                </a:cubicBezTo>
                <a:cubicBezTo>
                  <a:pt x="552" y="100"/>
                  <a:pt x="546" y="95"/>
                  <a:pt x="545" y="90"/>
                </a:cubicBezTo>
                <a:cubicBezTo>
                  <a:pt x="533" y="89"/>
                  <a:pt x="528" y="77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2"/>
                </a:moveTo>
                <a:cubicBezTo>
                  <a:pt x="162" y="85"/>
                  <a:pt x="167" y="91"/>
                  <a:pt x="175" y="94"/>
                </a:cubicBezTo>
                <a:cubicBezTo>
                  <a:pt x="178" y="90"/>
                  <a:pt x="180" y="85"/>
                  <a:pt x="183" y="82"/>
                </a:cubicBezTo>
                <a:cubicBezTo>
                  <a:pt x="174" y="78"/>
                  <a:pt x="161" y="70"/>
                  <a:pt x="155" y="82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1"/>
                  <a:pt x="349" y="79"/>
                </a:cubicBezTo>
                <a:cubicBezTo>
                  <a:pt x="346" y="80"/>
                  <a:pt x="348" y="78"/>
                  <a:pt x="347" y="77"/>
                </a:cubicBezTo>
                <a:cubicBezTo>
                  <a:pt x="342" y="77"/>
                  <a:pt x="340" y="74"/>
                  <a:pt x="337" y="76"/>
                </a:cubicBezTo>
                <a:close/>
                <a:moveTo>
                  <a:pt x="237" y="90"/>
                </a:moveTo>
                <a:cubicBezTo>
                  <a:pt x="244" y="91"/>
                  <a:pt x="247" y="83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6" y="79"/>
                </a:moveTo>
                <a:cubicBezTo>
                  <a:pt x="289" y="84"/>
                  <a:pt x="301" y="79"/>
                  <a:pt x="306" y="77"/>
                </a:cubicBezTo>
                <a:cubicBezTo>
                  <a:pt x="301" y="76"/>
                  <a:pt x="291" y="77"/>
                  <a:pt x="286" y="79"/>
                </a:cubicBezTo>
                <a:close/>
                <a:moveTo>
                  <a:pt x="391" y="84"/>
                </a:moveTo>
                <a:cubicBezTo>
                  <a:pt x="399" y="87"/>
                  <a:pt x="410" y="85"/>
                  <a:pt x="417" y="86"/>
                </a:cubicBezTo>
                <a:cubicBezTo>
                  <a:pt x="407" y="82"/>
                  <a:pt x="396" y="76"/>
                  <a:pt x="382" y="77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9"/>
                </a:moveTo>
                <a:cubicBezTo>
                  <a:pt x="139" y="79"/>
                  <a:pt x="141" y="82"/>
                  <a:pt x="145" y="80"/>
                </a:cubicBezTo>
                <a:cubicBezTo>
                  <a:pt x="144" y="76"/>
                  <a:pt x="139" y="76"/>
                  <a:pt x="137" y="79"/>
                </a:cubicBezTo>
                <a:close/>
                <a:moveTo>
                  <a:pt x="321" y="80"/>
                </a:moveTo>
                <a:cubicBezTo>
                  <a:pt x="325" y="83"/>
                  <a:pt x="330" y="84"/>
                  <a:pt x="338" y="83"/>
                </a:cubicBezTo>
                <a:cubicBezTo>
                  <a:pt x="335" y="77"/>
                  <a:pt x="327" y="76"/>
                  <a:pt x="321" y="80"/>
                </a:cubicBezTo>
                <a:close/>
                <a:moveTo>
                  <a:pt x="202" y="78"/>
                </a:moveTo>
                <a:cubicBezTo>
                  <a:pt x="201" y="80"/>
                  <a:pt x="200" y="82"/>
                  <a:pt x="199" y="83"/>
                </a:cubicBezTo>
                <a:cubicBezTo>
                  <a:pt x="207" y="86"/>
                  <a:pt x="224" y="104"/>
                  <a:pt x="230" y="91"/>
                </a:cubicBezTo>
                <a:cubicBezTo>
                  <a:pt x="221" y="86"/>
                  <a:pt x="211" y="81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9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9"/>
                </a:cubicBezTo>
                <a:cubicBezTo>
                  <a:pt x="124" y="80"/>
                  <a:pt x="122" y="78"/>
                  <a:pt x="122" y="80"/>
                </a:cubicBezTo>
                <a:close/>
                <a:moveTo>
                  <a:pt x="256" y="80"/>
                </a:moveTo>
                <a:cubicBezTo>
                  <a:pt x="253" y="85"/>
                  <a:pt x="249" y="88"/>
                  <a:pt x="247" y="93"/>
                </a:cubicBezTo>
                <a:cubicBezTo>
                  <a:pt x="255" y="92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4"/>
                  <a:pt x="283" y="85"/>
                  <a:pt x="285" y="83"/>
                </a:cubicBezTo>
                <a:cubicBezTo>
                  <a:pt x="283" y="81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7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5"/>
                  <a:pt x="137" y="85"/>
                  <a:pt x="138" y="83"/>
                </a:cubicBezTo>
                <a:cubicBezTo>
                  <a:pt x="137" y="82"/>
                  <a:pt x="135" y="81"/>
                  <a:pt x="133" y="82"/>
                </a:cubicBezTo>
                <a:cubicBezTo>
                  <a:pt x="133" y="84"/>
                  <a:pt x="131" y="84"/>
                  <a:pt x="129" y="84"/>
                </a:cubicBezTo>
                <a:cubicBezTo>
                  <a:pt x="128" y="83"/>
                  <a:pt x="131" y="82"/>
                  <a:pt x="128" y="82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6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30"/>
                </a:moveTo>
                <a:cubicBezTo>
                  <a:pt x="592" y="131"/>
                  <a:pt x="594" y="131"/>
                  <a:pt x="595" y="133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1"/>
                  <a:pt x="603" y="148"/>
                  <a:pt x="609" y="150"/>
                </a:cubicBezTo>
                <a:cubicBezTo>
                  <a:pt x="599" y="121"/>
                  <a:pt x="572" y="102"/>
                  <a:pt x="548" y="85"/>
                </a:cubicBezTo>
                <a:cubicBezTo>
                  <a:pt x="544" y="85"/>
                  <a:pt x="541" y="82"/>
                  <a:pt x="539" y="83"/>
                </a:cubicBezTo>
                <a:cubicBezTo>
                  <a:pt x="558" y="96"/>
                  <a:pt x="578" y="110"/>
                  <a:pt x="591" y="130"/>
                </a:cubicBezTo>
                <a:close/>
                <a:moveTo>
                  <a:pt x="423" y="83"/>
                </a:moveTo>
                <a:cubicBezTo>
                  <a:pt x="423" y="85"/>
                  <a:pt x="425" y="85"/>
                  <a:pt x="424" y="86"/>
                </a:cubicBezTo>
                <a:cubicBezTo>
                  <a:pt x="427" y="85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5" y="83"/>
                  <a:pt x="424" y="84"/>
                  <a:pt x="423" y="83"/>
                </a:cubicBezTo>
                <a:close/>
                <a:moveTo>
                  <a:pt x="185" y="95"/>
                </a:moveTo>
                <a:cubicBezTo>
                  <a:pt x="187" y="93"/>
                  <a:pt x="188" y="87"/>
                  <a:pt x="191" y="87"/>
                </a:cubicBezTo>
                <a:cubicBezTo>
                  <a:pt x="191" y="85"/>
                  <a:pt x="189" y="84"/>
                  <a:pt x="186" y="83"/>
                </a:cubicBezTo>
                <a:cubicBezTo>
                  <a:pt x="187" y="88"/>
                  <a:pt x="183" y="92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5"/>
                </a:cubicBezTo>
                <a:cubicBezTo>
                  <a:pt x="152" y="86"/>
                  <a:pt x="155" y="88"/>
                  <a:pt x="156" y="87"/>
                </a:cubicBezTo>
                <a:close/>
                <a:moveTo>
                  <a:pt x="115" y="91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7"/>
                  <a:pt x="118" y="84"/>
                  <a:pt x="115" y="91"/>
                </a:cubicBezTo>
                <a:close/>
                <a:moveTo>
                  <a:pt x="334" y="86"/>
                </a:moveTo>
                <a:cubicBezTo>
                  <a:pt x="337" y="90"/>
                  <a:pt x="343" y="87"/>
                  <a:pt x="347" y="88"/>
                </a:cubicBezTo>
                <a:cubicBezTo>
                  <a:pt x="346" y="84"/>
                  <a:pt x="339" y="88"/>
                  <a:pt x="334" y="86"/>
                </a:cubicBezTo>
                <a:close/>
                <a:moveTo>
                  <a:pt x="79" y="94"/>
                </a:moveTo>
                <a:cubicBezTo>
                  <a:pt x="82" y="92"/>
                  <a:pt x="86" y="90"/>
                  <a:pt x="88" y="86"/>
                </a:cubicBezTo>
                <a:cubicBezTo>
                  <a:pt x="84" y="87"/>
                  <a:pt x="77" y="91"/>
                  <a:pt x="79" y="94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5"/>
                  <a:pt x="172" y="103"/>
                  <a:pt x="173" y="99"/>
                </a:cubicBezTo>
                <a:cubicBezTo>
                  <a:pt x="164" y="95"/>
                  <a:pt x="156" y="91"/>
                  <a:pt x="147" y="87"/>
                </a:cubicBezTo>
                <a:close/>
                <a:moveTo>
                  <a:pt x="313" y="88"/>
                </a:moveTo>
                <a:cubicBezTo>
                  <a:pt x="310" y="89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9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4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7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7"/>
                  <a:pt x="504" y="102"/>
                </a:cubicBezTo>
                <a:close/>
                <a:moveTo>
                  <a:pt x="378" y="91"/>
                </a:moveTo>
                <a:cubicBezTo>
                  <a:pt x="387" y="94"/>
                  <a:pt x="395" y="98"/>
                  <a:pt x="403" y="102"/>
                </a:cubicBezTo>
                <a:cubicBezTo>
                  <a:pt x="397" y="96"/>
                  <a:pt x="391" y="87"/>
                  <a:pt x="378" y="91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4"/>
                  <a:pt x="513" y="92"/>
                  <a:pt x="509" y="90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3"/>
                  <a:pt x="346" y="94"/>
                  <a:pt x="349" y="94"/>
                </a:cubicBezTo>
                <a:cubicBezTo>
                  <a:pt x="349" y="92"/>
                  <a:pt x="351" y="92"/>
                  <a:pt x="351" y="91"/>
                </a:cubicBezTo>
                <a:cubicBezTo>
                  <a:pt x="347" y="91"/>
                  <a:pt x="344" y="91"/>
                  <a:pt x="342" y="92"/>
                </a:cubicBezTo>
                <a:close/>
                <a:moveTo>
                  <a:pt x="379" y="94"/>
                </a:moveTo>
                <a:cubicBezTo>
                  <a:pt x="379" y="92"/>
                  <a:pt x="376" y="93"/>
                  <a:pt x="375" y="91"/>
                </a:cubicBezTo>
                <a:cubicBezTo>
                  <a:pt x="375" y="94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2"/>
                  <a:pt x="444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8"/>
                  <a:pt x="442" y="102"/>
                </a:cubicBezTo>
                <a:cubicBezTo>
                  <a:pt x="439" y="100"/>
                  <a:pt x="437" y="97"/>
                  <a:pt x="434" y="96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7"/>
                  <a:pt x="436" y="110"/>
                </a:cubicBezTo>
                <a:close/>
                <a:moveTo>
                  <a:pt x="233" y="94"/>
                </a:moveTo>
                <a:cubicBezTo>
                  <a:pt x="234" y="95"/>
                  <a:pt x="235" y="94"/>
                  <a:pt x="235" y="93"/>
                </a:cubicBezTo>
                <a:cubicBezTo>
                  <a:pt x="234" y="93"/>
                  <a:pt x="234" y="92"/>
                  <a:pt x="233" y="92"/>
                </a:cubicBezTo>
                <a:cubicBezTo>
                  <a:pt x="233" y="93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6"/>
                </a:cubicBezTo>
                <a:cubicBezTo>
                  <a:pt x="115" y="94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3"/>
                  <a:pt x="154" y="108"/>
                  <a:pt x="165" y="113"/>
                </a:cubicBezTo>
                <a:cubicBezTo>
                  <a:pt x="165" y="110"/>
                  <a:pt x="161" y="111"/>
                  <a:pt x="162" y="108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6"/>
                  <a:pt x="139" y="95"/>
                  <a:pt x="139" y="94"/>
                </a:cubicBezTo>
                <a:cubicBezTo>
                  <a:pt x="138" y="94"/>
                  <a:pt x="137" y="94"/>
                  <a:pt x="137" y="93"/>
                </a:cubicBezTo>
                <a:cubicBezTo>
                  <a:pt x="136" y="96"/>
                  <a:pt x="134" y="96"/>
                  <a:pt x="133" y="98"/>
                </a:cubicBezTo>
                <a:close/>
                <a:moveTo>
                  <a:pt x="278" y="94"/>
                </a:moveTo>
                <a:cubicBezTo>
                  <a:pt x="278" y="95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4"/>
                </a:cubicBezTo>
                <a:close/>
                <a:moveTo>
                  <a:pt x="253" y="99"/>
                </a:moveTo>
                <a:cubicBezTo>
                  <a:pt x="258" y="101"/>
                  <a:pt x="270" y="98"/>
                  <a:pt x="273" y="96"/>
                </a:cubicBezTo>
                <a:cubicBezTo>
                  <a:pt x="267" y="94"/>
                  <a:pt x="256" y="94"/>
                  <a:pt x="253" y="99"/>
                </a:cubicBezTo>
                <a:close/>
                <a:moveTo>
                  <a:pt x="310" y="96"/>
                </a:moveTo>
                <a:cubicBezTo>
                  <a:pt x="316" y="99"/>
                  <a:pt x="319" y="105"/>
                  <a:pt x="329" y="104"/>
                </a:cubicBezTo>
                <a:cubicBezTo>
                  <a:pt x="329" y="100"/>
                  <a:pt x="333" y="100"/>
                  <a:pt x="334" y="96"/>
                </a:cubicBezTo>
                <a:cubicBezTo>
                  <a:pt x="327" y="96"/>
                  <a:pt x="317" y="94"/>
                  <a:pt x="310" y="96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10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7"/>
                  <a:pt x="304" y="97"/>
                </a:cubicBezTo>
                <a:cubicBezTo>
                  <a:pt x="304" y="99"/>
                  <a:pt x="307" y="99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8"/>
                  <a:pt x="385" y="97"/>
                  <a:pt x="387" y="98"/>
                </a:cubicBezTo>
                <a:cubicBezTo>
                  <a:pt x="387" y="98"/>
                  <a:pt x="388" y="99"/>
                  <a:pt x="388" y="99"/>
                </a:cubicBezTo>
                <a:close/>
                <a:moveTo>
                  <a:pt x="186" y="102"/>
                </a:moveTo>
                <a:cubicBezTo>
                  <a:pt x="188" y="103"/>
                  <a:pt x="189" y="98"/>
                  <a:pt x="187" y="98"/>
                </a:cubicBezTo>
                <a:cubicBezTo>
                  <a:pt x="188" y="100"/>
                  <a:pt x="186" y="100"/>
                  <a:pt x="186" y="102"/>
                </a:cubicBezTo>
                <a:close/>
                <a:moveTo>
                  <a:pt x="356" y="99"/>
                </a:moveTo>
                <a:cubicBezTo>
                  <a:pt x="366" y="105"/>
                  <a:pt x="375" y="111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100"/>
                  <a:pt x="444" y="98"/>
                  <a:pt x="443" y="99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3"/>
                  <a:pt x="106" y="107"/>
                  <a:pt x="109" y="104"/>
                </a:cubicBezTo>
                <a:cubicBezTo>
                  <a:pt x="106" y="102"/>
                  <a:pt x="104" y="99"/>
                  <a:pt x="101" y="99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1"/>
                  <a:pt x="285" y="102"/>
                  <a:pt x="286" y="102"/>
                </a:cubicBezTo>
                <a:cubicBezTo>
                  <a:pt x="286" y="101"/>
                  <a:pt x="286" y="100"/>
                  <a:pt x="286" y="99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7"/>
                  <a:pt x="343" y="104"/>
                  <a:pt x="344" y="101"/>
                </a:cubicBezTo>
                <a:cubicBezTo>
                  <a:pt x="341" y="95"/>
                  <a:pt x="335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6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1"/>
                  <a:pt x="118" y="101"/>
                  <a:pt x="117" y="104"/>
                </a:cubicBezTo>
                <a:close/>
                <a:moveTo>
                  <a:pt x="484" y="105"/>
                </a:moveTo>
                <a:cubicBezTo>
                  <a:pt x="481" y="103"/>
                  <a:pt x="477" y="99"/>
                  <a:pt x="475" y="100"/>
                </a:cubicBezTo>
                <a:cubicBezTo>
                  <a:pt x="477" y="102"/>
                  <a:pt x="480" y="103"/>
                  <a:pt x="484" y="105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1"/>
                  <a:pt x="532" y="102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1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1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2"/>
                </a:cubicBezTo>
                <a:cubicBezTo>
                  <a:pt x="64" y="100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2"/>
                  <a:pt x="131" y="113"/>
                </a:cubicBezTo>
                <a:cubicBezTo>
                  <a:pt x="133" y="109"/>
                  <a:pt x="136" y="107"/>
                  <a:pt x="138" y="104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8"/>
                  <a:pt x="274" y="107"/>
                  <a:pt x="274" y="104"/>
                </a:cubicBezTo>
                <a:cubicBezTo>
                  <a:pt x="271" y="104"/>
                  <a:pt x="267" y="102"/>
                  <a:pt x="262" y="104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10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7"/>
                </a:cubicBezTo>
                <a:cubicBezTo>
                  <a:pt x="97" y="104"/>
                  <a:pt x="92" y="103"/>
                  <a:pt x="89" y="110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1"/>
                </a:cubicBezTo>
                <a:cubicBezTo>
                  <a:pt x="250" y="108"/>
                  <a:pt x="251" y="107"/>
                  <a:pt x="251" y="104"/>
                </a:cubicBezTo>
                <a:cubicBezTo>
                  <a:pt x="247" y="104"/>
                  <a:pt x="246" y="106"/>
                  <a:pt x="242" y="106"/>
                </a:cubicBezTo>
                <a:close/>
                <a:moveTo>
                  <a:pt x="70" y="112"/>
                </a:moveTo>
                <a:cubicBezTo>
                  <a:pt x="73" y="111"/>
                  <a:pt x="75" y="109"/>
                  <a:pt x="76" y="106"/>
                </a:cubicBezTo>
                <a:cubicBezTo>
                  <a:pt x="76" y="106"/>
                  <a:pt x="75" y="105"/>
                  <a:pt x="75" y="105"/>
                </a:cubicBezTo>
                <a:cubicBezTo>
                  <a:pt x="74" y="107"/>
                  <a:pt x="69" y="109"/>
                  <a:pt x="70" y="112"/>
                </a:cubicBezTo>
                <a:close/>
                <a:moveTo>
                  <a:pt x="180" y="108"/>
                </a:moveTo>
                <a:cubicBezTo>
                  <a:pt x="182" y="108"/>
                  <a:pt x="184" y="107"/>
                  <a:pt x="185" y="106"/>
                </a:cubicBezTo>
                <a:cubicBezTo>
                  <a:pt x="184" y="106"/>
                  <a:pt x="184" y="105"/>
                  <a:pt x="183" y="105"/>
                </a:cubicBezTo>
                <a:cubicBezTo>
                  <a:pt x="182" y="106"/>
                  <a:pt x="180" y="107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8"/>
                  <a:pt x="475" y="110"/>
                  <a:pt x="479" y="111"/>
                </a:cubicBezTo>
                <a:close/>
                <a:moveTo>
                  <a:pt x="255" y="113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3"/>
                </a:cubicBezTo>
                <a:cubicBezTo>
                  <a:pt x="266" y="109"/>
                  <a:pt x="260" y="108"/>
                  <a:pt x="256" y="105"/>
                </a:cubicBezTo>
                <a:cubicBezTo>
                  <a:pt x="254" y="107"/>
                  <a:pt x="254" y="110"/>
                  <a:pt x="255" y="113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3"/>
                  <a:pt x="428" y="120"/>
                </a:cubicBezTo>
                <a:cubicBezTo>
                  <a:pt x="419" y="116"/>
                  <a:pt x="414" y="108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7"/>
                </a:cubicBezTo>
                <a:cubicBezTo>
                  <a:pt x="113" y="109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1"/>
                  <a:pt x="146" y="123"/>
                  <a:pt x="149" y="125"/>
                </a:cubicBezTo>
                <a:cubicBezTo>
                  <a:pt x="154" y="122"/>
                  <a:pt x="159" y="119"/>
                  <a:pt x="163" y="116"/>
                </a:cubicBezTo>
                <a:cubicBezTo>
                  <a:pt x="158" y="111"/>
                  <a:pt x="151" y="109"/>
                  <a:pt x="144" y="107"/>
                </a:cubicBezTo>
                <a:cubicBezTo>
                  <a:pt x="143" y="111"/>
                  <a:pt x="141" y="116"/>
                  <a:pt x="140" y="119"/>
                </a:cubicBezTo>
                <a:close/>
                <a:moveTo>
                  <a:pt x="552" y="110"/>
                </a:moveTo>
                <a:cubicBezTo>
                  <a:pt x="552" y="108"/>
                  <a:pt x="550" y="108"/>
                  <a:pt x="548" y="107"/>
                </a:cubicBezTo>
                <a:cubicBezTo>
                  <a:pt x="548" y="109"/>
                  <a:pt x="549" y="110"/>
                  <a:pt x="552" y="110"/>
                </a:cubicBezTo>
                <a:close/>
                <a:moveTo>
                  <a:pt x="244" y="112"/>
                </a:moveTo>
                <a:cubicBezTo>
                  <a:pt x="243" y="109"/>
                  <a:pt x="241" y="109"/>
                  <a:pt x="238" y="108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1"/>
                </a:cubicBezTo>
                <a:cubicBezTo>
                  <a:pt x="473" y="114"/>
                  <a:pt x="462" y="110"/>
                  <a:pt x="457" y="108"/>
                </a:cubicBezTo>
                <a:close/>
                <a:moveTo>
                  <a:pt x="614" y="144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4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1"/>
                </a:moveTo>
                <a:cubicBezTo>
                  <a:pt x="358" y="110"/>
                  <a:pt x="354" y="109"/>
                  <a:pt x="354" y="110"/>
                </a:cubicBezTo>
                <a:cubicBezTo>
                  <a:pt x="355" y="110"/>
                  <a:pt x="357" y="112"/>
                  <a:pt x="358" y="111"/>
                </a:cubicBezTo>
                <a:close/>
                <a:moveTo>
                  <a:pt x="103" y="119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9"/>
                </a:cubicBezTo>
                <a:close/>
                <a:moveTo>
                  <a:pt x="81" y="116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1"/>
                  <a:pt x="85" y="123"/>
                  <a:pt x="86" y="125"/>
                </a:cubicBezTo>
                <a:cubicBezTo>
                  <a:pt x="91" y="124"/>
                  <a:pt x="93" y="121"/>
                  <a:pt x="93" y="116"/>
                </a:cubicBezTo>
                <a:cubicBezTo>
                  <a:pt x="92" y="115"/>
                  <a:pt x="87" y="113"/>
                  <a:pt x="85" y="111"/>
                </a:cubicBezTo>
                <a:cubicBezTo>
                  <a:pt x="84" y="113"/>
                  <a:pt x="82" y="114"/>
                  <a:pt x="81" y="116"/>
                </a:cubicBezTo>
                <a:close/>
                <a:moveTo>
                  <a:pt x="178" y="114"/>
                </a:moveTo>
                <a:cubicBezTo>
                  <a:pt x="180" y="114"/>
                  <a:pt x="184" y="113"/>
                  <a:pt x="183" y="111"/>
                </a:cubicBezTo>
                <a:cubicBezTo>
                  <a:pt x="182" y="113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20"/>
                  <a:pt x="241" y="126"/>
                  <a:pt x="250" y="122"/>
                </a:cubicBezTo>
                <a:cubicBezTo>
                  <a:pt x="247" y="117"/>
                  <a:pt x="240" y="116"/>
                  <a:pt x="237" y="111"/>
                </a:cubicBezTo>
                <a:cubicBezTo>
                  <a:pt x="235" y="111"/>
                  <a:pt x="234" y="111"/>
                  <a:pt x="233" y="111"/>
                </a:cubicBezTo>
                <a:cubicBezTo>
                  <a:pt x="232" y="115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7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3"/>
                  <a:pt x="538" y="111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3"/>
                  <a:pt x="316" y="109"/>
                  <a:pt x="307" y="113"/>
                </a:cubicBezTo>
                <a:close/>
                <a:moveTo>
                  <a:pt x="498" y="124"/>
                </a:moveTo>
                <a:cubicBezTo>
                  <a:pt x="499" y="122"/>
                  <a:pt x="492" y="119"/>
                  <a:pt x="490" y="116"/>
                </a:cubicBezTo>
                <a:cubicBezTo>
                  <a:pt x="491" y="116"/>
                  <a:pt x="491" y="116"/>
                  <a:pt x="490" y="115"/>
                </a:cubicBezTo>
                <a:cubicBezTo>
                  <a:pt x="488" y="116"/>
                  <a:pt x="488" y="113"/>
                  <a:pt x="486" y="113"/>
                </a:cubicBezTo>
                <a:cubicBezTo>
                  <a:pt x="487" y="114"/>
                  <a:pt x="485" y="114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20"/>
                  <a:pt x="496" y="121"/>
                  <a:pt x="498" y="124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6"/>
                </a:moveTo>
                <a:cubicBezTo>
                  <a:pt x="359" y="121"/>
                  <a:pt x="366" y="128"/>
                  <a:pt x="375" y="133"/>
                </a:cubicBezTo>
                <a:cubicBezTo>
                  <a:pt x="368" y="125"/>
                  <a:pt x="359" y="120"/>
                  <a:pt x="351" y="113"/>
                </a:cubicBezTo>
                <a:cubicBezTo>
                  <a:pt x="351" y="114"/>
                  <a:pt x="350" y="115"/>
                  <a:pt x="350" y="116"/>
                </a:cubicBezTo>
                <a:close/>
                <a:moveTo>
                  <a:pt x="111" y="124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1"/>
                  <a:pt x="126" y="117"/>
                </a:cubicBezTo>
                <a:cubicBezTo>
                  <a:pt x="119" y="111"/>
                  <a:pt x="114" y="117"/>
                  <a:pt x="111" y="124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6"/>
                </a:cubicBezTo>
                <a:cubicBezTo>
                  <a:pt x="303" y="116"/>
                  <a:pt x="301" y="116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4"/>
                  <a:pt x="360" y="115"/>
                </a:cubicBezTo>
                <a:cubicBezTo>
                  <a:pt x="364" y="117"/>
                  <a:pt x="368" y="123"/>
                  <a:pt x="372" y="123"/>
                </a:cubicBezTo>
                <a:cubicBezTo>
                  <a:pt x="370" y="120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9"/>
                  <a:pt x="506" y="118"/>
                  <a:pt x="493" y="114"/>
                </a:cubicBezTo>
                <a:cubicBezTo>
                  <a:pt x="502" y="122"/>
                  <a:pt x="511" y="131"/>
                  <a:pt x="521" y="137"/>
                </a:cubicBezTo>
                <a:close/>
                <a:moveTo>
                  <a:pt x="273" y="115"/>
                </a:moveTo>
                <a:cubicBezTo>
                  <a:pt x="271" y="117"/>
                  <a:pt x="274" y="116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9"/>
                </a:cubicBezTo>
                <a:cubicBezTo>
                  <a:pt x="279" y="118"/>
                  <a:pt x="276" y="119"/>
                  <a:pt x="274" y="117"/>
                </a:cubicBezTo>
                <a:cubicBezTo>
                  <a:pt x="274" y="116"/>
                  <a:pt x="276" y="117"/>
                  <a:pt x="275" y="114"/>
                </a:cubicBezTo>
                <a:cubicBezTo>
                  <a:pt x="274" y="114"/>
                  <a:pt x="273" y="115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30"/>
                  <a:pt x="468" y="128"/>
                  <a:pt x="468" y="125"/>
                </a:cubicBezTo>
                <a:cubicBezTo>
                  <a:pt x="458" y="122"/>
                  <a:pt x="450" y="116"/>
                  <a:pt x="440" y="115"/>
                </a:cubicBezTo>
                <a:close/>
                <a:moveTo>
                  <a:pt x="339" y="116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5"/>
                  <a:pt x="339" y="116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8"/>
                  <a:pt x="69" y="116"/>
                </a:cubicBezTo>
                <a:cubicBezTo>
                  <a:pt x="68" y="116"/>
                  <a:pt x="66" y="116"/>
                  <a:pt x="66" y="117"/>
                </a:cubicBezTo>
                <a:close/>
                <a:moveTo>
                  <a:pt x="188" y="121"/>
                </a:moveTo>
                <a:cubicBezTo>
                  <a:pt x="191" y="123"/>
                  <a:pt x="195" y="125"/>
                  <a:pt x="198" y="127"/>
                </a:cubicBezTo>
                <a:cubicBezTo>
                  <a:pt x="202" y="126"/>
                  <a:pt x="204" y="122"/>
                  <a:pt x="207" y="119"/>
                </a:cubicBezTo>
                <a:cubicBezTo>
                  <a:pt x="201" y="114"/>
                  <a:pt x="194" y="117"/>
                  <a:pt x="188" y="121"/>
                </a:cubicBezTo>
                <a:close/>
                <a:moveTo>
                  <a:pt x="301" y="122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3"/>
                  <a:pt x="304" y="127"/>
                  <a:pt x="312" y="132"/>
                </a:cubicBezTo>
                <a:cubicBezTo>
                  <a:pt x="310" y="128"/>
                  <a:pt x="301" y="126"/>
                  <a:pt x="301" y="122"/>
                </a:cubicBezTo>
                <a:close/>
                <a:moveTo>
                  <a:pt x="390" y="121"/>
                </a:moveTo>
                <a:cubicBezTo>
                  <a:pt x="395" y="124"/>
                  <a:pt x="402" y="126"/>
                  <a:pt x="408" y="130"/>
                </a:cubicBezTo>
                <a:cubicBezTo>
                  <a:pt x="403" y="125"/>
                  <a:pt x="398" y="120"/>
                  <a:pt x="391" y="117"/>
                </a:cubicBezTo>
                <a:cubicBezTo>
                  <a:pt x="391" y="119"/>
                  <a:pt x="390" y="119"/>
                  <a:pt x="390" y="121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9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1"/>
                  <a:pt x="485" y="119"/>
                  <a:pt x="482" y="119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1"/>
                  <a:pt x="551" y="119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6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3"/>
                  <a:pt x="124" y="126"/>
                  <a:pt x="121" y="131"/>
                </a:cubicBezTo>
                <a:close/>
                <a:moveTo>
                  <a:pt x="347" y="122"/>
                </a:moveTo>
                <a:cubicBezTo>
                  <a:pt x="356" y="126"/>
                  <a:pt x="365" y="133"/>
                  <a:pt x="374" y="136"/>
                </a:cubicBezTo>
                <a:cubicBezTo>
                  <a:pt x="365" y="130"/>
                  <a:pt x="357" y="125"/>
                  <a:pt x="348" y="119"/>
                </a:cubicBezTo>
                <a:cubicBezTo>
                  <a:pt x="348" y="120"/>
                  <a:pt x="347" y="121"/>
                  <a:pt x="347" y="122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2"/>
                  <a:pt x="84" y="121"/>
                  <a:pt x="84" y="120"/>
                </a:cubicBezTo>
                <a:cubicBezTo>
                  <a:pt x="82" y="121"/>
                  <a:pt x="80" y="121"/>
                  <a:pt x="79" y="122"/>
                </a:cubicBezTo>
                <a:close/>
                <a:moveTo>
                  <a:pt x="31" y="166"/>
                </a:moveTo>
                <a:cubicBezTo>
                  <a:pt x="35" y="159"/>
                  <a:pt x="35" y="148"/>
                  <a:pt x="42" y="144"/>
                </a:cubicBezTo>
                <a:cubicBezTo>
                  <a:pt x="42" y="141"/>
                  <a:pt x="44" y="140"/>
                  <a:pt x="44" y="138"/>
                </a:cubicBezTo>
                <a:cubicBezTo>
                  <a:pt x="43" y="137"/>
                  <a:pt x="43" y="135"/>
                  <a:pt x="42" y="134"/>
                </a:cubicBezTo>
                <a:cubicBezTo>
                  <a:pt x="46" y="131"/>
                  <a:pt x="52" y="127"/>
                  <a:pt x="52" y="122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2"/>
                </a:moveTo>
                <a:cubicBezTo>
                  <a:pt x="60" y="126"/>
                  <a:pt x="66" y="125"/>
                  <a:pt x="66" y="122"/>
                </a:cubicBezTo>
                <a:cubicBezTo>
                  <a:pt x="65" y="121"/>
                  <a:pt x="61" y="121"/>
                  <a:pt x="60" y="122"/>
                </a:cubicBezTo>
                <a:close/>
                <a:moveTo>
                  <a:pt x="97" y="130"/>
                </a:moveTo>
                <a:cubicBezTo>
                  <a:pt x="102" y="133"/>
                  <a:pt x="104" y="128"/>
                  <a:pt x="105" y="124"/>
                </a:cubicBezTo>
                <a:cubicBezTo>
                  <a:pt x="103" y="124"/>
                  <a:pt x="104" y="122"/>
                  <a:pt x="101" y="122"/>
                </a:cubicBezTo>
                <a:cubicBezTo>
                  <a:pt x="100" y="124"/>
                  <a:pt x="98" y="127"/>
                  <a:pt x="97" y="130"/>
                </a:cubicBezTo>
                <a:close/>
                <a:moveTo>
                  <a:pt x="204" y="132"/>
                </a:moveTo>
                <a:cubicBezTo>
                  <a:pt x="205" y="133"/>
                  <a:pt x="207" y="133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30"/>
                </a:cubicBezTo>
                <a:cubicBezTo>
                  <a:pt x="447" y="130"/>
                  <a:pt x="444" y="122"/>
                  <a:pt x="438" y="123"/>
                </a:cubicBezTo>
                <a:cubicBezTo>
                  <a:pt x="446" y="128"/>
                  <a:pt x="452" y="134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4"/>
                  <a:pt x="525" y="122"/>
                </a:cubicBezTo>
                <a:cubicBezTo>
                  <a:pt x="526" y="125"/>
                  <a:pt x="529" y="126"/>
                  <a:pt x="532" y="127"/>
                </a:cubicBezTo>
                <a:close/>
                <a:moveTo>
                  <a:pt x="153" y="126"/>
                </a:moveTo>
                <a:cubicBezTo>
                  <a:pt x="152" y="129"/>
                  <a:pt x="156" y="129"/>
                  <a:pt x="157" y="128"/>
                </a:cubicBezTo>
                <a:cubicBezTo>
                  <a:pt x="156" y="127"/>
                  <a:pt x="158" y="124"/>
                  <a:pt x="159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4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1"/>
                  <a:pt x="317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5" y="139"/>
                  <a:pt x="309" y="139"/>
                  <a:pt x="309" y="135"/>
                </a:cubicBezTo>
                <a:cubicBezTo>
                  <a:pt x="306" y="136"/>
                  <a:pt x="303" y="134"/>
                  <a:pt x="303" y="131"/>
                </a:cubicBezTo>
                <a:cubicBezTo>
                  <a:pt x="296" y="133"/>
                  <a:pt x="293" y="123"/>
                  <a:pt x="286" y="124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5" y="127"/>
                </a:cubicBezTo>
                <a:cubicBezTo>
                  <a:pt x="143" y="125"/>
                  <a:pt x="141" y="125"/>
                  <a:pt x="139" y="124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2" y="143"/>
                  <a:pt x="510" y="141"/>
                </a:cubicBezTo>
                <a:cubicBezTo>
                  <a:pt x="506" y="141"/>
                  <a:pt x="503" y="137"/>
                  <a:pt x="500" y="135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4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6"/>
                </a:moveTo>
                <a:cubicBezTo>
                  <a:pt x="171" y="136"/>
                  <a:pt x="171" y="137"/>
                  <a:pt x="173" y="137"/>
                </a:cubicBezTo>
                <a:cubicBezTo>
                  <a:pt x="175" y="133"/>
                  <a:pt x="178" y="129"/>
                  <a:pt x="179" y="124"/>
                </a:cubicBezTo>
                <a:cubicBezTo>
                  <a:pt x="173" y="125"/>
                  <a:pt x="170" y="130"/>
                  <a:pt x="169" y="136"/>
                </a:cubicBezTo>
                <a:close/>
                <a:moveTo>
                  <a:pt x="248" y="127"/>
                </a:moveTo>
                <a:cubicBezTo>
                  <a:pt x="250" y="127"/>
                  <a:pt x="251" y="128"/>
                  <a:pt x="253" y="128"/>
                </a:cubicBezTo>
                <a:cubicBezTo>
                  <a:pt x="255" y="123"/>
                  <a:pt x="249" y="124"/>
                  <a:pt x="248" y="127"/>
                </a:cubicBezTo>
                <a:close/>
                <a:moveTo>
                  <a:pt x="332" y="127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7"/>
                </a:cubicBezTo>
                <a:close/>
                <a:moveTo>
                  <a:pt x="581" y="131"/>
                </a:moveTo>
                <a:cubicBezTo>
                  <a:pt x="582" y="128"/>
                  <a:pt x="576" y="125"/>
                  <a:pt x="574" y="125"/>
                </a:cubicBezTo>
                <a:cubicBezTo>
                  <a:pt x="577" y="127"/>
                  <a:pt x="579" y="129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7"/>
                </a:cubicBezTo>
                <a:cubicBezTo>
                  <a:pt x="79" y="126"/>
                  <a:pt x="79" y="125"/>
                  <a:pt x="76" y="125"/>
                </a:cubicBezTo>
                <a:cubicBezTo>
                  <a:pt x="75" y="127"/>
                  <a:pt x="75" y="131"/>
                  <a:pt x="75" y="133"/>
                </a:cubicBezTo>
                <a:close/>
                <a:moveTo>
                  <a:pt x="524" y="133"/>
                </a:moveTo>
                <a:cubicBezTo>
                  <a:pt x="527" y="136"/>
                  <a:pt x="529" y="141"/>
                  <a:pt x="532" y="142"/>
                </a:cubicBezTo>
                <a:cubicBezTo>
                  <a:pt x="534" y="146"/>
                  <a:pt x="537" y="147"/>
                  <a:pt x="540" y="149"/>
                </a:cubicBezTo>
                <a:cubicBezTo>
                  <a:pt x="542" y="146"/>
                  <a:pt x="537" y="141"/>
                  <a:pt x="534" y="141"/>
                </a:cubicBezTo>
                <a:cubicBezTo>
                  <a:pt x="534" y="137"/>
                  <a:pt x="529" y="137"/>
                  <a:pt x="527" y="133"/>
                </a:cubicBezTo>
                <a:cubicBezTo>
                  <a:pt x="526" y="131"/>
                  <a:pt x="520" y="129"/>
                  <a:pt x="518" y="125"/>
                </a:cubicBezTo>
                <a:cubicBezTo>
                  <a:pt x="519" y="125"/>
                  <a:pt x="519" y="125"/>
                  <a:pt x="518" y="125"/>
                </a:cubicBezTo>
                <a:cubicBezTo>
                  <a:pt x="516" y="128"/>
                  <a:pt x="522" y="130"/>
                  <a:pt x="524" y="133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5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3"/>
                </a:cubicBezTo>
                <a:cubicBezTo>
                  <a:pt x="557" y="131"/>
                  <a:pt x="555" y="127"/>
                  <a:pt x="550" y="125"/>
                </a:cubicBezTo>
                <a:cubicBezTo>
                  <a:pt x="550" y="129"/>
                  <a:pt x="548" y="132"/>
                  <a:pt x="549" y="135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7"/>
                  <a:pt x="274" y="127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3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4"/>
                  <a:pt x="456" y="141"/>
                </a:cubicBezTo>
                <a:cubicBezTo>
                  <a:pt x="449" y="136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5"/>
                </a:moveTo>
                <a:cubicBezTo>
                  <a:pt x="57" y="133"/>
                  <a:pt x="57" y="129"/>
                  <a:pt x="59" y="128"/>
                </a:cubicBezTo>
                <a:cubicBezTo>
                  <a:pt x="57" y="126"/>
                  <a:pt x="51" y="134"/>
                  <a:pt x="55" y="135"/>
                </a:cubicBezTo>
                <a:close/>
                <a:moveTo>
                  <a:pt x="112" y="136"/>
                </a:moveTo>
                <a:cubicBezTo>
                  <a:pt x="112" y="134"/>
                  <a:pt x="114" y="132"/>
                  <a:pt x="115" y="131"/>
                </a:cubicBezTo>
                <a:cubicBezTo>
                  <a:pt x="109" y="121"/>
                  <a:pt x="102" y="135"/>
                  <a:pt x="112" y="136"/>
                </a:cubicBezTo>
                <a:close/>
                <a:moveTo>
                  <a:pt x="78" y="135"/>
                </a:moveTo>
                <a:cubicBezTo>
                  <a:pt x="80" y="136"/>
                  <a:pt x="80" y="138"/>
                  <a:pt x="81" y="138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1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30"/>
                </a:moveTo>
                <a:cubicBezTo>
                  <a:pt x="241" y="136"/>
                  <a:pt x="247" y="131"/>
                  <a:pt x="255" y="135"/>
                </a:cubicBezTo>
                <a:cubicBezTo>
                  <a:pt x="251" y="130"/>
                  <a:pt x="241" y="126"/>
                  <a:pt x="236" y="130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9"/>
                  <a:pt x="144" y="139"/>
                </a:cubicBezTo>
                <a:cubicBezTo>
                  <a:pt x="146" y="136"/>
                  <a:pt x="149" y="134"/>
                  <a:pt x="152" y="131"/>
                </a:cubicBezTo>
                <a:cubicBezTo>
                  <a:pt x="152" y="130"/>
                  <a:pt x="151" y="129"/>
                  <a:pt x="149" y="128"/>
                </a:cubicBezTo>
                <a:close/>
                <a:moveTo>
                  <a:pt x="261" y="133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7"/>
                  <a:pt x="274" y="136"/>
                  <a:pt x="274" y="134"/>
                </a:cubicBezTo>
                <a:cubicBezTo>
                  <a:pt x="269" y="133"/>
                  <a:pt x="267" y="130"/>
                  <a:pt x="263" y="128"/>
                </a:cubicBezTo>
                <a:cubicBezTo>
                  <a:pt x="262" y="130"/>
                  <a:pt x="261" y="130"/>
                  <a:pt x="261" y="133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4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30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80"/>
                  <a:pt x="629" y="190"/>
                </a:cubicBezTo>
                <a:cubicBezTo>
                  <a:pt x="633" y="188"/>
                  <a:pt x="631" y="180"/>
                  <a:pt x="635" y="178"/>
                </a:cubicBezTo>
                <a:cubicBezTo>
                  <a:pt x="631" y="174"/>
                  <a:pt x="635" y="165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9"/>
                  <a:pt x="621" y="147"/>
                  <a:pt x="623" y="157"/>
                </a:cubicBezTo>
                <a:close/>
                <a:moveTo>
                  <a:pt x="284" y="133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3"/>
                </a:cubicBezTo>
                <a:close/>
                <a:moveTo>
                  <a:pt x="351" y="136"/>
                </a:moveTo>
                <a:cubicBezTo>
                  <a:pt x="348" y="135"/>
                  <a:pt x="346" y="132"/>
                  <a:pt x="344" y="130"/>
                </a:cubicBezTo>
                <a:cubicBezTo>
                  <a:pt x="343" y="130"/>
                  <a:pt x="343" y="132"/>
                  <a:pt x="343" y="133"/>
                </a:cubicBezTo>
                <a:cubicBezTo>
                  <a:pt x="346" y="133"/>
                  <a:pt x="349" y="137"/>
                  <a:pt x="351" y="136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3"/>
                </a:moveTo>
                <a:cubicBezTo>
                  <a:pt x="164" y="133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3"/>
                </a:cubicBezTo>
                <a:close/>
                <a:moveTo>
                  <a:pt x="425" y="133"/>
                </a:moveTo>
                <a:cubicBezTo>
                  <a:pt x="426" y="135"/>
                  <a:pt x="428" y="133"/>
                  <a:pt x="428" y="131"/>
                </a:cubicBezTo>
                <a:cubicBezTo>
                  <a:pt x="427" y="132"/>
                  <a:pt x="427" y="131"/>
                  <a:pt x="426" y="131"/>
                </a:cubicBezTo>
                <a:cubicBezTo>
                  <a:pt x="426" y="133"/>
                  <a:pt x="425" y="132"/>
                  <a:pt x="425" y="133"/>
                </a:cubicBezTo>
                <a:close/>
                <a:moveTo>
                  <a:pt x="473" y="138"/>
                </a:moveTo>
                <a:cubicBezTo>
                  <a:pt x="479" y="140"/>
                  <a:pt x="482" y="144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4"/>
                  <a:pt x="473" y="134"/>
                  <a:pt x="473" y="138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3"/>
                  <a:pt x="219" y="136"/>
                </a:cubicBezTo>
                <a:close/>
                <a:moveTo>
                  <a:pt x="93" y="138"/>
                </a:moveTo>
                <a:cubicBezTo>
                  <a:pt x="95" y="138"/>
                  <a:pt x="97" y="136"/>
                  <a:pt x="97" y="133"/>
                </a:cubicBezTo>
                <a:cubicBezTo>
                  <a:pt x="96" y="133"/>
                  <a:pt x="96" y="132"/>
                  <a:pt x="95" y="133"/>
                </a:cubicBezTo>
                <a:cubicBezTo>
                  <a:pt x="95" y="135"/>
                  <a:pt x="93" y="136"/>
                  <a:pt x="93" y="138"/>
                </a:cubicBezTo>
                <a:close/>
                <a:moveTo>
                  <a:pt x="115" y="138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8" y="141"/>
                  <a:pt x="128" y="140"/>
                  <a:pt x="129" y="139"/>
                </a:cubicBezTo>
                <a:cubicBezTo>
                  <a:pt x="123" y="139"/>
                  <a:pt x="118" y="129"/>
                  <a:pt x="115" y="138"/>
                </a:cubicBezTo>
                <a:close/>
                <a:moveTo>
                  <a:pt x="580" y="139"/>
                </a:moveTo>
                <a:cubicBezTo>
                  <a:pt x="580" y="136"/>
                  <a:pt x="578" y="135"/>
                  <a:pt x="575" y="133"/>
                </a:cubicBezTo>
                <a:cubicBezTo>
                  <a:pt x="576" y="136"/>
                  <a:pt x="578" y="137"/>
                  <a:pt x="580" y="139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9"/>
                  <a:pt x="70" y="138"/>
                  <a:pt x="70" y="135"/>
                </a:cubicBezTo>
                <a:cubicBezTo>
                  <a:pt x="69" y="136"/>
                  <a:pt x="69" y="133"/>
                  <a:pt x="67" y="134"/>
                </a:cubicBezTo>
                <a:cubicBezTo>
                  <a:pt x="67" y="136"/>
                  <a:pt x="65" y="137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4" y="148"/>
                  <a:pt x="314" y="147"/>
                </a:cubicBezTo>
                <a:cubicBezTo>
                  <a:pt x="307" y="143"/>
                  <a:pt x="299" y="138"/>
                  <a:pt x="290" y="135"/>
                </a:cubicBezTo>
                <a:cubicBezTo>
                  <a:pt x="295" y="142"/>
                  <a:pt x="304" y="146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7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8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7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4"/>
                </a:cubicBezTo>
                <a:cubicBezTo>
                  <a:pt x="353" y="141"/>
                  <a:pt x="348" y="137"/>
                  <a:pt x="342" y="135"/>
                </a:cubicBezTo>
                <a:cubicBezTo>
                  <a:pt x="343" y="137"/>
                  <a:pt x="341" y="137"/>
                  <a:pt x="341" y="138"/>
                </a:cubicBezTo>
                <a:close/>
                <a:moveTo>
                  <a:pt x="510" y="138"/>
                </a:moveTo>
                <a:cubicBezTo>
                  <a:pt x="510" y="136"/>
                  <a:pt x="507" y="135"/>
                  <a:pt x="507" y="136"/>
                </a:cubicBezTo>
                <a:cubicBezTo>
                  <a:pt x="508" y="136"/>
                  <a:pt x="508" y="138"/>
                  <a:pt x="510" y="138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4"/>
                </a:cubicBezTo>
                <a:cubicBezTo>
                  <a:pt x="161" y="142"/>
                  <a:pt x="163" y="141"/>
                  <a:pt x="163" y="138"/>
                </a:cubicBezTo>
                <a:cubicBezTo>
                  <a:pt x="159" y="135"/>
                  <a:pt x="153" y="136"/>
                  <a:pt x="152" y="141"/>
                </a:cubicBezTo>
                <a:close/>
                <a:moveTo>
                  <a:pt x="183" y="142"/>
                </a:moveTo>
                <a:cubicBezTo>
                  <a:pt x="183" y="146"/>
                  <a:pt x="188" y="144"/>
                  <a:pt x="190" y="146"/>
                </a:cubicBezTo>
                <a:cubicBezTo>
                  <a:pt x="191" y="143"/>
                  <a:pt x="196" y="138"/>
                  <a:pt x="194" y="136"/>
                </a:cubicBezTo>
                <a:cubicBezTo>
                  <a:pt x="190" y="137"/>
                  <a:pt x="188" y="141"/>
                  <a:pt x="183" y="142"/>
                </a:cubicBezTo>
                <a:close/>
                <a:moveTo>
                  <a:pt x="411" y="146"/>
                </a:moveTo>
                <a:cubicBezTo>
                  <a:pt x="411" y="145"/>
                  <a:pt x="413" y="143"/>
                  <a:pt x="414" y="141"/>
                </a:cubicBezTo>
                <a:cubicBezTo>
                  <a:pt x="410" y="137"/>
                  <a:pt x="403" y="136"/>
                  <a:pt x="397" y="136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2"/>
                </a:moveTo>
                <a:cubicBezTo>
                  <a:pt x="336" y="140"/>
                  <a:pt x="335" y="137"/>
                  <a:pt x="333" y="137"/>
                </a:cubicBezTo>
                <a:cubicBezTo>
                  <a:pt x="333" y="139"/>
                  <a:pt x="333" y="141"/>
                  <a:pt x="335" y="142"/>
                </a:cubicBezTo>
                <a:close/>
                <a:moveTo>
                  <a:pt x="252" y="139"/>
                </a:moveTo>
                <a:cubicBezTo>
                  <a:pt x="252" y="138"/>
                  <a:pt x="251" y="138"/>
                  <a:pt x="249" y="138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1"/>
                  <a:pt x="282" y="143"/>
                  <a:pt x="285" y="142"/>
                </a:cubicBezTo>
                <a:cubicBezTo>
                  <a:pt x="283" y="141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7"/>
                </a:cubicBezTo>
                <a:cubicBezTo>
                  <a:pt x="392" y="143"/>
                  <a:pt x="387" y="139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2" y="140"/>
                  <a:pt x="465" y="143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2"/>
                  <a:pt x="506" y="150"/>
                </a:cubicBezTo>
                <a:cubicBezTo>
                  <a:pt x="502" y="145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4"/>
                  <a:pt x="572" y="156"/>
                  <a:pt x="570" y="156"/>
                </a:cubicBezTo>
                <a:cubicBezTo>
                  <a:pt x="571" y="158"/>
                  <a:pt x="573" y="159"/>
                  <a:pt x="575" y="161"/>
                </a:cubicBezTo>
                <a:cubicBezTo>
                  <a:pt x="575" y="155"/>
                  <a:pt x="579" y="152"/>
                  <a:pt x="579" y="147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3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5"/>
                  <a:pt x="77" y="145"/>
                </a:cubicBezTo>
                <a:cubicBezTo>
                  <a:pt x="79" y="144"/>
                  <a:pt x="79" y="142"/>
                  <a:pt x="80" y="141"/>
                </a:cubicBezTo>
                <a:cubicBezTo>
                  <a:pt x="77" y="141"/>
                  <a:pt x="79" y="138"/>
                  <a:pt x="77" y="139"/>
                </a:cubicBezTo>
                <a:cubicBezTo>
                  <a:pt x="77" y="141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7"/>
                  <a:pt x="233" y="140"/>
                </a:cubicBezTo>
                <a:close/>
                <a:moveTo>
                  <a:pt x="254" y="142"/>
                </a:moveTo>
                <a:cubicBezTo>
                  <a:pt x="257" y="143"/>
                  <a:pt x="257" y="145"/>
                  <a:pt x="261" y="145"/>
                </a:cubicBezTo>
                <a:cubicBezTo>
                  <a:pt x="261" y="142"/>
                  <a:pt x="259" y="141"/>
                  <a:pt x="258" y="139"/>
                </a:cubicBezTo>
                <a:cubicBezTo>
                  <a:pt x="257" y="139"/>
                  <a:pt x="256" y="139"/>
                  <a:pt x="255" y="139"/>
                </a:cubicBezTo>
                <a:cubicBezTo>
                  <a:pt x="256" y="141"/>
                  <a:pt x="254" y="141"/>
                  <a:pt x="254" y="142"/>
                </a:cubicBezTo>
                <a:close/>
                <a:moveTo>
                  <a:pt x="99" y="149"/>
                </a:moveTo>
                <a:cubicBezTo>
                  <a:pt x="103" y="147"/>
                  <a:pt x="109" y="146"/>
                  <a:pt x="114" y="144"/>
                </a:cubicBezTo>
                <a:cubicBezTo>
                  <a:pt x="115" y="146"/>
                  <a:pt x="122" y="149"/>
                  <a:pt x="123" y="145"/>
                </a:cubicBezTo>
                <a:cubicBezTo>
                  <a:pt x="120" y="143"/>
                  <a:pt x="117" y="142"/>
                  <a:pt x="113" y="141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3"/>
                  <a:pt x="98" y="147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5" y="140"/>
                  <a:pt x="263" y="141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50"/>
                  <a:pt x="174" y="149"/>
                </a:cubicBezTo>
                <a:cubicBezTo>
                  <a:pt x="174" y="147"/>
                  <a:pt x="172" y="146"/>
                  <a:pt x="172" y="144"/>
                </a:cubicBezTo>
                <a:cubicBezTo>
                  <a:pt x="170" y="143"/>
                  <a:pt x="168" y="142"/>
                  <a:pt x="166" y="141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7"/>
                </a:moveTo>
                <a:cubicBezTo>
                  <a:pt x="214" y="146"/>
                  <a:pt x="215" y="141"/>
                  <a:pt x="211" y="141"/>
                </a:cubicBezTo>
                <a:cubicBezTo>
                  <a:pt x="210" y="144"/>
                  <a:pt x="213" y="148"/>
                  <a:pt x="215" y="147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2"/>
                </a:cubicBezTo>
                <a:cubicBezTo>
                  <a:pt x="223" y="142"/>
                  <a:pt x="224" y="145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3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6"/>
                  <a:pt x="345" y="151"/>
                  <a:pt x="349" y="150"/>
                </a:cubicBezTo>
                <a:cubicBezTo>
                  <a:pt x="347" y="148"/>
                  <a:pt x="346" y="146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3"/>
                  <a:pt x="461" y="153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4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2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5" y="148"/>
                  <a:pt x="65" y="149"/>
                  <a:pt x="67" y="149"/>
                </a:cubicBezTo>
                <a:cubicBezTo>
                  <a:pt x="68" y="148"/>
                  <a:pt x="69" y="147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3" y="148"/>
                  <a:pt x="83" y="149"/>
                  <a:pt x="84" y="148"/>
                </a:cubicBezTo>
                <a:cubicBezTo>
                  <a:pt x="84" y="146"/>
                  <a:pt x="87" y="147"/>
                  <a:pt x="86" y="144"/>
                </a:cubicBezTo>
                <a:cubicBezTo>
                  <a:pt x="84" y="145"/>
                  <a:pt x="84" y="144"/>
                  <a:pt x="83" y="144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3"/>
                </a:cubicBezTo>
                <a:cubicBezTo>
                  <a:pt x="203" y="150"/>
                  <a:pt x="204" y="149"/>
                  <a:pt x="204" y="145"/>
                </a:cubicBezTo>
                <a:cubicBezTo>
                  <a:pt x="200" y="141"/>
                  <a:pt x="196" y="147"/>
                  <a:pt x="193" y="148"/>
                </a:cubicBezTo>
                <a:close/>
                <a:moveTo>
                  <a:pt x="319" y="147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4"/>
                </a:cubicBezTo>
                <a:cubicBezTo>
                  <a:pt x="320" y="145"/>
                  <a:pt x="319" y="145"/>
                  <a:pt x="319" y="147"/>
                </a:cubicBezTo>
                <a:close/>
                <a:moveTo>
                  <a:pt x="413" y="150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1"/>
                  <a:pt x="420" y="149"/>
                  <a:pt x="420" y="145"/>
                </a:cubicBezTo>
                <a:cubicBezTo>
                  <a:pt x="417" y="141"/>
                  <a:pt x="414" y="147"/>
                  <a:pt x="413" y="150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5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6"/>
                </a:cubicBezTo>
                <a:cubicBezTo>
                  <a:pt x="227" y="154"/>
                  <a:pt x="225" y="153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8"/>
                  <a:pt x="217" y="149"/>
                </a:cubicBezTo>
                <a:close/>
                <a:moveTo>
                  <a:pt x="230" y="147"/>
                </a:moveTo>
                <a:cubicBezTo>
                  <a:pt x="235" y="149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70"/>
                </a:cubicBezTo>
                <a:cubicBezTo>
                  <a:pt x="299" y="169"/>
                  <a:pt x="301" y="169"/>
                  <a:pt x="300" y="167"/>
                </a:cubicBezTo>
                <a:cubicBezTo>
                  <a:pt x="293" y="161"/>
                  <a:pt x="286" y="156"/>
                  <a:pt x="278" y="150"/>
                </a:cubicBezTo>
                <a:cubicBezTo>
                  <a:pt x="277" y="148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5" y="148"/>
                  <a:pt x="272" y="150"/>
                  <a:pt x="272" y="153"/>
                </a:cubicBezTo>
                <a:close/>
                <a:moveTo>
                  <a:pt x="42" y="167"/>
                </a:moveTo>
                <a:cubicBezTo>
                  <a:pt x="46" y="161"/>
                  <a:pt x="50" y="152"/>
                  <a:pt x="52" y="145"/>
                </a:cubicBezTo>
                <a:cubicBezTo>
                  <a:pt x="47" y="151"/>
                  <a:pt x="43" y="157"/>
                  <a:pt x="42" y="167"/>
                </a:cubicBezTo>
                <a:close/>
                <a:moveTo>
                  <a:pt x="148" y="148"/>
                </a:moveTo>
                <a:cubicBezTo>
                  <a:pt x="151" y="150"/>
                  <a:pt x="153" y="152"/>
                  <a:pt x="157" y="153"/>
                </a:cubicBezTo>
                <a:cubicBezTo>
                  <a:pt x="158" y="151"/>
                  <a:pt x="159" y="150"/>
                  <a:pt x="159" y="147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9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1"/>
                  <a:pt x="513" y="151"/>
                  <a:pt x="514" y="152"/>
                </a:cubicBezTo>
                <a:cubicBezTo>
                  <a:pt x="514" y="150"/>
                  <a:pt x="518" y="147"/>
                  <a:pt x="515" y="146"/>
                </a:cubicBezTo>
                <a:cubicBezTo>
                  <a:pt x="514" y="147"/>
                  <a:pt x="514" y="149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2"/>
                </a:cubicBezTo>
                <a:cubicBezTo>
                  <a:pt x="255" y="151"/>
                  <a:pt x="255" y="149"/>
                  <a:pt x="255" y="148"/>
                </a:cubicBezTo>
                <a:cubicBezTo>
                  <a:pt x="253" y="149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3"/>
                  <a:pt x="360" y="154"/>
                  <a:pt x="362" y="155"/>
                </a:cubicBezTo>
                <a:cubicBezTo>
                  <a:pt x="364" y="152"/>
                  <a:pt x="365" y="151"/>
                  <a:pt x="366" y="147"/>
                </a:cubicBezTo>
                <a:cubicBezTo>
                  <a:pt x="362" y="146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2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3"/>
                  <a:pt x="93" y="152"/>
                </a:cubicBezTo>
                <a:close/>
                <a:moveTo>
                  <a:pt x="315" y="153"/>
                </a:moveTo>
                <a:cubicBezTo>
                  <a:pt x="318" y="156"/>
                  <a:pt x="323" y="157"/>
                  <a:pt x="325" y="161"/>
                </a:cubicBezTo>
                <a:cubicBezTo>
                  <a:pt x="328" y="160"/>
                  <a:pt x="329" y="158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1"/>
                  <a:pt x="315" y="153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6"/>
                </a:moveTo>
                <a:cubicBezTo>
                  <a:pt x="470" y="162"/>
                  <a:pt x="477" y="168"/>
                  <a:pt x="485" y="172"/>
                </a:cubicBezTo>
                <a:cubicBezTo>
                  <a:pt x="487" y="170"/>
                  <a:pt x="490" y="168"/>
                  <a:pt x="492" y="164"/>
                </a:cubicBezTo>
                <a:cubicBezTo>
                  <a:pt x="484" y="159"/>
                  <a:pt x="477" y="154"/>
                  <a:pt x="467" y="148"/>
                </a:cubicBezTo>
                <a:cubicBezTo>
                  <a:pt x="466" y="151"/>
                  <a:pt x="465" y="153"/>
                  <a:pt x="464" y="156"/>
                </a:cubicBezTo>
                <a:close/>
                <a:moveTo>
                  <a:pt x="517" y="155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1"/>
                  <a:pt x="529" y="157"/>
                  <a:pt x="529" y="154"/>
                </a:cubicBezTo>
                <a:cubicBezTo>
                  <a:pt x="526" y="152"/>
                  <a:pt x="523" y="151"/>
                  <a:pt x="521" y="148"/>
                </a:cubicBezTo>
                <a:cubicBezTo>
                  <a:pt x="519" y="150"/>
                  <a:pt x="518" y="152"/>
                  <a:pt x="517" y="155"/>
                </a:cubicBezTo>
                <a:close/>
                <a:moveTo>
                  <a:pt x="70" y="152"/>
                </a:moveTo>
                <a:cubicBezTo>
                  <a:pt x="72" y="154"/>
                  <a:pt x="72" y="148"/>
                  <a:pt x="70" y="149"/>
                </a:cubicBezTo>
                <a:cubicBezTo>
                  <a:pt x="71" y="151"/>
                  <a:pt x="70" y="151"/>
                  <a:pt x="70" y="152"/>
                </a:cubicBezTo>
                <a:close/>
                <a:moveTo>
                  <a:pt x="206" y="155"/>
                </a:moveTo>
                <a:cubicBezTo>
                  <a:pt x="209" y="156"/>
                  <a:pt x="212" y="157"/>
                  <a:pt x="215" y="158"/>
                </a:cubicBezTo>
                <a:cubicBezTo>
                  <a:pt x="215" y="156"/>
                  <a:pt x="214" y="155"/>
                  <a:pt x="214" y="153"/>
                </a:cubicBezTo>
                <a:cubicBezTo>
                  <a:pt x="212" y="152"/>
                  <a:pt x="210" y="150"/>
                  <a:pt x="208" y="149"/>
                </a:cubicBezTo>
                <a:cubicBezTo>
                  <a:pt x="208" y="152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2" y="154"/>
                  <a:pt x="420" y="156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4"/>
                  <a:pt x="440" y="161"/>
                </a:cubicBezTo>
                <a:cubicBezTo>
                  <a:pt x="435" y="157"/>
                  <a:pt x="431" y="152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6" y="155"/>
                </a:cubicBezTo>
                <a:cubicBezTo>
                  <a:pt x="171" y="153"/>
                  <a:pt x="168" y="150"/>
                  <a:pt x="163" y="150"/>
                </a:cubicBezTo>
                <a:cubicBezTo>
                  <a:pt x="162" y="152"/>
                  <a:pt x="160" y="154"/>
                  <a:pt x="160" y="156"/>
                </a:cubicBezTo>
                <a:close/>
                <a:moveTo>
                  <a:pt x="365" y="156"/>
                </a:moveTo>
                <a:cubicBezTo>
                  <a:pt x="366" y="158"/>
                  <a:pt x="368" y="161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1"/>
                  <a:pt x="370" y="151"/>
                  <a:pt x="369" y="150"/>
                </a:cubicBezTo>
                <a:cubicBezTo>
                  <a:pt x="368" y="152"/>
                  <a:pt x="366" y="154"/>
                  <a:pt x="365" y="156"/>
                </a:cubicBezTo>
                <a:close/>
                <a:moveTo>
                  <a:pt x="578" y="164"/>
                </a:moveTo>
                <a:cubicBezTo>
                  <a:pt x="581" y="165"/>
                  <a:pt x="581" y="167"/>
                  <a:pt x="584" y="168"/>
                </a:cubicBezTo>
                <a:cubicBezTo>
                  <a:pt x="586" y="161"/>
                  <a:pt x="590" y="151"/>
                  <a:pt x="583" y="150"/>
                </a:cubicBezTo>
                <a:cubicBezTo>
                  <a:pt x="580" y="153"/>
                  <a:pt x="580" y="159"/>
                  <a:pt x="578" y="164"/>
                </a:cubicBezTo>
                <a:close/>
                <a:moveTo>
                  <a:pt x="76" y="157"/>
                </a:moveTo>
                <a:cubicBezTo>
                  <a:pt x="80" y="157"/>
                  <a:pt x="83" y="154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3"/>
                  <a:pt x="107" y="155"/>
                  <a:pt x="109" y="155"/>
                </a:cubicBezTo>
                <a:cubicBezTo>
                  <a:pt x="110" y="154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6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50"/>
                  <a:pt x="115" y="150"/>
                </a:cubicBezTo>
                <a:cubicBezTo>
                  <a:pt x="115" y="152"/>
                  <a:pt x="113" y="155"/>
                  <a:pt x="114" y="156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3"/>
                  <a:pt x="294" y="154"/>
                </a:cubicBezTo>
                <a:close/>
                <a:moveTo>
                  <a:pt x="152" y="156"/>
                </a:moveTo>
                <a:cubicBezTo>
                  <a:pt x="151" y="153"/>
                  <a:pt x="147" y="153"/>
                  <a:pt x="145" y="151"/>
                </a:cubicBezTo>
                <a:cubicBezTo>
                  <a:pt x="144" y="154"/>
                  <a:pt x="149" y="155"/>
                  <a:pt x="152" y="156"/>
                </a:cubicBezTo>
                <a:close/>
                <a:moveTo>
                  <a:pt x="245" y="155"/>
                </a:moveTo>
                <a:cubicBezTo>
                  <a:pt x="247" y="155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8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6" y="154"/>
                  <a:pt x="245" y="155"/>
                </a:cubicBezTo>
                <a:close/>
                <a:moveTo>
                  <a:pt x="63" y="161"/>
                </a:moveTo>
                <a:cubicBezTo>
                  <a:pt x="64" y="158"/>
                  <a:pt x="68" y="152"/>
                  <a:pt x="62" y="152"/>
                </a:cubicBezTo>
                <a:cubicBezTo>
                  <a:pt x="61" y="155"/>
                  <a:pt x="58" y="160"/>
                  <a:pt x="63" y="161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2"/>
                </a:cubicBezTo>
                <a:cubicBezTo>
                  <a:pt x="544" y="154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2"/>
                  <a:pt x="120" y="163"/>
                  <a:pt x="122" y="164"/>
                </a:cubicBezTo>
                <a:cubicBezTo>
                  <a:pt x="124" y="161"/>
                  <a:pt x="126" y="158"/>
                  <a:pt x="128" y="156"/>
                </a:cubicBezTo>
                <a:cubicBezTo>
                  <a:pt x="125" y="148"/>
                  <a:pt x="117" y="155"/>
                  <a:pt x="117" y="160"/>
                </a:cubicBezTo>
                <a:close/>
                <a:moveTo>
                  <a:pt x="506" y="156"/>
                </a:moveTo>
                <a:cubicBezTo>
                  <a:pt x="508" y="157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4"/>
                  <a:pt x="506" y="156"/>
                </a:cubicBezTo>
                <a:close/>
                <a:moveTo>
                  <a:pt x="238" y="161"/>
                </a:moveTo>
                <a:cubicBezTo>
                  <a:pt x="238" y="160"/>
                  <a:pt x="238" y="159"/>
                  <a:pt x="239" y="158"/>
                </a:cubicBezTo>
                <a:cubicBezTo>
                  <a:pt x="237" y="156"/>
                  <a:pt x="234" y="154"/>
                  <a:pt x="231" y="153"/>
                </a:cubicBezTo>
                <a:cubicBezTo>
                  <a:pt x="232" y="157"/>
                  <a:pt x="232" y="161"/>
                  <a:pt x="238" y="161"/>
                </a:cubicBezTo>
                <a:close/>
                <a:moveTo>
                  <a:pt x="609" y="159"/>
                </a:moveTo>
                <a:cubicBezTo>
                  <a:pt x="606" y="158"/>
                  <a:pt x="606" y="154"/>
                  <a:pt x="604" y="153"/>
                </a:cubicBezTo>
                <a:cubicBezTo>
                  <a:pt x="604" y="155"/>
                  <a:pt x="605" y="160"/>
                  <a:pt x="609" y="159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5"/>
                  <a:pt x="55" y="156"/>
                </a:cubicBezTo>
                <a:close/>
                <a:moveTo>
                  <a:pt x="621" y="169"/>
                </a:moveTo>
                <a:cubicBezTo>
                  <a:pt x="620" y="164"/>
                  <a:pt x="620" y="157"/>
                  <a:pt x="617" y="153"/>
                </a:cubicBezTo>
                <a:cubicBezTo>
                  <a:pt x="616" y="161"/>
                  <a:pt x="616" y="167"/>
                  <a:pt x="621" y="169"/>
                </a:cubicBezTo>
                <a:close/>
                <a:moveTo>
                  <a:pt x="87" y="164"/>
                </a:moveTo>
                <a:cubicBezTo>
                  <a:pt x="89" y="164"/>
                  <a:pt x="89" y="165"/>
                  <a:pt x="90" y="165"/>
                </a:cubicBezTo>
                <a:cubicBezTo>
                  <a:pt x="91" y="162"/>
                  <a:pt x="91" y="159"/>
                  <a:pt x="92" y="156"/>
                </a:cubicBezTo>
                <a:cubicBezTo>
                  <a:pt x="90" y="155"/>
                  <a:pt x="90" y="154"/>
                  <a:pt x="88" y="155"/>
                </a:cubicBezTo>
                <a:cubicBezTo>
                  <a:pt x="87" y="157"/>
                  <a:pt x="87" y="161"/>
                  <a:pt x="87" y="164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5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6"/>
                </a:moveTo>
                <a:cubicBezTo>
                  <a:pt x="410" y="157"/>
                  <a:pt x="411" y="159"/>
                  <a:pt x="414" y="159"/>
                </a:cubicBezTo>
                <a:cubicBezTo>
                  <a:pt x="414" y="156"/>
                  <a:pt x="409" y="153"/>
                  <a:pt x="408" y="156"/>
                </a:cubicBezTo>
                <a:close/>
                <a:moveTo>
                  <a:pt x="65" y="161"/>
                </a:moveTo>
                <a:cubicBezTo>
                  <a:pt x="66" y="162"/>
                  <a:pt x="67" y="163"/>
                  <a:pt x="70" y="162"/>
                </a:cubicBezTo>
                <a:cubicBezTo>
                  <a:pt x="71" y="160"/>
                  <a:pt x="71" y="158"/>
                  <a:pt x="70" y="155"/>
                </a:cubicBezTo>
                <a:cubicBezTo>
                  <a:pt x="66" y="155"/>
                  <a:pt x="66" y="159"/>
                  <a:pt x="65" y="161"/>
                </a:cubicBezTo>
                <a:close/>
                <a:moveTo>
                  <a:pt x="218" y="161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9"/>
                  <a:pt x="221" y="158"/>
                  <a:pt x="217" y="155"/>
                </a:cubicBezTo>
                <a:cubicBezTo>
                  <a:pt x="217" y="158"/>
                  <a:pt x="219" y="158"/>
                  <a:pt x="218" y="161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4"/>
                </a:moveTo>
                <a:cubicBezTo>
                  <a:pt x="379" y="167"/>
                  <a:pt x="383" y="172"/>
                  <a:pt x="389" y="175"/>
                </a:cubicBezTo>
                <a:cubicBezTo>
                  <a:pt x="391" y="173"/>
                  <a:pt x="393" y="170"/>
                  <a:pt x="394" y="167"/>
                </a:cubicBezTo>
                <a:cubicBezTo>
                  <a:pt x="388" y="162"/>
                  <a:pt x="384" y="158"/>
                  <a:pt x="376" y="155"/>
                </a:cubicBezTo>
                <a:cubicBezTo>
                  <a:pt x="375" y="158"/>
                  <a:pt x="373" y="160"/>
                  <a:pt x="373" y="164"/>
                </a:cubicBezTo>
                <a:close/>
                <a:moveTo>
                  <a:pt x="107" y="159"/>
                </a:moveTo>
                <a:cubicBezTo>
                  <a:pt x="105" y="158"/>
                  <a:pt x="104" y="156"/>
                  <a:pt x="101" y="156"/>
                </a:cubicBezTo>
                <a:cubicBezTo>
                  <a:pt x="102" y="158"/>
                  <a:pt x="105" y="160"/>
                  <a:pt x="107" y="159"/>
                </a:cubicBezTo>
                <a:close/>
                <a:moveTo>
                  <a:pt x="448" y="159"/>
                </a:moveTo>
                <a:cubicBezTo>
                  <a:pt x="450" y="160"/>
                  <a:pt x="452" y="162"/>
                  <a:pt x="454" y="164"/>
                </a:cubicBezTo>
                <a:cubicBezTo>
                  <a:pt x="455" y="162"/>
                  <a:pt x="457" y="162"/>
                  <a:pt x="456" y="159"/>
                </a:cubicBezTo>
                <a:cubicBezTo>
                  <a:pt x="454" y="159"/>
                  <a:pt x="453" y="156"/>
                  <a:pt x="450" y="156"/>
                </a:cubicBezTo>
                <a:cubicBezTo>
                  <a:pt x="450" y="157"/>
                  <a:pt x="448" y="157"/>
                  <a:pt x="448" y="159"/>
                </a:cubicBezTo>
                <a:close/>
                <a:moveTo>
                  <a:pt x="513" y="161"/>
                </a:moveTo>
                <a:cubicBezTo>
                  <a:pt x="517" y="162"/>
                  <a:pt x="519" y="165"/>
                  <a:pt x="524" y="167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1"/>
                </a:cubicBezTo>
                <a:close/>
                <a:moveTo>
                  <a:pt x="330" y="164"/>
                </a:moveTo>
                <a:cubicBezTo>
                  <a:pt x="332" y="165"/>
                  <a:pt x="336" y="170"/>
                  <a:pt x="338" y="167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4"/>
                </a:cubicBezTo>
                <a:close/>
                <a:moveTo>
                  <a:pt x="171" y="164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1"/>
                  <a:pt x="179" y="158"/>
                  <a:pt x="177" y="158"/>
                </a:cubicBezTo>
                <a:cubicBezTo>
                  <a:pt x="176" y="160"/>
                  <a:pt x="172" y="161"/>
                  <a:pt x="171" y="164"/>
                </a:cubicBezTo>
                <a:close/>
                <a:moveTo>
                  <a:pt x="204" y="161"/>
                </a:moveTo>
                <a:cubicBezTo>
                  <a:pt x="208" y="163"/>
                  <a:pt x="212" y="166"/>
                  <a:pt x="216" y="168"/>
                </a:cubicBezTo>
                <a:cubicBezTo>
                  <a:pt x="217" y="165"/>
                  <a:pt x="215" y="165"/>
                  <a:pt x="215" y="162"/>
                </a:cubicBezTo>
                <a:cubicBezTo>
                  <a:pt x="214" y="160"/>
                  <a:pt x="214" y="163"/>
                  <a:pt x="212" y="162"/>
                </a:cubicBezTo>
                <a:cubicBezTo>
                  <a:pt x="211" y="160"/>
                  <a:pt x="207" y="160"/>
                  <a:pt x="205" y="158"/>
                </a:cubicBezTo>
                <a:cubicBezTo>
                  <a:pt x="204" y="158"/>
                  <a:pt x="204" y="159"/>
                  <a:pt x="204" y="161"/>
                </a:cubicBezTo>
                <a:close/>
                <a:moveTo>
                  <a:pt x="593" y="178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6"/>
                  <a:pt x="593" y="178"/>
                </a:cubicBezTo>
                <a:close/>
                <a:moveTo>
                  <a:pt x="138" y="164"/>
                </a:moveTo>
                <a:cubicBezTo>
                  <a:pt x="141" y="166"/>
                  <a:pt x="146" y="168"/>
                  <a:pt x="149" y="169"/>
                </a:cubicBezTo>
                <a:cubicBezTo>
                  <a:pt x="151" y="168"/>
                  <a:pt x="151" y="165"/>
                  <a:pt x="152" y="163"/>
                </a:cubicBezTo>
                <a:cubicBezTo>
                  <a:pt x="148" y="161"/>
                  <a:pt x="139" y="155"/>
                  <a:pt x="138" y="164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2"/>
                  <a:pt x="323" y="170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7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7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1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9" y="161"/>
                </a:moveTo>
                <a:cubicBezTo>
                  <a:pt x="268" y="164"/>
                  <a:pt x="265" y="165"/>
                  <a:pt x="265" y="169"/>
                </a:cubicBezTo>
                <a:cubicBezTo>
                  <a:pt x="269" y="171"/>
                  <a:pt x="271" y="174"/>
                  <a:pt x="276" y="175"/>
                </a:cubicBezTo>
                <a:cubicBezTo>
                  <a:pt x="277" y="174"/>
                  <a:pt x="278" y="173"/>
                  <a:pt x="279" y="172"/>
                </a:cubicBezTo>
                <a:cubicBezTo>
                  <a:pt x="276" y="170"/>
                  <a:pt x="274" y="165"/>
                  <a:pt x="273" y="163"/>
                </a:cubicBezTo>
                <a:cubicBezTo>
                  <a:pt x="272" y="164"/>
                  <a:pt x="271" y="160"/>
                  <a:pt x="269" y="161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9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2"/>
                </a:moveTo>
                <a:cubicBezTo>
                  <a:pt x="572" y="166"/>
                  <a:pt x="570" y="164"/>
                  <a:pt x="566" y="162"/>
                </a:cubicBezTo>
                <a:cubicBezTo>
                  <a:pt x="568" y="165"/>
                  <a:pt x="570" y="168"/>
                  <a:pt x="572" y="172"/>
                </a:cubicBezTo>
                <a:close/>
                <a:moveTo>
                  <a:pt x="458" y="167"/>
                </a:moveTo>
                <a:cubicBezTo>
                  <a:pt x="465" y="171"/>
                  <a:pt x="470" y="179"/>
                  <a:pt x="478" y="180"/>
                </a:cubicBezTo>
                <a:cubicBezTo>
                  <a:pt x="474" y="172"/>
                  <a:pt x="467" y="168"/>
                  <a:pt x="460" y="162"/>
                </a:cubicBezTo>
                <a:cubicBezTo>
                  <a:pt x="460" y="164"/>
                  <a:pt x="458" y="164"/>
                  <a:pt x="458" y="167"/>
                </a:cubicBezTo>
                <a:close/>
                <a:moveTo>
                  <a:pt x="504" y="167"/>
                </a:moveTo>
                <a:cubicBezTo>
                  <a:pt x="504" y="166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5"/>
                  <a:pt x="501" y="167"/>
                  <a:pt x="504" y="167"/>
                </a:cubicBezTo>
                <a:close/>
                <a:moveTo>
                  <a:pt x="534" y="170"/>
                </a:moveTo>
                <a:cubicBezTo>
                  <a:pt x="534" y="167"/>
                  <a:pt x="537" y="165"/>
                  <a:pt x="535" y="162"/>
                </a:cubicBezTo>
                <a:cubicBezTo>
                  <a:pt x="533" y="164"/>
                  <a:pt x="531" y="168"/>
                  <a:pt x="534" y="170"/>
                </a:cubicBezTo>
                <a:close/>
                <a:moveTo>
                  <a:pt x="608" y="175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6" y="171"/>
                  <a:pt x="608" y="175"/>
                </a:cubicBezTo>
                <a:close/>
                <a:moveTo>
                  <a:pt x="244" y="167"/>
                </a:moveTo>
                <a:cubicBezTo>
                  <a:pt x="249" y="169"/>
                  <a:pt x="253" y="173"/>
                  <a:pt x="259" y="175"/>
                </a:cubicBezTo>
                <a:cubicBezTo>
                  <a:pt x="258" y="168"/>
                  <a:pt x="250" y="167"/>
                  <a:pt x="246" y="163"/>
                </a:cubicBezTo>
                <a:cubicBezTo>
                  <a:pt x="245" y="164"/>
                  <a:pt x="244" y="165"/>
                  <a:pt x="244" y="167"/>
                </a:cubicBezTo>
                <a:close/>
                <a:moveTo>
                  <a:pt x="77" y="165"/>
                </a:moveTo>
                <a:cubicBezTo>
                  <a:pt x="79" y="167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4"/>
                </a:cubicBezTo>
                <a:cubicBezTo>
                  <a:pt x="218" y="165"/>
                  <a:pt x="219" y="167"/>
                  <a:pt x="219" y="170"/>
                </a:cubicBezTo>
                <a:cubicBezTo>
                  <a:pt x="222" y="171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7"/>
                </a:moveTo>
                <a:cubicBezTo>
                  <a:pt x="345" y="170"/>
                  <a:pt x="346" y="173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6"/>
                  <a:pt x="344" y="161"/>
                  <a:pt x="343" y="167"/>
                </a:cubicBezTo>
                <a:close/>
                <a:moveTo>
                  <a:pt x="282" y="170"/>
                </a:moveTo>
                <a:cubicBezTo>
                  <a:pt x="285" y="167"/>
                  <a:pt x="280" y="166"/>
                  <a:pt x="278" y="164"/>
                </a:cubicBezTo>
                <a:cubicBezTo>
                  <a:pt x="279" y="167"/>
                  <a:pt x="281" y="168"/>
                  <a:pt x="282" y="170"/>
                </a:cubicBezTo>
                <a:close/>
                <a:moveTo>
                  <a:pt x="366" y="169"/>
                </a:moveTo>
                <a:cubicBezTo>
                  <a:pt x="366" y="166"/>
                  <a:pt x="362" y="164"/>
                  <a:pt x="360" y="165"/>
                </a:cubicBezTo>
                <a:cubicBezTo>
                  <a:pt x="362" y="166"/>
                  <a:pt x="363" y="168"/>
                  <a:pt x="366" y="169"/>
                </a:cubicBezTo>
                <a:close/>
                <a:moveTo>
                  <a:pt x="521" y="170"/>
                </a:moveTo>
                <a:cubicBezTo>
                  <a:pt x="522" y="168"/>
                  <a:pt x="516" y="166"/>
                  <a:pt x="514" y="164"/>
                </a:cubicBezTo>
                <a:cubicBezTo>
                  <a:pt x="515" y="168"/>
                  <a:pt x="518" y="169"/>
                  <a:pt x="521" y="170"/>
                </a:cubicBezTo>
                <a:close/>
                <a:moveTo>
                  <a:pt x="179" y="169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8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8"/>
                  <a:pt x="179" y="169"/>
                </a:cubicBezTo>
                <a:close/>
                <a:moveTo>
                  <a:pt x="430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1"/>
                  <a:pt x="422" y="165"/>
                  <a:pt x="417" y="165"/>
                </a:cubicBezTo>
                <a:cubicBezTo>
                  <a:pt x="421" y="169"/>
                  <a:pt x="425" y="173"/>
                  <a:pt x="430" y="176"/>
                </a:cubicBezTo>
                <a:close/>
                <a:moveTo>
                  <a:pt x="440" y="170"/>
                </a:moveTo>
                <a:cubicBezTo>
                  <a:pt x="443" y="170"/>
                  <a:pt x="443" y="172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8"/>
                  <a:pt x="440" y="168"/>
                  <a:pt x="440" y="170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4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6"/>
                  <a:pt x="119" y="174"/>
                  <a:pt x="118" y="170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2"/>
                </a:moveTo>
                <a:cubicBezTo>
                  <a:pt x="155" y="172"/>
                  <a:pt x="156" y="174"/>
                  <a:pt x="159" y="173"/>
                </a:cubicBezTo>
                <a:cubicBezTo>
                  <a:pt x="159" y="171"/>
                  <a:pt x="161" y="171"/>
                  <a:pt x="162" y="169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70"/>
                  <a:pt x="153" y="172"/>
                </a:cubicBezTo>
                <a:close/>
                <a:moveTo>
                  <a:pt x="191" y="169"/>
                </a:moveTo>
                <a:cubicBezTo>
                  <a:pt x="190" y="169"/>
                  <a:pt x="188" y="165"/>
                  <a:pt x="187" y="167"/>
                </a:cubicBezTo>
                <a:cubicBezTo>
                  <a:pt x="188" y="167"/>
                  <a:pt x="190" y="170"/>
                  <a:pt x="191" y="169"/>
                </a:cubicBezTo>
                <a:close/>
                <a:moveTo>
                  <a:pt x="231" y="171"/>
                </a:moveTo>
                <a:cubicBezTo>
                  <a:pt x="231" y="168"/>
                  <a:pt x="227" y="165"/>
                  <a:pt x="224" y="167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3"/>
                  <a:pt x="88" y="174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1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7"/>
                  <a:pt x="499" y="172"/>
                  <a:pt x="497" y="167"/>
                </a:cubicBezTo>
                <a:cubicBezTo>
                  <a:pt x="492" y="168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2"/>
                  <a:pt x="511" y="172"/>
                  <a:pt x="513" y="174"/>
                </a:cubicBezTo>
                <a:cubicBezTo>
                  <a:pt x="513" y="172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5"/>
                </a:moveTo>
                <a:cubicBezTo>
                  <a:pt x="638" y="184"/>
                  <a:pt x="635" y="199"/>
                  <a:pt x="635" y="209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1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4" y="203"/>
                  <a:pt x="650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70"/>
                  <a:pt x="640" y="171"/>
                  <a:pt x="640" y="175"/>
                </a:cubicBezTo>
                <a:close/>
                <a:moveTo>
                  <a:pt x="52" y="175"/>
                </a:moveTo>
                <a:cubicBezTo>
                  <a:pt x="53" y="173"/>
                  <a:pt x="54" y="173"/>
                  <a:pt x="55" y="172"/>
                </a:cubicBezTo>
                <a:cubicBezTo>
                  <a:pt x="55" y="170"/>
                  <a:pt x="56" y="168"/>
                  <a:pt x="53" y="168"/>
                </a:cubicBezTo>
                <a:cubicBezTo>
                  <a:pt x="53" y="170"/>
                  <a:pt x="50" y="173"/>
                  <a:pt x="52" y="175"/>
                </a:cubicBezTo>
                <a:close/>
                <a:moveTo>
                  <a:pt x="392" y="178"/>
                </a:moveTo>
                <a:cubicBezTo>
                  <a:pt x="395" y="180"/>
                  <a:pt x="397" y="182"/>
                  <a:pt x="400" y="184"/>
                </a:cubicBezTo>
                <a:cubicBezTo>
                  <a:pt x="402" y="181"/>
                  <a:pt x="404" y="178"/>
                  <a:pt x="405" y="174"/>
                </a:cubicBezTo>
                <a:cubicBezTo>
                  <a:pt x="403" y="171"/>
                  <a:pt x="400" y="171"/>
                  <a:pt x="397" y="169"/>
                </a:cubicBezTo>
                <a:cubicBezTo>
                  <a:pt x="397" y="173"/>
                  <a:pt x="393" y="174"/>
                  <a:pt x="392" y="178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70"/>
                </a:cubicBezTo>
                <a:cubicBezTo>
                  <a:pt x="212" y="171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1" y="180"/>
                  <a:pt x="362" y="176"/>
                  <a:pt x="363" y="172"/>
                </a:cubicBezTo>
                <a:cubicBezTo>
                  <a:pt x="360" y="172"/>
                  <a:pt x="360" y="169"/>
                  <a:pt x="356" y="169"/>
                </a:cubicBezTo>
                <a:cubicBezTo>
                  <a:pt x="353" y="176"/>
                  <a:pt x="349" y="179"/>
                  <a:pt x="358" y="182"/>
                </a:cubicBezTo>
                <a:close/>
                <a:moveTo>
                  <a:pt x="619" y="179"/>
                </a:moveTo>
                <a:cubicBezTo>
                  <a:pt x="621" y="177"/>
                  <a:pt x="618" y="175"/>
                  <a:pt x="617" y="173"/>
                </a:cubicBezTo>
                <a:cubicBezTo>
                  <a:pt x="618" y="173"/>
                  <a:pt x="619" y="174"/>
                  <a:pt x="619" y="174"/>
                </a:cubicBezTo>
                <a:cubicBezTo>
                  <a:pt x="618" y="172"/>
                  <a:pt x="616" y="171"/>
                  <a:pt x="615" y="169"/>
                </a:cubicBezTo>
                <a:cubicBezTo>
                  <a:pt x="613" y="173"/>
                  <a:pt x="617" y="176"/>
                  <a:pt x="619" y="179"/>
                </a:cubicBezTo>
                <a:close/>
                <a:moveTo>
                  <a:pt x="69" y="176"/>
                </a:moveTo>
                <a:cubicBezTo>
                  <a:pt x="73" y="177"/>
                  <a:pt x="74" y="180"/>
                  <a:pt x="78" y="181"/>
                </a:cubicBezTo>
                <a:cubicBezTo>
                  <a:pt x="77" y="178"/>
                  <a:pt x="76" y="174"/>
                  <a:pt x="75" y="170"/>
                </a:cubicBezTo>
                <a:cubicBezTo>
                  <a:pt x="74" y="170"/>
                  <a:pt x="74" y="170"/>
                  <a:pt x="73" y="170"/>
                </a:cubicBezTo>
                <a:cubicBezTo>
                  <a:pt x="73" y="173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6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3"/>
                  <a:pt x="166" y="171"/>
                  <a:pt x="163" y="170"/>
                </a:cubicBezTo>
                <a:cubicBezTo>
                  <a:pt x="163" y="172"/>
                  <a:pt x="161" y="173"/>
                  <a:pt x="161" y="175"/>
                </a:cubicBezTo>
                <a:close/>
                <a:moveTo>
                  <a:pt x="306" y="173"/>
                </a:moveTo>
                <a:cubicBezTo>
                  <a:pt x="304" y="172"/>
                  <a:pt x="304" y="171"/>
                  <a:pt x="303" y="170"/>
                </a:cubicBezTo>
                <a:cubicBezTo>
                  <a:pt x="300" y="172"/>
                  <a:pt x="304" y="175"/>
                  <a:pt x="306" y="173"/>
                </a:cubicBezTo>
                <a:close/>
                <a:moveTo>
                  <a:pt x="206" y="172"/>
                </a:moveTo>
                <a:cubicBezTo>
                  <a:pt x="205" y="172"/>
                  <a:pt x="200" y="170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6"/>
                  <a:pt x="420" y="174"/>
                  <a:pt x="417" y="170"/>
                </a:cubicBezTo>
                <a:cubicBezTo>
                  <a:pt x="418" y="176"/>
                  <a:pt x="422" y="178"/>
                  <a:pt x="427" y="179"/>
                </a:cubicBezTo>
                <a:close/>
                <a:moveTo>
                  <a:pt x="292" y="181"/>
                </a:moveTo>
                <a:cubicBezTo>
                  <a:pt x="292" y="179"/>
                  <a:pt x="294" y="178"/>
                  <a:pt x="295" y="176"/>
                </a:cubicBezTo>
                <a:cubicBezTo>
                  <a:pt x="292" y="174"/>
                  <a:pt x="289" y="173"/>
                  <a:pt x="286" y="171"/>
                </a:cubicBezTo>
                <a:cubicBezTo>
                  <a:pt x="286" y="176"/>
                  <a:pt x="288" y="179"/>
                  <a:pt x="292" y="181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1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4"/>
                  <a:pt x="329" y="172"/>
                  <a:pt x="327" y="171"/>
                </a:cubicBezTo>
                <a:cubicBezTo>
                  <a:pt x="326" y="173"/>
                  <a:pt x="325" y="175"/>
                  <a:pt x="324" y="177"/>
                </a:cubicBezTo>
                <a:close/>
                <a:moveTo>
                  <a:pt x="605" y="193"/>
                </a:moveTo>
                <a:cubicBezTo>
                  <a:pt x="608" y="186"/>
                  <a:pt x="608" y="175"/>
                  <a:pt x="601" y="172"/>
                </a:cubicBezTo>
                <a:cubicBezTo>
                  <a:pt x="597" y="181"/>
                  <a:pt x="598" y="189"/>
                  <a:pt x="605" y="193"/>
                </a:cubicBezTo>
                <a:close/>
                <a:moveTo>
                  <a:pt x="100" y="178"/>
                </a:moveTo>
                <a:cubicBezTo>
                  <a:pt x="99" y="174"/>
                  <a:pt x="97" y="175"/>
                  <a:pt x="93" y="173"/>
                </a:cubicBezTo>
                <a:cubicBezTo>
                  <a:pt x="92" y="176"/>
                  <a:pt x="97" y="179"/>
                  <a:pt x="100" y="178"/>
                </a:cubicBezTo>
                <a:close/>
                <a:moveTo>
                  <a:pt x="254" y="186"/>
                </a:moveTo>
                <a:cubicBezTo>
                  <a:pt x="253" y="183"/>
                  <a:pt x="257" y="184"/>
                  <a:pt x="256" y="180"/>
                </a:cubicBezTo>
                <a:cubicBezTo>
                  <a:pt x="250" y="178"/>
                  <a:pt x="245" y="174"/>
                  <a:pt x="238" y="173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6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3"/>
                </a:cubicBezTo>
                <a:cubicBezTo>
                  <a:pt x="502" y="177"/>
                  <a:pt x="505" y="180"/>
                  <a:pt x="504" y="186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8"/>
                  <a:pt x="454" y="173"/>
                </a:cubicBezTo>
                <a:cubicBezTo>
                  <a:pt x="455" y="176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60" y="175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8"/>
                  <a:pt x="224" y="178"/>
                  <a:pt x="224" y="176"/>
                </a:cubicBezTo>
                <a:cubicBezTo>
                  <a:pt x="220" y="178"/>
                  <a:pt x="222" y="174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1"/>
                  <a:pt x="272" y="178"/>
                </a:cubicBezTo>
                <a:cubicBezTo>
                  <a:pt x="268" y="178"/>
                  <a:pt x="265" y="176"/>
                  <a:pt x="262" y="175"/>
                </a:cubicBezTo>
                <a:cubicBezTo>
                  <a:pt x="262" y="180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1"/>
                  <a:pt x="466" y="180"/>
                  <a:pt x="467" y="177"/>
                </a:cubicBezTo>
                <a:cubicBezTo>
                  <a:pt x="465" y="177"/>
                  <a:pt x="463" y="174"/>
                  <a:pt x="461" y="175"/>
                </a:cubicBezTo>
                <a:cubicBezTo>
                  <a:pt x="466" y="178"/>
                  <a:pt x="468" y="182"/>
                  <a:pt x="473" y="184"/>
                </a:cubicBezTo>
                <a:close/>
                <a:moveTo>
                  <a:pt x="126" y="184"/>
                </a:moveTo>
                <a:cubicBezTo>
                  <a:pt x="130" y="186"/>
                  <a:pt x="135" y="188"/>
                  <a:pt x="140" y="190"/>
                </a:cubicBezTo>
                <a:cubicBezTo>
                  <a:pt x="141" y="188"/>
                  <a:pt x="142" y="186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8"/>
                  <a:pt x="126" y="181"/>
                  <a:pt x="126" y="184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1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1"/>
                  <a:pt x="377" y="193"/>
                </a:cubicBezTo>
                <a:cubicBezTo>
                  <a:pt x="378" y="190"/>
                  <a:pt x="381" y="189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1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8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5"/>
                  <a:pt x="530" y="178"/>
                  <a:pt x="533" y="178"/>
                </a:cubicBezTo>
                <a:close/>
                <a:moveTo>
                  <a:pt x="198" y="176"/>
                </a:moveTo>
                <a:cubicBezTo>
                  <a:pt x="194" y="184"/>
                  <a:pt x="207" y="187"/>
                  <a:pt x="213" y="192"/>
                </a:cubicBezTo>
                <a:cubicBezTo>
                  <a:pt x="215" y="190"/>
                  <a:pt x="218" y="189"/>
                  <a:pt x="217" y="186"/>
                </a:cubicBezTo>
                <a:cubicBezTo>
                  <a:pt x="212" y="183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6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90"/>
                  <a:pt x="90" y="190"/>
                </a:cubicBezTo>
                <a:close/>
                <a:moveTo>
                  <a:pt x="299" y="176"/>
                </a:moveTo>
                <a:cubicBezTo>
                  <a:pt x="297" y="179"/>
                  <a:pt x="295" y="181"/>
                  <a:pt x="293" y="184"/>
                </a:cubicBezTo>
                <a:cubicBezTo>
                  <a:pt x="297" y="189"/>
                  <a:pt x="304" y="192"/>
                  <a:pt x="309" y="195"/>
                </a:cubicBezTo>
                <a:cubicBezTo>
                  <a:pt x="312" y="193"/>
                  <a:pt x="314" y="190"/>
                  <a:pt x="315" y="187"/>
                </a:cubicBezTo>
                <a:cubicBezTo>
                  <a:pt x="311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8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6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1"/>
                  <a:pt x="565" y="183"/>
                  <a:pt x="568" y="186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3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7"/>
                </a:moveTo>
                <a:cubicBezTo>
                  <a:pt x="408" y="189"/>
                  <a:pt x="411" y="193"/>
                  <a:pt x="416" y="195"/>
                </a:cubicBezTo>
                <a:cubicBezTo>
                  <a:pt x="417" y="192"/>
                  <a:pt x="419" y="190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7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2"/>
                  <a:pt x="64" y="178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8"/>
                </a:cubicBezTo>
                <a:cubicBezTo>
                  <a:pt x="159" y="179"/>
                  <a:pt x="164" y="184"/>
                  <a:pt x="165" y="180"/>
                </a:cubicBezTo>
                <a:close/>
                <a:moveTo>
                  <a:pt x="288" y="185"/>
                </a:moveTo>
                <a:cubicBezTo>
                  <a:pt x="286" y="183"/>
                  <a:pt x="285" y="179"/>
                  <a:pt x="282" y="178"/>
                </a:cubicBezTo>
                <a:cubicBezTo>
                  <a:pt x="282" y="179"/>
                  <a:pt x="281" y="179"/>
                  <a:pt x="281" y="181"/>
                </a:cubicBezTo>
                <a:cubicBezTo>
                  <a:pt x="284" y="181"/>
                  <a:pt x="286" y="184"/>
                  <a:pt x="288" y="185"/>
                </a:cubicBezTo>
                <a:close/>
                <a:moveTo>
                  <a:pt x="335" y="184"/>
                </a:moveTo>
                <a:cubicBezTo>
                  <a:pt x="337" y="185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2"/>
                  <a:pt x="335" y="184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80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6"/>
                  <a:pt x="612" y="206"/>
                </a:cubicBezTo>
                <a:cubicBezTo>
                  <a:pt x="614" y="197"/>
                  <a:pt x="620" y="186"/>
                  <a:pt x="612" y="179"/>
                </a:cubicBezTo>
                <a:cubicBezTo>
                  <a:pt x="611" y="185"/>
                  <a:pt x="618" y="197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3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8" y="179"/>
                </a:cubicBezTo>
                <a:cubicBezTo>
                  <a:pt x="586" y="183"/>
                  <a:pt x="590" y="186"/>
                  <a:pt x="591" y="188"/>
                </a:cubicBezTo>
                <a:close/>
                <a:moveTo>
                  <a:pt x="556" y="189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2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3"/>
                  <a:pt x="557" y="186"/>
                  <a:pt x="556" y="189"/>
                </a:cubicBezTo>
                <a:close/>
                <a:moveTo>
                  <a:pt x="635" y="184"/>
                </a:moveTo>
                <a:cubicBezTo>
                  <a:pt x="636" y="184"/>
                  <a:pt x="638" y="180"/>
                  <a:pt x="636" y="181"/>
                </a:cubicBezTo>
                <a:cubicBezTo>
                  <a:pt x="636" y="182"/>
                  <a:pt x="635" y="182"/>
                  <a:pt x="635" y="184"/>
                </a:cubicBezTo>
                <a:close/>
                <a:moveTo>
                  <a:pt x="51" y="186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3"/>
                  <a:pt x="51" y="184"/>
                  <a:pt x="51" y="186"/>
                </a:cubicBezTo>
                <a:close/>
                <a:moveTo>
                  <a:pt x="487" y="189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6"/>
                  <a:pt x="484" y="186"/>
                  <a:pt x="487" y="189"/>
                </a:cubicBezTo>
                <a:close/>
                <a:moveTo>
                  <a:pt x="39" y="192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2"/>
                </a:cubicBezTo>
                <a:close/>
                <a:moveTo>
                  <a:pt x="233" y="184"/>
                </a:moveTo>
                <a:cubicBezTo>
                  <a:pt x="232" y="184"/>
                  <a:pt x="232" y="181"/>
                  <a:pt x="230" y="182"/>
                </a:cubicBezTo>
                <a:cubicBezTo>
                  <a:pt x="230" y="183"/>
                  <a:pt x="232" y="186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3"/>
                </a:cubicBezTo>
                <a:cubicBezTo>
                  <a:pt x="55" y="183"/>
                  <a:pt x="54" y="186"/>
                  <a:pt x="55" y="188"/>
                </a:cubicBezTo>
                <a:close/>
                <a:moveTo>
                  <a:pt x="168" y="183"/>
                </a:moveTo>
                <a:cubicBezTo>
                  <a:pt x="170" y="187"/>
                  <a:pt x="177" y="189"/>
                  <a:pt x="180" y="190"/>
                </a:cubicBezTo>
                <a:cubicBezTo>
                  <a:pt x="179" y="186"/>
                  <a:pt x="173" y="183"/>
                  <a:pt x="168" y="183"/>
                </a:cubicBezTo>
                <a:close/>
                <a:moveTo>
                  <a:pt x="188" y="187"/>
                </a:moveTo>
                <a:cubicBezTo>
                  <a:pt x="187" y="184"/>
                  <a:pt x="185" y="183"/>
                  <a:pt x="182" y="183"/>
                </a:cubicBezTo>
                <a:cubicBezTo>
                  <a:pt x="183" y="185"/>
                  <a:pt x="185" y="189"/>
                  <a:pt x="188" y="187"/>
                </a:cubicBezTo>
                <a:close/>
                <a:moveTo>
                  <a:pt x="257" y="189"/>
                </a:moveTo>
                <a:cubicBezTo>
                  <a:pt x="260" y="192"/>
                  <a:pt x="263" y="188"/>
                  <a:pt x="265" y="187"/>
                </a:cubicBezTo>
                <a:cubicBezTo>
                  <a:pt x="265" y="184"/>
                  <a:pt x="262" y="184"/>
                  <a:pt x="260" y="183"/>
                </a:cubicBezTo>
                <a:cubicBezTo>
                  <a:pt x="259" y="184"/>
                  <a:pt x="258" y="186"/>
                  <a:pt x="257" y="189"/>
                </a:cubicBezTo>
                <a:close/>
                <a:moveTo>
                  <a:pt x="397" y="188"/>
                </a:moveTo>
                <a:cubicBezTo>
                  <a:pt x="395" y="185"/>
                  <a:pt x="391" y="185"/>
                  <a:pt x="388" y="183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2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3"/>
                  <a:pt x="523" y="191"/>
                  <a:pt x="523" y="187"/>
                </a:cubicBezTo>
                <a:cubicBezTo>
                  <a:pt x="522" y="185"/>
                  <a:pt x="520" y="185"/>
                  <a:pt x="520" y="183"/>
                </a:cubicBezTo>
                <a:cubicBezTo>
                  <a:pt x="519" y="183"/>
                  <a:pt x="518" y="183"/>
                  <a:pt x="517" y="183"/>
                </a:cubicBezTo>
                <a:cubicBezTo>
                  <a:pt x="516" y="186"/>
                  <a:pt x="514" y="188"/>
                  <a:pt x="514" y="192"/>
                </a:cubicBezTo>
                <a:close/>
                <a:moveTo>
                  <a:pt x="276" y="187"/>
                </a:moveTo>
                <a:cubicBezTo>
                  <a:pt x="280" y="188"/>
                  <a:pt x="282" y="191"/>
                  <a:pt x="286" y="190"/>
                </a:cubicBezTo>
                <a:cubicBezTo>
                  <a:pt x="284" y="187"/>
                  <a:pt x="282" y="185"/>
                  <a:pt x="279" y="183"/>
                </a:cubicBezTo>
                <a:cubicBezTo>
                  <a:pt x="278" y="184"/>
                  <a:pt x="277" y="185"/>
                  <a:pt x="276" y="187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7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8"/>
                  <a:pt x="450" y="184"/>
                </a:cubicBezTo>
                <a:cubicBezTo>
                  <a:pt x="446" y="184"/>
                  <a:pt x="447" y="188"/>
                  <a:pt x="445" y="190"/>
                </a:cubicBezTo>
                <a:close/>
                <a:moveTo>
                  <a:pt x="145" y="193"/>
                </a:moveTo>
                <a:cubicBezTo>
                  <a:pt x="147" y="192"/>
                  <a:pt x="151" y="187"/>
                  <a:pt x="146" y="186"/>
                </a:cubicBezTo>
                <a:cubicBezTo>
                  <a:pt x="146" y="188"/>
                  <a:pt x="143" y="191"/>
                  <a:pt x="145" y="193"/>
                </a:cubicBezTo>
                <a:close/>
                <a:moveTo>
                  <a:pt x="344" y="190"/>
                </a:moveTo>
                <a:cubicBezTo>
                  <a:pt x="347" y="192"/>
                  <a:pt x="349" y="194"/>
                  <a:pt x="352" y="195"/>
                </a:cubicBezTo>
                <a:cubicBezTo>
                  <a:pt x="352" y="190"/>
                  <a:pt x="349" y="188"/>
                  <a:pt x="346" y="186"/>
                </a:cubicBezTo>
                <a:cubicBezTo>
                  <a:pt x="346" y="188"/>
                  <a:pt x="344" y="188"/>
                  <a:pt x="344" y="190"/>
                </a:cubicBezTo>
                <a:close/>
                <a:moveTo>
                  <a:pt x="501" y="189"/>
                </a:moveTo>
                <a:cubicBezTo>
                  <a:pt x="500" y="188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9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5"/>
                  <a:pt x="546" y="192"/>
                  <a:pt x="545" y="190"/>
                </a:cubicBezTo>
                <a:cubicBezTo>
                  <a:pt x="540" y="190"/>
                  <a:pt x="540" y="186"/>
                  <a:pt x="535" y="186"/>
                </a:cubicBezTo>
                <a:cubicBezTo>
                  <a:pt x="535" y="186"/>
                  <a:pt x="534" y="187"/>
                  <a:pt x="535" y="189"/>
                </a:cubicBezTo>
                <a:close/>
                <a:moveTo>
                  <a:pt x="62" y="194"/>
                </a:moveTo>
                <a:cubicBezTo>
                  <a:pt x="70" y="198"/>
                  <a:pt x="76" y="204"/>
                  <a:pt x="83" y="209"/>
                </a:cubicBezTo>
                <a:cubicBezTo>
                  <a:pt x="83" y="205"/>
                  <a:pt x="83" y="202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9"/>
                  <a:pt x="62" y="191"/>
                  <a:pt x="62" y="194"/>
                </a:cubicBezTo>
                <a:close/>
                <a:moveTo>
                  <a:pt x="439" y="192"/>
                </a:moveTo>
                <a:cubicBezTo>
                  <a:pt x="439" y="189"/>
                  <a:pt x="433" y="186"/>
                  <a:pt x="433" y="187"/>
                </a:cubicBezTo>
                <a:cubicBezTo>
                  <a:pt x="434" y="189"/>
                  <a:pt x="437" y="190"/>
                  <a:pt x="439" y="192"/>
                </a:cubicBezTo>
                <a:close/>
                <a:moveTo>
                  <a:pt x="104" y="201"/>
                </a:moveTo>
                <a:cubicBezTo>
                  <a:pt x="107" y="200"/>
                  <a:pt x="108" y="198"/>
                  <a:pt x="111" y="197"/>
                </a:cubicBezTo>
                <a:cubicBezTo>
                  <a:pt x="108" y="196"/>
                  <a:pt x="111" y="194"/>
                  <a:pt x="110" y="191"/>
                </a:cubicBezTo>
                <a:cubicBezTo>
                  <a:pt x="107" y="190"/>
                  <a:pt x="108" y="188"/>
                  <a:pt x="104" y="187"/>
                </a:cubicBezTo>
                <a:cubicBezTo>
                  <a:pt x="104" y="192"/>
                  <a:pt x="98" y="199"/>
                  <a:pt x="104" y="201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90"/>
                </a:cubicBezTo>
                <a:cubicBezTo>
                  <a:pt x="480" y="191"/>
                  <a:pt x="480" y="187"/>
                  <a:pt x="476" y="187"/>
                </a:cubicBezTo>
                <a:cubicBezTo>
                  <a:pt x="478" y="190"/>
                  <a:pt x="482" y="197"/>
                  <a:pt x="485" y="193"/>
                </a:cubicBezTo>
                <a:close/>
                <a:moveTo>
                  <a:pt x="183" y="198"/>
                </a:moveTo>
                <a:cubicBezTo>
                  <a:pt x="182" y="194"/>
                  <a:pt x="177" y="194"/>
                  <a:pt x="177" y="192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6"/>
                  <a:pt x="183" y="198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1"/>
                  <a:pt x="496" y="187"/>
                  <a:pt x="493" y="187"/>
                </a:cubicBezTo>
                <a:cubicBezTo>
                  <a:pt x="493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5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7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3" y="190"/>
                  <a:pt x="380" y="192"/>
                  <a:pt x="379" y="195"/>
                </a:cubicBezTo>
                <a:close/>
                <a:moveTo>
                  <a:pt x="396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6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9"/>
                </a:cubicBezTo>
                <a:cubicBezTo>
                  <a:pt x="267" y="189"/>
                  <a:pt x="266" y="191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9"/>
                </a:cubicBezTo>
                <a:cubicBezTo>
                  <a:pt x="361" y="194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5"/>
                  <a:pt x="138" y="195"/>
                </a:cubicBezTo>
                <a:cubicBezTo>
                  <a:pt x="136" y="192"/>
                  <a:pt x="130" y="190"/>
                  <a:pt x="126" y="190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200"/>
                </a:cubicBezTo>
                <a:cubicBezTo>
                  <a:pt x="278" y="196"/>
                  <a:pt x="281" y="197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3"/>
                  <a:pt x="270" y="194"/>
                </a:cubicBezTo>
                <a:close/>
                <a:moveTo>
                  <a:pt x="526" y="200"/>
                </a:moveTo>
                <a:cubicBezTo>
                  <a:pt x="528" y="197"/>
                  <a:pt x="527" y="194"/>
                  <a:pt x="529" y="190"/>
                </a:cubicBezTo>
                <a:cubicBezTo>
                  <a:pt x="528" y="190"/>
                  <a:pt x="528" y="189"/>
                  <a:pt x="527" y="189"/>
                </a:cubicBezTo>
                <a:cubicBezTo>
                  <a:pt x="527" y="193"/>
                  <a:pt x="523" y="198"/>
                  <a:pt x="526" y="200"/>
                </a:cubicBezTo>
                <a:close/>
                <a:moveTo>
                  <a:pt x="218" y="196"/>
                </a:moveTo>
                <a:cubicBezTo>
                  <a:pt x="226" y="200"/>
                  <a:pt x="231" y="206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4"/>
                  <a:pt x="245" y="202"/>
                </a:cubicBezTo>
                <a:cubicBezTo>
                  <a:pt x="238" y="199"/>
                  <a:pt x="229" y="190"/>
                  <a:pt x="224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7"/>
                  <a:pt x="463" y="195"/>
                </a:cubicBezTo>
                <a:cubicBezTo>
                  <a:pt x="462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1"/>
                  <a:pt x="634" y="190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3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6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2"/>
                  <a:pt x="324" y="190"/>
                </a:cubicBezTo>
                <a:cubicBezTo>
                  <a:pt x="323" y="192"/>
                  <a:pt x="326" y="195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8"/>
                  <a:pt x="437" y="195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4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3"/>
                  <a:pt x="335" y="195"/>
                  <a:pt x="337" y="195"/>
                </a:cubicBezTo>
                <a:cubicBezTo>
                  <a:pt x="337" y="193"/>
                  <a:pt x="334" y="190"/>
                  <a:pt x="333" y="192"/>
                </a:cubicBezTo>
                <a:close/>
                <a:moveTo>
                  <a:pt x="417" y="198"/>
                </a:moveTo>
                <a:cubicBezTo>
                  <a:pt x="422" y="200"/>
                  <a:pt x="425" y="203"/>
                  <a:pt x="430" y="206"/>
                </a:cubicBezTo>
                <a:cubicBezTo>
                  <a:pt x="429" y="202"/>
                  <a:pt x="426" y="201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8"/>
                </a:cubicBezTo>
                <a:close/>
                <a:moveTo>
                  <a:pt x="600" y="195"/>
                </a:moveTo>
                <a:cubicBezTo>
                  <a:pt x="600" y="193"/>
                  <a:pt x="598" y="193"/>
                  <a:pt x="597" y="191"/>
                </a:cubicBezTo>
                <a:cubicBezTo>
                  <a:pt x="595" y="193"/>
                  <a:pt x="597" y="196"/>
                  <a:pt x="600" y="195"/>
                </a:cubicBezTo>
                <a:close/>
                <a:moveTo>
                  <a:pt x="149" y="195"/>
                </a:moveTo>
                <a:cubicBezTo>
                  <a:pt x="151" y="196"/>
                  <a:pt x="154" y="198"/>
                  <a:pt x="155" y="195"/>
                </a:cubicBezTo>
                <a:cubicBezTo>
                  <a:pt x="153" y="191"/>
                  <a:pt x="150" y="191"/>
                  <a:pt x="149" y="195"/>
                </a:cubicBezTo>
                <a:close/>
                <a:moveTo>
                  <a:pt x="509" y="195"/>
                </a:moveTo>
                <a:cubicBezTo>
                  <a:pt x="509" y="193"/>
                  <a:pt x="507" y="192"/>
                  <a:pt x="505" y="192"/>
                </a:cubicBezTo>
                <a:cubicBezTo>
                  <a:pt x="505" y="193"/>
                  <a:pt x="506" y="196"/>
                  <a:pt x="509" y="195"/>
                </a:cubicBezTo>
                <a:close/>
                <a:moveTo>
                  <a:pt x="189" y="195"/>
                </a:moveTo>
                <a:cubicBezTo>
                  <a:pt x="193" y="198"/>
                  <a:pt x="198" y="200"/>
                  <a:pt x="202" y="203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8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4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1"/>
                  <a:pt x="179" y="209"/>
                  <a:pt x="179" y="207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5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4"/>
                  <a:pt x="209" y="193"/>
                </a:cubicBezTo>
                <a:cubicBezTo>
                  <a:pt x="208" y="193"/>
                  <a:pt x="207" y="193"/>
                  <a:pt x="207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9"/>
                  <a:pt x="405" y="200"/>
                  <a:pt x="409" y="203"/>
                </a:cubicBezTo>
                <a:cubicBezTo>
                  <a:pt x="409" y="202"/>
                  <a:pt x="410" y="201"/>
                  <a:pt x="411" y="201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6"/>
                  <a:pt x="327" y="209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7"/>
                  <a:pt x="315" y="197"/>
                  <a:pt x="315" y="200"/>
                </a:cubicBezTo>
                <a:close/>
                <a:moveTo>
                  <a:pt x="530" y="204"/>
                </a:moveTo>
                <a:cubicBezTo>
                  <a:pt x="534" y="206"/>
                  <a:pt x="537" y="208"/>
                  <a:pt x="540" y="210"/>
                </a:cubicBezTo>
                <a:cubicBezTo>
                  <a:pt x="542" y="209"/>
                  <a:pt x="542" y="206"/>
                  <a:pt x="543" y="204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4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1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10"/>
                  <a:pt x="620" y="199"/>
                  <a:pt x="619" y="194"/>
                </a:cubicBezTo>
                <a:cubicBezTo>
                  <a:pt x="617" y="201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4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9"/>
                  <a:pt x="549" y="200"/>
                  <a:pt x="551" y="200"/>
                </a:cubicBezTo>
                <a:cubicBezTo>
                  <a:pt x="550" y="197"/>
                  <a:pt x="554" y="196"/>
                  <a:pt x="549" y="195"/>
                </a:cubicBezTo>
                <a:cubicBezTo>
                  <a:pt x="549" y="197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9"/>
                  <a:pt x="489" y="201"/>
                </a:cubicBezTo>
                <a:cubicBezTo>
                  <a:pt x="491" y="202"/>
                  <a:pt x="491" y="199"/>
                  <a:pt x="493" y="200"/>
                </a:cubicBezTo>
                <a:cubicBezTo>
                  <a:pt x="492" y="198"/>
                  <a:pt x="492" y="198"/>
                  <a:pt x="493" y="196"/>
                </a:cubicBezTo>
                <a:cubicBezTo>
                  <a:pt x="491" y="196"/>
                  <a:pt x="487" y="195"/>
                  <a:pt x="486" y="196"/>
                </a:cubicBezTo>
                <a:close/>
                <a:moveTo>
                  <a:pt x="140" y="200"/>
                </a:moveTo>
                <a:cubicBezTo>
                  <a:pt x="141" y="200"/>
                  <a:pt x="142" y="201"/>
                  <a:pt x="144" y="201"/>
                </a:cubicBezTo>
                <a:cubicBezTo>
                  <a:pt x="144" y="199"/>
                  <a:pt x="144" y="197"/>
                  <a:pt x="143" y="196"/>
                </a:cubicBezTo>
                <a:cubicBezTo>
                  <a:pt x="143" y="196"/>
                  <a:pt x="142" y="196"/>
                  <a:pt x="142" y="196"/>
                </a:cubicBezTo>
                <a:cubicBezTo>
                  <a:pt x="142" y="198"/>
                  <a:pt x="141" y="198"/>
                  <a:pt x="140" y="200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6"/>
                  <a:pt x="299" y="204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200"/>
                  <a:pt x="625" y="202"/>
                  <a:pt x="626" y="204"/>
                </a:cubicBezTo>
                <a:close/>
                <a:moveTo>
                  <a:pt x="55" y="204"/>
                </a:moveTo>
                <a:cubicBezTo>
                  <a:pt x="57" y="205"/>
                  <a:pt x="60" y="208"/>
                  <a:pt x="62" y="207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9"/>
                  <a:pt x="55" y="200"/>
                  <a:pt x="55" y="204"/>
                </a:cubicBezTo>
                <a:close/>
                <a:moveTo>
                  <a:pt x="462" y="202"/>
                </a:moveTo>
                <a:cubicBezTo>
                  <a:pt x="465" y="205"/>
                  <a:pt x="468" y="207"/>
                  <a:pt x="472" y="209"/>
                </a:cubicBezTo>
                <a:cubicBezTo>
                  <a:pt x="474" y="207"/>
                  <a:pt x="475" y="206"/>
                  <a:pt x="476" y="203"/>
                </a:cubicBezTo>
                <a:cubicBezTo>
                  <a:pt x="471" y="200"/>
                  <a:pt x="464" y="193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1"/>
                  <a:pt x="515" y="204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6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4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4" y="216"/>
                </a:moveTo>
                <a:cubicBezTo>
                  <a:pt x="446" y="213"/>
                  <a:pt x="450" y="210"/>
                  <a:pt x="452" y="206"/>
                </a:cubicBezTo>
                <a:cubicBezTo>
                  <a:pt x="449" y="203"/>
                  <a:pt x="443" y="202"/>
                  <a:pt x="441" y="198"/>
                </a:cubicBezTo>
                <a:cubicBezTo>
                  <a:pt x="434" y="203"/>
                  <a:pt x="435" y="214"/>
                  <a:pt x="444" y="216"/>
                </a:cubicBezTo>
                <a:close/>
                <a:moveTo>
                  <a:pt x="601" y="207"/>
                </a:moveTo>
                <a:cubicBezTo>
                  <a:pt x="601" y="204"/>
                  <a:pt x="602" y="202"/>
                  <a:pt x="603" y="200"/>
                </a:cubicBezTo>
                <a:cubicBezTo>
                  <a:pt x="600" y="199"/>
                  <a:pt x="601" y="197"/>
                  <a:pt x="597" y="198"/>
                </a:cubicBezTo>
                <a:cubicBezTo>
                  <a:pt x="597" y="200"/>
                  <a:pt x="599" y="205"/>
                  <a:pt x="601" y="207"/>
                </a:cubicBezTo>
                <a:close/>
                <a:moveTo>
                  <a:pt x="334" y="204"/>
                </a:moveTo>
                <a:cubicBezTo>
                  <a:pt x="336" y="207"/>
                  <a:pt x="339" y="211"/>
                  <a:pt x="342" y="214"/>
                </a:cubicBezTo>
                <a:cubicBezTo>
                  <a:pt x="343" y="211"/>
                  <a:pt x="346" y="209"/>
                  <a:pt x="346" y="206"/>
                </a:cubicBezTo>
                <a:cubicBezTo>
                  <a:pt x="345" y="202"/>
                  <a:pt x="339" y="201"/>
                  <a:pt x="338" y="199"/>
                </a:cubicBezTo>
                <a:cubicBezTo>
                  <a:pt x="338" y="199"/>
                  <a:pt x="338" y="198"/>
                  <a:pt x="337" y="198"/>
                </a:cubicBezTo>
                <a:cubicBezTo>
                  <a:pt x="336" y="200"/>
                  <a:pt x="335" y="203"/>
                  <a:pt x="334" y="204"/>
                </a:cubicBezTo>
                <a:close/>
                <a:moveTo>
                  <a:pt x="405" y="209"/>
                </a:moveTo>
                <a:cubicBezTo>
                  <a:pt x="405" y="207"/>
                  <a:pt x="407" y="207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2"/>
                  <a:pt x="403" y="203"/>
                  <a:pt x="402" y="203"/>
                </a:cubicBezTo>
                <a:cubicBezTo>
                  <a:pt x="401" y="202"/>
                  <a:pt x="401" y="200"/>
                  <a:pt x="400" y="200"/>
                </a:cubicBezTo>
                <a:cubicBezTo>
                  <a:pt x="398" y="200"/>
                  <a:pt x="398" y="199"/>
                  <a:pt x="396" y="199"/>
                </a:cubicBezTo>
                <a:cubicBezTo>
                  <a:pt x="398" y="203"/>
                  <a:pt x="399" y="208"/>
                  <a:pt x="405" y="209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200"/>
                </a:cubicBezTo>
                <a:cubicBezTo>
                  <a:pt x="507" y="200"/>
                  <a:pt x="505" y="201"/>
                  <a:pt x="505" y="202"/>
                </a:cubicBezTo>
                <a:close/>
                <a:moveTo>
                  <a:pt x="382" y="214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200"/>
                </a:cubicBezTo>
                <a:cubicBezTo>
                  <a:pt x="369" y="204"/>
                  <a:pt x="378" y="210"/>
                  <a:pt x="382" y="214"/>
                </a:cubicBezTo>
                <a:close/>
                <a:moveTo>
                  <a:pt x="553" y="203"/>
                </a:moveTo>
                <a:cubicBezTo>
                  <a:pt x="554" y="202"/>
                  <a:pt x="555" y="204"/>
                  <a:pt x="556" y="204"/>
                </a:cubicBezTo>
                <a:cubicBezTo>
                  <a:pt x="556" y="202"/>
                  <a:pt x="555" y="201"/>
                  <a:pt x="553" y="200"/>
                </a:cubicBezTo>
                <a:cubicBezTo>
                  <a:pt x="554" y="201"/>
                  <a:pt x="552" y="201"/>
                  <a:pt x="553" y="203"/>
                </a:cubicBezTo>
                <a:close/>
                <a:moveTo>
                  <a:pt x="108" y="204"/>
                </a:moveTo>
                <a:cubicBezTo>
                  <a:pt x="109" y="204"/>
                  <a:pt x="110" y="205"/>
                  <a:pt x="111" y="205"/>
                </a:cubicBezTo>
                <a:cubicBezTo>
                  <a:pt x="111" y="204"/>
                  <a:pt x="112" y="201"/>
                  <a:pt x="111" y="200"/>
                </a:cubicBezTo>
                <a:cubicBezTo>
                  <a:pt x="110" y="201"/>
                  <a:pt x="108" y="202"/>
                  <a:pt x="108" y="204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6" y="200"/>
                  <a:pt x="64" y="201"/>
                </a:cubicBezTo>
                <a:cubicBezTo>
                  <a:pt x="64" y="213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1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2"/>
                  <a:pt x="193" y="201"/>
                  <a:pt x="192" y="201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4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4" y="206"/>
                  <a:pt x="495" y="206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7"/>
                </a:moveTo>
                <a:cubicBezTo>
                  <a:pt x="156" y="213"/>
                  <a:pt x="165" y="216"/>
                  <a:pt x="174" y="219"/>
                </a:cubicBezTo>
                <a:cubicBezTo>
                  <a:pt x="170" y="211"/>
                  <a:pt x="161" y="206"/>
                  <a:pt x="153" y="202"/>
                </a:cubicBezTo>
                <a:cubicBezTo>
                  <a:pt x="153" y="204"/>
                  <a:pt x="151" y="205"/>
                  <a:pt x="151" y="207"/>
                </a:cubicBezTo>
                <a:close/>
                <a:moveTo>
                  <a:pt x="362" y="209"/>
                </a:moveTo>
                <a:cubicBezTo>
                  <a:pt x="361" y="206"/>
                  <a:pt x="354" y="203"/>
                  <a:pt x="354" y="203"/>
                </a:cubicBezTo>
                <a:cubicBezTo>
                  <a:pt x="356" y="205"/>
                  <a:pt x="359" y="208"/>
                  <a:pt x="362" y="209"/>
                </a:cubicBezTo>
                <a:close/>
                <a:moveTo>
                  <a:pt x="368" y="206"/>
                </a:moveTo>
                <a:cubicBezTo>
                  <a:pt x="367" y="204"/>
                  <a:pt x="365" y="201"/>
                  <a:pt x="363" y="203"/>
                </a:cubicBezTo>
                <a:cubicBezTo>
                  <a:pt x="365" y="203"/>
                  <a:pt x="365" y="206"/>
                  <a:pt x="368" y="206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9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3"/>
                </a:cubicBezTo>
                <a:cubicBezTo>
                  <a:pt x="561" y="203"/>
                  <a:pt x="560" y="205"/>
                  <a:pt x="562" y="205"/>
                </a:cubicBezTo>
                <a:close/>
                <a:moveTo>
                  <a:pt x="280" y="203"/>
                </a:moveTo>
                <a:cubicBezTo>
                  <a:pt x="280" y="204"/>
                  <a:pt x="278" y="203"/>
                  <a:pt x="278" y="204"/>
                </a:cubicBezTo>
                <a:cubicBezTo>
                  <a:pt x="283" y="206"/>
                  <a:pt x="286" y="211"/>
                  <a:pt x="292" y="211"/>
                </a:cubicBezTo>
                <a:cubicBezTo>
                  <a:pt x="290" y="207"/>
                  <a:pt x="283" y="207"/>
                  <a:pt x="280" y="203"/>
                </a:cubicBezTo>
                <a:close/>
                <a:moveTo>
                  <a:pt x="510" y="206"/>
                </a:moveTo>
                <a:cubicBezTo>
                  <a:pt x="512" y="207"/>
                  <a:pt x="514" y="212"/>
                  <a:pt x="516" y="210"/>
                </a:cubicBezTo>
                <a:cubicBezTo>
                  <a:pt x="516" y="206"/>
                  <a:pt x="514" y="204"/>
                  <a:pt x="510" y="203"/>
                </a:cubicBezTo>
                <a:cubicBezTo>
                  <a:pt x="511" y="205"/>
                  <a:pt x="509" y="205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7"/>
                  <a:pt x="524" y="204"/>
                </a:cubicBezTo>
                <a:cubicBezTo>
                  <a:pt x="524" y="204"/>
                  <a:pt x="523" y="204"/>
                  <a:pt x="522" y="204"/>
                </a:cubicBezTo>
                <a:cubicBezTo>
                  <a:pt x="522" y="206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7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1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6" y="211"/>
                  <a:pt x="245" y="215"/>
                </a:cubicBezTo>
                <a:close/>
                <a:moveTo>
                  <a:pt x="591" y="217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8" y="228"/>
                </a:cubicBezTo>
                <a:cubicBezTo>
                  <a:pt x="586" y="236"/>
                  <a:pt x="585" y="246"/>
                  <a:pt x="585" y="255"/>
                </a:cubicBezTo>
                <a:cubicBezTo>
                  <a:pt x="583" y="258"/>
                  <a:pt x="579" y="264"/>
                  <a:pt x="581" y="267"/>
                </a:cubicBezTo>
                <a:cubicBezTo>
                  <a:pt x="584" y="259"/>
                  <a:pt x="588" y="250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2"/>
                  <a:pt x="591" y="217"/>
                </a:cubicBezTo>
                <a:close/>
                <a:moveTo>
                  <a:pt x="607" y="223"/>
                </a:moveTo>
                <a:cubicBezTo>
                  <a:pt x="610" y="218"/>
                  <a:pt x="610" y="211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8"/>
                  <a:pt x="461" y="206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5"/>
                </a:cubicBezTo>
                <a:cubicBezTo>
                  <a:pt x="545" y="212"/>
                  <a:pt x="547" y="211"/>
                  <a:pt x="549" y="210"/>
                </a:cubicBezTo>
                <a:cubicBezTo>
                  <a:pt x="548" y="208"/>
                  <a:pt x="547" y="206"/>
                  <a:pt x="546" y="206"/>
                </a:cubicBezTo>
                <a:cubicBezTo>
                  <a:pt x="545" y="208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1"/>
                  <a:pt x="141" y="208"/>
                  <a:pt x="140" y="207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10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1"/>
                  <a:pt x="556" y="212"/>
                </a:cubicBezTo>
                <a:close/>
                <a:moveTo>
                  <a:pt x="566" y="212"/>
                </a:moveTo>
                <a:cubicBezTo>
                  <a:pt x="569" y="212"/>
                  <a:pt x="570" y="215"/>
                  <a:pt x="572" y="217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9"/>
                  <a:pt x="565" y="209"/>
                  <a:pt x="566" y="212"/>
                </a:cubicBezTo>
                <a:close/>
                <a:moveTo>
                  <a:pt x="476" y="212"/>
                </a:moveTo>
                <a:cubicBezTo>
                  <a:pt x="479" y="216"/>
                  <a:pt x="480" y="209"/>
                  <a:pt x="484" y="209"/>
                </a:cubicBezTo>
                <a:cubicBezTo>
                  <a:pt x="480" y="206"/>
                  <a:pt x="476" y="207"/>
                  <a:pt x="476" y="212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3"/>
                  <a:pt x="66" y="209"/>
                  <a:pt x="54" y="207"/>
                </a:cubicBezTo>
                <a:cubicBezTo>
                  <a:pt x="55" y="212"/>
                  <a:pt x="57" y="216"/>
                  <a:pt x="58" y="220"/>
                </a:cubicBezTo>
                <a:close/>
                <a:moveTo>
                  <a:pt x="351" y="207"/>
                </a:moveTo>
                <a:cubicBezTo>
                  <a:pt x="349" y="211"/>
                  <a:pt x="346" y="214"/>
                  <a:pt x="345" y="218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3" y="209"/>
                  <a:pt x="351" y="207"/>
                </a:cubicBezTo>
                <a:close/>
                <a:moveTo>
                  <a:pt x="406" y="211"/>
                </a:moveTo>
                <a:cubicBezTo>
                  <a:pt x="413" y="213"/>
                  <a:pt x="417" y="218"/>
                  <a:pt x="423" y="220"/>
                </a:cubicBezTo>
                <a:cubicBezTo>
                  <a:pt x="423" y="218"/>
                  <a:pt x="422" y="217"/>
                  <a:pt x="421" y="215"/>
                </a:cubicBezTo>
                <a:cubicBezTo>
                  <a:pt x="414" y="216"/>
                  <a:pt x="411" y="202"/>
                  <a:pt x="406" y="211"/>
                </a:cubicBezTo>
                <a:close/>
                <a:moveTo>
                  <a:pt x="628" y="215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5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90" y="210"/>
                  <a:pt x="492" y="211"/>
                  <a:pt x="494" y="212"/>
                </a:cubicBezTo>
                <a:close/>
                <a:moveTo>
                  <a:pt x="527" y="215"/>
                </a:moveTo>
                <a:cubicBezTo>
                  <a:pt x="531" y="217"/>
                  <a:pt x="532" y="222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2"/>
                  <a:pt x="527" y="215"/>
                </a:cubicBezTo>
                <a:close/>
                <a:moveTo>
                  <a:pt x="273" y="211"/>
                </a:moveTo>
                <a:cubicBezTo>
                  <a:pt x="277" y="214"/>
                  <a:pt x="280" y="216"/>
                  <a:pt x="284" y="218"/>
                </a:cubicBezTo>
                <a:cubicBezTo>
                  <a:pt x="286" y="217"/>
                  <a:pt x="288" y="216"/>
                  <a:pt x="289" y="214"/>
                </a:cubicBezTo>
                <a:cubicBezTo>
                  <a:pt x="286" y="212"/>
                  <a:pt x="283" y="210"/>
                  <a:pt x="280" y="209"/>
                </a:cubicBezTo>
                <a:cubicBezTo>
                  <a:pt x="280" y="213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1"/>
                  <a:pt x="393" y="221"/>
                </a:cubicBezTo>
                <a:cubicBezTo>
                  <a:pt x="395" y="219"/>
                  <a:pt x="398" y="218"/>
                  <a:pt x="399" y="214"/>
                </a:cubicBezTo>
                <a:cubicBezTo>
                  <a:pt x="395" y="213"/>
                  <a:pt x="393" y="210"/>
                  <a:pt x="389" y="209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9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20"/>
                  <a:pt x="454" y="225"/>
                  <a:pt x="459" y="225"/>
                </a:cubicBezTo>
                <a:cubicBezTo>
                  <a:pt x="457" y="220"/>
                  <a:pt x="460" y="210"/>
                  <a:pt x="454" y="209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1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3"/>
                  <a:pt x="510" y="213"/>
                  <a:pt x="509" y="209"/>
                </a:cubicBezTo>
                <a:cubicBezTo>
                  <a:pt x="505" y="214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9"/>
                  <a:pt x="186" y="219"/>
                </a:cubicBezTo>
                <a:cubicBezTo>
                  <a:pt x="187" y="217"/>
                  <a:pt x="189" y="216"/>
                  <a:pt x="191" y="214"/>
                </a:cubicBezTo>
                <a:cubicBezTo>
                  <a:pt x="188" y="215"/>
                  <a:pt x="189" y="212"/>
                  <a:pt x="188" y="212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2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8"/>
                  <a:pt x="230" y="217"/>
                </a:cubicBezTo>
                <a:close/>
                <a:moveTo>
                  <a:pt x="649" y="219"/>
                </a:moveTo>
                <a:cubicBezTo>
                  <a:pt x="648" y="216"/>
                  <a:pt x="651" y="212"/>
                  <a:pt x="649" y="210"/>
                </a:cubicBezTo>
                <a:cubicBezTo>
                  <a:pt x="649" y="213"/>
                  <a:pt x="646" y="218"/>
                  <a:pt x="649" y="219"/>
                </a:cubicBezTo>
                <a:close/>
                <a:moveTo>
                  <a:pt x="36" y="217"/>
                </a:moveTo>
                <a:cubicBezTo>
                  <a:pt x="38" y="215"/>
                  <a:pt x="38" y="212"/>
                  <a:pt x="36" y="210"/>
                </a:cubicBezTo>
                <a:cubicBezTo>
                  <a:pt x="36" y="212"/>
                  <a:pt x="35" y="215"/>
                  <a:pt x="36" y="217"/>
                </a:cubicBezTo>
                <a:close/>
                <a:moveTo>
                  <a:pt x="145" y="215"/>
                </a:moveTo>
                <a:cubicBezTo>
                  <a:pt x="152" y="220"/>
                  <a:pt x="160" y="226"/>
                  <a:pt x="168" y="230"/>
                </a:cubicBezTo>
                <a:cubicBezTo>
                  <a:pt x="170" y="229"/>
                  <a:pt x="170" y="227"/>
                  <a:pt x="171" y="225"/>
                </a:cubicBezTo>
                <a:cubicBezTo>
                  <a:pt x="166" y="223"/>
                  <a:pt x="155" y="217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3"/>
                  <a:pt x="145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9" y="216"/>
                  <a:pt x="308" y="206"/>
                  <a:pt x="306" y="214"/>
                </a:cubicBezTo>
                <a:close/>
                <a:moveTo>
                  <a:pt x="99" y="217"/>
                </a:moveTo>
                <a:cubicBezTo>
                  <a:pt x="102" y="223"/>
                  <a:pt x="107" y="227"/>
                  <a:pt x="114" y="230"/>
                </a:cubicBezTo>
                <a:cubicBezTo>
                  <a:pt x="111" y="222"/>
                  <a:pt x="107" y="216"/>
                  <a:pt x="101" y="211"/>
                </a:cubicBezTo>
                <a:cubicBezTo>
                  <a:pt x="101" y="214"/>
                  <a:pt x="99" y="214"/>
                  <a:pt x="99" y="217"/>
                </a:cubicBezTo>
                <a:close/>
                <a:moveTo>
                  <a:pt x="203" y="212"/>
                </a:moveTo>
                <a:cubicBezTo>
                  <a:pt x="209" y="216"/>
                  <a:pt x="215" y="221"/>
                  <a:pt x="224" y="224"/>
                </a:cubicBezTo>
                <a:cubicBezTo>
                  <a:pt x="223" y="223"/>
                  <a:pt x="225" y="222"/>
                  <a:pt x="224" y="221"/>
                </a:cubicBezTo>
                <a:cubicBezTo>
                  <a:pt x="221" y="219"/>
                  <a:pt x="209" y="212"/>
                  <a:pt x="203" y="212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7"/>
                </a:cubicBezTo>
                <a:cubicBezTo>
                  <a:pt x="488" y="218"/>
                  <a:pt x="487" y="223"/>
                  <a:pt x="491" y="223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2"/>
                  <a:pt x="557" y="223"/>
                </a:cubicBezTo>
                <a:cubicBezTo>
                  <a:pt x="557" y="218"/>
                  <a:pt x="554" y="214"/>
                  <a:pt x="550" y="212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8"/>
                </a:moveTo>
                <a:cubicBezTo>
                  <a:pt x="575" y="217"/>
                  <a:pt x="577" y="211"/>
                  <a:pt x="575" y="212"/>
                </a:cubicBezTo>
                <a:cubicBezTo>
                  <a:pt x="576" y="215"/>
                  <a:pt x="572" y="217"/>
                  <a:pt x="575" y="218"/>
                </a:cubicBezTo>
                <a:close/>
                <a:moveTo>
                  <a:pt x="618" y="221"/>
                </a:moveTo>
                <a:cubicBezTo>
                  <a:pt x="619" y="219"/>
                  <a:pt x="621" y="214"/>
                  <a:pt x="619" y="212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3"/>
                </a:cubicBezTo>
                <a:cubicBezTo>
                  <a:pt x="260" y="222"/>
                  <a:pt x="261" y="222"/>
                  <a:pt x="262" y="221"/>
                </a:cubicBezTo>
                <a:cubicBezTo>
                  <a:pt x="260" y="218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4"/>
                  <a:pt x="520" y="215"/>
                  <a:pt x="522" y="215"/>
                </a:cubicBezTo>
                <a:close/>
                <a:moveTo>
                  <a:pt x="132" y="215"/>
                </a:moveTo>
                <a:cubicBezTo>
                  <a:pt x="135" y="215"/>
                  <a:pt x="135" y="217"/>
                  <a:pt x="137" y="217"/>
                </a:cubicBezTo>
                <a:cubicBezTo>
                  <a:pt x="136" y="215"/>
                  <a:pt x="135" y="215"/>
                  <a:pt x="135" y="213"/>
                </a:cubicBezTo>
                <a:cubicBezTo>
                  <a:pt x="135" y="214"/>
                  <a:pt x="132" y="213"/>
                  <a:pt x="132" y="215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8"/>
                  <a:pt x="414" y="221"/>
                  <a:pt x="420" y="224"/>
                </a:cubicBezTo>
                <a:close/>
                <a:moveTo>
                  <a:pt x="43" y="220"/>
                </a:moveTo>
                <a:cubicBezTo>
                  <a:pt x="42" y="219"/>
                  <a:pt x="43" y="215"/>
                  <a:pt x="42" y="214"/>
                </a:cubicBezTo>
                <a:cubicBezTo>
                  <a:pt x="42" y="214"/>
                  <a:pt x="41" y="214"/>
                  <a:pt x="41" y="214"/>
                </a:cubicBezTo>
                <a:cubicBezTo>
                  <a:pt x="40" y="216"/>
                  <a:pt x="40" y="222"/>
                  <a:pt x="43" y="220"/>
                </a:cubicBezTo>
                <a:close/>
                <a:moveTo>
                  <a:pt x="429" y="218"/>
                </a:moveTo>
                <a:cubicBezTo>
                  <a:pt x="431" y="221"/>
                  <a:pt x="433" y="222"/>
                  <a:pt x="436" y="223"/>
                </a:cubicBezTo>
                <a:cubicBezTo>
                  <a:pt x="436" y="219"/>
                  <a:pt x="435" y="215"/>
                  <a:pt x="431" y="214"/>
                </a:cubicBezTo>
                <a:cubicBezTo>
                  <a:pt x="431" y="216"/>
                  <a:pt x="429" y="216"/>
                  <a:pt x="429" y="218"/>
                </a:cubicBezTo>
                <a:close/>
                <a:moveTo>
                  <a:pt x="475" y="218"/>
                </a:moveTo>
                <a:cubicBezTo>
                  <a:pt x="475" y="218"/>
                  <a:pt x="475" y="217"/>
                  <a:pt x="476" y="217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5" y="218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6"/>
                  <a:pt x="374" y="215"/>
                  <a:pt x="374" y="215"/>
                </a:cubicBezTo>
                <a:cubicBezTo>
                  <a:pt x="374" y="217"/>
                  <a:pt x="376" y="221"/>
                  <a:pt x="378" y="219"/>
                </a:cubicBezTo>
                <a:close/>
                <a:moveTo>
                  <a:pt x="83" y="238"/>
                </a:moveTo>
                <a:cubicBezTo>
                  <a:pt x="83" y="233"/>
                  <a:pt x="81" y="227"/>
                  <a:pt x="83" y="223"/>
                </a:cubicBezTo>
                <a:cubicBezTo>
                  <a:pt x="78" y="220"/>
                  <a:pt x="74" y="217"/>
                  <a:pt x="69" y="215"/>
                </a:cubicBezTo>
                <a:cubicBezTo>
                  <a:pt x="73" y="223"/>
                  <a:pt x="74" y="234"/>
                  <a:pt x="83" y="238"/>
                </a:cubicBezTo>
                <a:close/>
                <a:moveTo>
                  <a:pt x="237" y="217"/>
                </a:moveTo>
                <a:cubicBezTo>
                  <a:pt x="236" y="217"/>
                  <a:pt x="236" y="217"/>
                  <a:pt x="236" y="217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1"/>
                </a:moveTo>
                <a:cubicBezTo>
                  <a:pt x="464" y="221"/>
                  <a:pt x="465" y="218"/>
                  <a:pt x="465" y="217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1"/>
                </a:cubicBezTo>
                <a:close/>
                <a:moveTo>
                  <a:pt x="287" y="221"/>
                </a:moveTo>
                <a:cubicBezTo>
                  <a:pt x="290" y="221"/>
                  <a:pt x="293" y="218"/>
                  <a:pt x="292" y="216"/>
                </a:cubicBezTo>
                <a:cubicBezTo>
                  <a:pt x="291" y="218"/>
                  <a:pt x="288" y="219"/>
                  <a:pt x="287" y="221"/>
                </a:cubicBezTo>
                <a:close/>
                <a:moveTo>
                  <a:pt x="363" y="217"/>
                </a:moveTo>
                <a:cubicBezTo>
                  <a:pt x="360" y="220"/>
                  <a:pt x="357" y="223"/>
                  <a:pt x="355" y="227"/>
                </a:cubicBezTo>
                <a:cubicBezTo>
                  <a:pt x="358" y="231"/>
                  <a:pt x="364" y="233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3"/>
                  <a:pt x="369" y="218"/>
                  <a:pt x="363" y="217"/>
                </a:cubicBezTo>
                <a:close/>
                <a:moveTo>
                  <a:pt x="19" y="235"/>
                </a:moveTo>
                <a:cubicBezTo>
                  <a:pt x="19" y="228"/>
                  <a:pt x="22" y="220"/>
                  <a:pt x="19" y="217"/>
                </a:cubicBezTo>
                <a:cubicBezTo>
                  <a:pt x="19" y="223"/>
                  <a:pt x="14" y="232"/>
                  <a:pt x="19" y="235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6" y="223"/>
                </a:moveTo>
                <a:cubicBezTo>
                  <a:pt x="397" y="224"/>
                  <a:pt x="398" y="225"/>
                  <a:pt x="400" y="226"/>
                </a:cubicBezTo>
                <a:cubicBezTo>
                  <a:pt x="402" y="224"/>
                  <a:pt x="402" y="219"/>
                  <a:pt x="400" y="217"/>
                </a:cubicBezTo>
                <a:cubicBezTo>
                  <a:pt x="399" y="219"/>
                  <a:pt x="397" y="221"/>
                  <a:pt x="396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3"/>
                  <a:pt x="545" y="219"/>
                </a:cubicBezTo>
                <a:cubicBezTo>
                  <a:pt x="543" y="219"/>
                  <a:pt x="543" y="217"/>
                  <a:pt x="541" y="217"/>
                </a:cubicBezTo>
                <a:cubicBezTo>
                  <a:pt x="541" y="222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3"/>
                  <a:pt x="566" y="220"/>
                  <a:pt x="564" y="217"/>
                </a:cubicBezTo>
                <a:cubicBezTo>
                  <a:pt x="561" y="221"/>
                  <a:pt x="566" y="227"/>
                  <a:pt x="569" y="226"/>
                </a:cubicBezTo>
                <a:close/>
                <a:moveTo>
                  <a:pt x="481" y="222"/>
                </a:moveTo>
                <a:cubicBezTo>
                  <a:pt x="483" y="220"/>
                  <a:pt x="480" y="219"/>
                  <a:pt x="478" y="218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7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1"/>
                  <a:pt x="158" y="228"/>
                  <a:pt x="157" y="226"/>
                </a:cubicBezTo>
                <a:cubicBezTo>
                  <a:pt x="151" y="225"/>
                  <a:pt x="148" y="221"/>
                  <a:pt x="141" y="218"/>
                </a:cubicBezTo>
                <a:cubicBezTo>
                  <a:pt x="149" y="225"/>
                  <a:pt x="158" y="230"/>
                  <a:pt x="166" y="237"/>
                </a:cubicBezTo>
                <a:close/>
                <a:moveTo>
                  <a:pt x="292" y="224"/>
                </a:moveTo>
                <a:cubicBezTo>
                  <a:pt x="292" y="226"/>
                  <a:pt x="293" y="227"/>
                  <a:pt x="295" y="227"/>
                </a:cubicBezTo>
                <a:cubicBezTo>
                  <a:pt x="296" y="224"/>
                  <a:pt x="298" y="222"/>
                  <a:pt x="299" y="219"/>
                </a:cubicBezTo>
                <a:cubicBezTo>
                  <a:pt x="295" y="218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3"/>
                  <a:pt x="520" y="222"/>
                  <a:pt x="520" y="220"/>
                </a:cubicBezTo>
                <a:cubicBezTo>
                  <a:pt x="519" y="220"/>
                  <a:pt x="519" y="218"/>
                  <a:pt x="518" y="218"/>
                </a:cubicBezTo>
                <a:cubicBezTo>
                  <a:pt x="518" y="220"/>
                  <a:pt x="517" y="221"/>
                  <a:pt x="517" y="222"/>
                </a:cubicBezTo>
                <a:close/>
                <a:moveTo>
                  <a:pt x="628" y="238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2"/>
                  <a:pt x="628" y="238"/>
                </a:cubicBezTo>
                <a:close/>
                <a:moveTo>
                  <a:pt x="278" y="224"/>
                </a:moveTo>
                <a:cubicBezTo>
                  <a:pt x="279" y="221"/>
                  <a:pt x="274" y="221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6"/>
                </a:moveTo>
                <a:cubicBezTo>
                  <a:pt x="198" y="229"/>
                  <a:pt x="201" y="234"/>
                  <a:pt x="208" y="235"/>
                </a:cubicBezTo>
                <a:cubicBezTo>
                  <a:pt x="208" y="235"/>
                  <a:pt x="208" y="234"/>
                  <a:pt x="209" y="234"/>
                </a:cubicBezTo>
                <a:cubicBezTo>
                  <a:pt x="206" y="227"/>
                  <a:pt x="197" y="213"/>
                  <a:pt x="193" y="226"/>
                </a:cubicBezTo>
                <a:close/>
                <a:moveTo>
                  <a:pt x="611" y="237"/>
                </a:moveTo>
                <a:cubicBezTo>
                  <a:pt x="609" y="232"/>
                  <a:pt x="616" y="223"/>
                  <a:pt x="611" y="220"/>
                </a:cubicBezTo>
                <a:cubicBezTo>
                  <a:pt x="610" y="225"/>
                  <a:pt x="607" y="234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20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7"/>
                  <a:pt x="496" y="228"/>
                  <a:pt x="498" y="227"/>
                </a:cubicBezTo>
                <a:cubicBezTo>
                  <a:pt x="499" y="226"/>
                  <a:pt x="499" y="224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9"/>
                </a:moveTo>
                <a:cubicBezTo>
                  <a:pt x="466" y="227"/>
                  <a:pt x="468" y="225"/>
                  <a:pt x="470" y="221"/>
                </a:cubicBezTo>
                <a:cubicBezTo>
                  <a:pt x="466" y="220"/>
                  <a:pt x="463" y="225"/>
                  <a:pt x="462" y="229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9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1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2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2"/>
                  <a:pt x="247" y="222"/>
                  <a:pt x="244" y="225"/>
                </a:cubicBezTo>
                <a:close/>
                <a:moveTo>
                  <a:pt x="408" y="232"/>
                </a:moveTo>
                <a:cubicBezTo>
                  <a:pt x="410" y="232"/>
                  <a:pt x="411" y="235"/>
                  <a:pt x="414" y="235"/>
                </a:cubicBezTo>
                <a:cubicBezTo>
                  <a:pt x="415" y="232"/>
                  <a:pt x="417" y="231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7"/>
                  <a:pt x="406" y="226"/>
                  <a:pt x="408" y="232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6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9"/>
                  <a:pt x="552" y="238"/>
                </a:cubicBezTo>
                <a:cubicBezTo>
                  <a:pt x="551" y="235"/>
                  <a:pt x="555" y="233"/>
                  <a:pt x="555" y="231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5" y="224"/>
                  <a:pt x="271" y="222"/>
                  <a:pt x="270" y="223"/>
                </a:cubicBezTo>
                <a:cubicBezTo>
                  <a:pt x="272" y="224"/>
                  <a:pt x="271" y="228"/>
                  <a:pt x="274" y="227"/>
                </a:cubicBezTo>
                <a:close/>
                <a:moveTo>
                  <a:pt x="298" y="230"/>
                </a:moveTo>
                <a:cubicBezTo>
                  <a:pt x="301" y="232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3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8"/>
                  <a:pt x="122" y="227"/>
                  <a:pt x="122" y="225"/>
                </a:cubicBezTo>
                <a:cubicBezTo>
                  <a:pt x="120" y="225"/>
                  <a:pt x="120" y="223"/>
                  <a:pt x="118" y="223"/>
                </a:cubicBezTo>
                <a:cubicBezTo>
                  <a:pt x="119" y="227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1" y="234"/>
                  <a:pt x="451" y="234"/>
                  <a:pt x="452" y="234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2"/>
                  <a:pt x="450" y="235"/>
                </a:cubicBezTo>
                <a:close/>
                <a:moveTo>
                  <a:pt x="486" y="224"/>
                </a:moveTo>
                <a:cubicBezTo>
                  <a:pt x="486" y="227"/>
                  <a:pt x="487" y="228"/>
                  <a:pt x="489" y="228"/>
                </a:cubicBezTo>
                <a:cubicBezTo>
                  <a:pt x="491" y="226"/>
                  <a:pt x="488" y="223"/>
                  <a:pt x="486" y="224"/>
                </a:cubicBezTo>
                <a:close/>
                <a:moveTo>
                  <a:pt x="533" y="231"/>
                </a:moveTo>
                <a:cubicBezTo>
                  <a:pt x="533" y="231"/>
                  <a:pt x="533" y="230"/>
                  <a:pt x="533" y="229"/>
                </a:cubicBezTo>
                <a:cubicBezTo>
                  <a:pt x="530" y="228"/>
                  <a:pt x="528" y="225"/>
                  <a:pt x="524" y="223"/>
                </a:cubicBezTo>
                <a:cubicBezTo>
                  <a:pt x="524" y="227"/>
                  <a:pt x="530" y="232"/>
                  <a:pt x="533" y="231"/>
                </a:cubicBezTo>
                <a:close/>
                <a:moveTo>
                  <a:pt x="44" y="232"/>
                </a:moveTo>
                <a:cubicBezTo>
                  <a:pt x="44" y="230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2"/>
                  <a:pt x="44" y="232"/>
                </a:cubicBezTo>
                <a:close/>
                <a:moveTo>
                  <a:pt x="565" y="229"/>
                </a:moveTo>
                <a:cubicBezTo>
                  <a:pt x="565" y="227"/>
                  <a:pt x="562" y="226"/>
                  <a:pt x="561" y="224"/>
                </a:cubicBezTo>
                <a:cubicBezTo>
                  <a:pt x="561" y="225"/>
                  <a:pt x="560" y="225"/>
                  <a:pt x="560" y="226"/>
                </a:cubicBezTo>
                <a:cubicBezTo>
                  <a:pt x="562" y="227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5"/>
                  <a:pt x="580" y="230"/>
                  <a:pt x="579" y="224"/>
                </a:cubicBezTo>
                <a:cubicBezTo>
                  <a:pt x="578" y="224"/>
                  <a:pt x="578" y="224"/>
                  <a:pt x="577" y="224"/>
                </a:cubicBezTo>
                <a:cubicBezTo>
                  <a:pt x="576" y="229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30"/>
                  <a:pt x="144" y="228"/>
                  <a:pt x="140" y="224"/>
                </a:cubicBezTo>
                <a:cubicBezTo>
                  <a:pt x="142" y="230"/>
                  <a:pt x="149" y="232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6"/>
                  <a:pt x="476" y="238"/>
                </a:cubicBezTo>
                <a:cubicBezTo>
                  <a:pt x="477" y="235"/>
                  <a:pt x="478" y="233"/>
                  <a:pt x="478" y="230"/>
                </a:cubicBezTo>
                <a:cubicBezTo>
                  <a:pt x="475" y="223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2"/>
                  <a:pt x="587" y="278"/>
                  <a:pt x="588" y="283"/>
                </a:cubicBezTo>
                <a:cubicBezTo>
                  <a:pt x="592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40"/>
                  <a:pt x="595" y="252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6"/>
                </a:moveTo>
                <a:cubicBezTo>
                  <a:pt x="318" y="230"/>
                  <a:pt x="326" y="231"/>
                  <a:pt x="329" y="234"/>
                </a:cubicBezTo>
                <a:cubicBezTo>
                  <a:pt x="330" y="234"/>
                  <a:pt x="330" y="233"/>
                  <a:pt x="330" y="232"/>
                </a:cubicBezTo>
                <a:cubicBezTo>
                  <a:pt x="327" y="230"/>
                  <a:pt x="322" y="226"/>
                  <a:pt x="318" y="226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6"/>
                </a:cubicBezTo>
                <a:cubicBezTo>
                  <a:pt x="451" y="227"/>
                  <a:pt x="452" y="230"/>
                  <a:pt x="455" y="230"/>
                </a:cubicBezTo>
                <a:close/>
                <a:moveTo>
                  <a:pt x="502" y="231"/>
                </a:moveTo>
                <a:cubicBezTo>
                  <a:pt x="504" y="232"/>
                  <a:pt x="505" y="235"/>
                  <a:pt x="509" y="235"/>
                </a:cubicBezTo>
                <a:cubicBezTo>
                  <a:pt x="511" y="230"/>
                  <a:pt x="506" y="227"/>
                  <a:pt x="503" y="225"/>
                </a:cubicBezTo>
                <a:cubicBezTo>
                  <a:pt x="503" y="227"/>
                  <a:pt x="502" y="229"/>
                  <a:pt x="502" y="231"/>
                </a:cubicBezTo>
                <a:close/>
                <a:moveTo>
                  <a:pt x="431" y="231"/>
                </a:moveTo>
                <a:cubicBezTo>
                  <a:pt x="430" y="228"/>
                  <a:pt x="427" y="227"/>
                  <a:pt x="424" y="226"/>
                </a:cubicBezTo>
                <a:cubicBezTo>
                  <a:pt x="425" y="229"/>
                  <a:pt x="427" y="230"/>
                  <a:pt x="431" y="231"/>
                </a:cubicBezTo>
                <a:close/>
                <a:moveTo>
                  <a:pt x="256" y="234"/>
                </a:moveTo>
                <a:cubicBezTo>
                  <a:pt x="258" y="235"/>
                  <a:pt x="260" y="237"/>
                  <a:pt x="263" y="238"/>
                </a:cubicBezTo>
                <a:cubicBezTo>
                  <a:pt x="264" y="235"/>
                  <a:pt x="268" y="234"/>
                  <a:pt x="269" y="231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60" y="229"/>
                  <a:pt x="257" y="231"/>
                  <a:pt x="256" y="234"/>
                </a:cubicBezTo>
                <a:close/>
                <a:moveTo>
                  <a:pt x="76" y="240"/>
                </a:moveTo>
                <a:cubicBezTo>
                  <a:pt x="73" y="234"/>
                  <a:pt x="65" y="232"/>
                  <a:pt x="61" y="227"/>
                </a:cubicBezTo>
                <a:cubicBezTo>
                  <a:pt x="61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5" y="234"/>
                  <a:pt x="126" y="230"/>
                  <a:pt x="128" y="231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30"/>
                  <a:pt x="123" y="233"/>
                </a:cubicBezTo>
                <a:close/>
                <a:moveTo>
                  <a:pt x="225" y="231"/>
                </a:moveTo>
                <a:cubicBezTo>
                  <a:pt x="224" y="229"/>
                  <a:pt x="223" y="229"/>
                  <a:pt x="224" y="227"/>
                </a:cubicBezTo>
                <a:cubicBezTo>
                  <a:pt x="221" y="228"/>
                  <a:pt x="222" y="228"/>
                  <a:pt x="222" y="230"/>
                </a:cubicBezTo>
                <a:cubicBezTo>
                  <a:pt x="224" y="229"/>
                  <a:pt x="226" y="232"/>
                  <a:pt x="225" y="231"/>
                </a:cubicBezTo>
                <a:close/>
                <a:moveTo>
                  <a:pt x="372" y="238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2"/>
                  <a:pt x="373" y="234"/>
                  <a:pt x="372" y="238"/>
                </a:cubicBezTo>
                <a:close/>
                <a:moveTo>
                  <a:pt x="394" y="231"/>
                </a:moveTo>
                <a:cubicBezTo>
                  <a:pt x="396" y="230"/>
                  <a:pt x="393" y="227"/>
                  <a:pt x="392" y="229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2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6" y="232"/>
                </a:moveTo>
                <a:cubicBezTo>
                  <a:pt x="287" y="234"/>
                  <a:pt x="292" y="237"/>
                  <a:pt x="292" y="231"/>
                </a:cubicBezTo>
                <a:cubicBezTo>
                  <a:pt x="290" y="229"/>
                  <a:pt x="286" y="227"/>
                  <a:pt x="286" y="232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9"/>
                </a:cubicBezTo>
                <a:cubicBezTo>
                  <a:pt x="493" y="232"/>
                  <a:pt x="495" y="234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2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2"/>
                  <a:pt x="277" y="232"/>
                  <a:pt x="279" y="232"/>
                </a:cubicBezTo>
                <a:cubicBezTo>
                  <a:pt x="279" y="230"/>
                  <a:pt x="277" y="229"/>
                  <a:pt x="276" y="230"/>
                </a:cubicBezTo>
                <a:close/>
                <a:moveTo>
                  <a:pt x="309" y="238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5"/>
                  <a:pt x="324" y="239"/>
                  <a:pt x="327" y="240"/>
                </a:cubicBezTo>
                <a:cubicBezTo>
                  <a:pt x="327" y="238"/>
                  <a:pt x="326" y="237"/>
                  <a:pt x="326" y="235"/>
                </a:cubicBezTo>
                <a:cubicBezTo>
                  <a:pt x="320" y="235"/>
                  <a:pt x="319" y="230"/>
                  <a:pt x="314" y="229"/>
                </a:cubicBezTo>
                <a:cubicBezTo>
                  <a:pt x="313" y="233"/>
                  <a:pt x="310" y="234"/>
                  <a:pt x="309" y="238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8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4"/>
                </a:moveTo>
                <a:cubicBezTo>
                  <a:pt x="523" y="237"/>
                  <a:pt x="527" y="238"/>
                  <a:pt x="530" y="241"/>
                </a:cubicBezTo>
                <a:cubicBezTo>
                  <a:pt x="530" y="240"/>
                  <a:pt x="531" y="238"/>
                  <a:pt x="531" y="237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2"/>
                  <a:pt x="521" y="232"/>
                  <a:pt x="521" y="234"/>
                </a:cubicBezTo>
                <a:close/>
                <a:moveTo>
                  <a:pt x="131" y="231"/>
                </a:moveTo>
                <a:cubicBezTo>
                  <a:pt x="123" y="236"/>
                  <a:pt x="129" y="244"/>
                  <a:pt x="136" y="246"/>
                </a:cubicBezTo>
                <a:cubicBezTo>
                  <a:pt x="139" y="240"/>
                  <a:pt x="135" y="234"/>
                  <a:pt x="131" y="231"/>
                </a:cubicBezTo>
                <a:close/>
                <a:moveTo>
                  <a:pt x="356" y="235"/>
                </a:moveTo>
                <a:cubicBezTo>
                  <a:pt x="354" y="233"/>
                  <a:pt x="353" y="231"/>
                  <a:pt x="351" y="231"/>
                </a:cubicBezTo>
                <a:cubicBezTo>
                  <a:pt x="350" y="234"/>
                  <a:pt x="357" y="235"/>
                  <a:pt x="356" y="235"/>
                </a:cubicBezTo>
                <a:close/>
                <a:moveTo>
                  <a:pt x="417" y="238"/>
                </a:moveTo>
                <a:cubicBezTo>
                  <a:pt x="419" y="238"/>
                  <a:pt x="419" y="240"/>
                  <a:pt x="421" y="240"/>
                </a:cubicBezTo>
                <a:cubicBezTo>
                  <a:pt x="423" y="236"/>
                  <a:pt x="426" y="237"/>
                  <a:pt x="426" y="232"/>
                </a:cubicBezTo>
                <a:cubicBezTo>
                  <a:pt x="422" y="230"/>
                  <a:pt x="419" y="232"/>
                  <a:pt x="417" y="238"/>
                </a:cubicBezTo>
                <a:close/>
                <a:moveTo>
                  <a:pt x="439" y="237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5"/>
                  <a:pt x="436" y="236"/>
                  <a:pt x="439" y="237"/>
                </a:cubicBezTo>
                <a:close/>
                <a:moveTo>
                  <a:pt x="62" y="241"/>
                </a:moveTo>
                <a:cubicBezTo>
                  <a:pt x="61" y="237"/>
                  <a:pt x="59" y="233"/>
                  <a:pt x="54" y="232"/>
                </a:cubicBezTo>
                <a:cubicBezTo>
                  <a:pt x="56" y="239"/>
                  <a:pt x="58" y="246"/>
                  <a:pt x="66" y="249"/>
                </a:cubicBezTo>
                <a:cubicBezTo>
                  <a:pt x="63" y="246"/>
                  <a:pt x="64" y="238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4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3"/>
                  <a:pt x="229" y="236"/>
                  <a:pt x="231" y="234"/>
                </a:cubicBezTo>
                <a:close/>
                <a:moveTo>
                  <a:pt x="560" y="245"/>
                </a:moveTo>
                <a:cubicBezTo>
                  <a:pt x="562" y="243"/>
                  <a:pt x="564" y="239"/>
                  <a:pt x="565" y="236"/>
                </a:cubicBezTo>
                <a:cubicBezTo>
                  <a:pt x="564" y="235"/>
                  <a:pt x="563" y="233"/>
                  <a:pt x="561" y="232"/>
                </a:cubicBezTo>
                <a:cubicBezTo>
                  <a:pt x="560" y="235"/>
                  <a:pt x="560" y="243"/>
                  <a:pt x="560" y="245"/>
                </a:cubicBezTo>
                <a:close/>
                <a:moveTo>
                  <a:pt x="341" y="235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5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7"/>
                </a:moveTo>
                <a:cubicBezTo>
                  <a:pt x="181" y="237"/>
                  <a:pt x="181" y="234"/>
                  <a:pt x="180" y="234"/>
                </a:cubicBezTo>
                <a:cubicBezTo>
                  <a:pt x="180" y="234"/>
                  <a:pt x="178" y="235"/>
                  <a:pt x="179" y="237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7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5"/>
                  <a:pt x="403" y="235"/>
                </a:cubicBezTo>
                <a:cubicBezTo>
                  <a:pt x="402" y="237"/>
                  <a:pt x="399" y="232"/>
                  <a:pt x="399" y="235"/>
                </a:cubicBezTo>
                <a:cubicBezTo>
                  <a:pt x="401" y="235"/>
                  <a:pt x="401" y="237"/>
                  <a:pt x="403" y="237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8"/>
                  <a:pt x="98" y="241"/>
                  <a:pt x="101" y="241"/>
                </a:cubicBezTo>
                <a:close/>
                <a:moveTo>
                  <a:pt x="142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40" y="239"/>
                  <a:pt x="142" y="240"/>
                </a:cubicBezTo>
                <a:close/>
                <a:moveTo>
                  <a:pt x="266" y="240"/>
                </a:moveTo>
                <a:cubicBezTo>
                  <a:pt x="268" y="241"/>
                  <a:pt x="268" y="242"/>
                  <a:pt x="270" y="242"/>
                </a:cubicBezTo>
                <a:cubicBezTo>
                  <a:pt x="270" y="238"/>
                  <a:pt x="275" y="240"/>
                  <a:pt x="274" y="235"/>
                </a:cubicBezTo>
                <a:cubicBezTo>
                  <a:pt x="273" y="235"/>
                  <a:pt x="273" y="235"/>
                  <a:pt x="273" y="234"/>
                </a:cubicBezTo>
                <a:cubicBezTo>
                  <a:pt x="270" y="236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2"/>
                  <a:pt x="303" y="241"/>
                </a:cubicBezTo>
                <a:cubicBezTo>
                  <a:pt x="301" y="238"/>
                  <a:pt x="299" y="235"/>
                  <a:pt x="295" y="234"/>
                </a:cubicBezTo>
                <a:cubicBezTo>
                  <a:pt x="295" y="236"/>
                  <a:pt x="293" y="237"/>
                  <a:pt x="293" y="239"/>
                </a:cubicBezTo>
                <a:close/>
                <a:moveTo>
                  <a:pt x="461" y="237"/>
                </a:moveTo>
                <a:cubicBezTo>
                  <a:pt x="465" y="240"/>
                  <a:pt x="467" y="245"/>
                  <a:pt x="472" y="248"/>
                </a:cubicBezTo>
                <a:cubicBezTo>
                  <a:pt x="472" y="246"/>
                  <a:pt x="473" y="245"/>
                  <a:pt x="473" y="243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6"/>
                  <a:pt x="461" y="237"/>
                </a:cubicBezTo>
                <a:close/>
                <a:moveTo>
                  <a:pt x="480" y="240"/>
                </a:moveTo>
                <a:cubicBezTo>
                  <a:pt x="482" y="241"/>
                  <a:pt x="482" y="243"/>
                  <a:pt x="484" y="243"/>
                </a:cubicBezTo>
                <a:cubicBezTo>
                  <a:pt x="487" y="239"/>
                  <a:pt x="486" y="236"/>
                  <a:pt x="482" y="234"/>
                </a:cubicBezTo>
                <a:cubicBezTo>
                  <a:pt x="482" y="237"/>
                  <a:pt x="480" y="238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2"/>
                  <a:pt x="44" y="238"/>
                </a:cubicBezTo>
                <a:cubicBezTo>
                  <a:pt x="43" y="237"/>
                  <a:pt x="42" y="235"/>
                  <a:pt x="40" y="235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5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9"/>
                  <a:pt x="184" y="235"/>
                </a:cubicBezTo>
                <a:cubicBezTo>
                  <a:pt x="184" y="237"/>
                  <a:pt x="182" y="238"/>
                  <a:pt x="182" y="239"/>
                </a:cubicBezTo>
                <a:close/>
                <a:moveTo>
                  <a:pt x="346" y="238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8"/>
                </a:cubicBezTo>
                <a:close/>
                <a:moveTo>
                  <a:pt x="286" y="243"/>
                </a:moveTo>
                <a:cubicBezTo>
                  <a:pt x="286" y="242"/>
                  <a:pt x="287" y="241"/>
                  <a:pt x="287" y="240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1"/>
                  <a:pt x="286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7" y="239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3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8"/>
                  <a:pt x="429" y="236"/>
                </a:cubicBezTo>
                <a:cubicBezTo>
                  <a:pt x="427" y="238"/>
                  <a:pt x="424" y="239"/>
                  <a:pt x="423" y="243"/>
                </a:cubicBezTo>
                <a:close/>
                <a:moveTo>
                  <a:pt x="490" y="237"/>
                </a:moveTo>
                <a:cubicBezTo>
                  <a:pt x="491" y="238"/>
                  <a:pt x="491" y="241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7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8"/>
                  <a:pt x="631" y="238"/>
                  <a:pt x="631" y="239"/>
                </a:cubicBezTo>
                <a:close/>
                <a:moveTo>
                  <a:pt x="242" y="246"/>
                </a:moveTo>
                <a:cubicBezTo>
                  <a:pt x="245" y="241"/>
                  <a:pt x="239" y="237"/>
                  <a:pt x="234" y="237"/>
                </a:cubicBezTo>
                <a:cubicBezTo>
                  <a:pt x="235" y="241"/>
                  <a:pt x="240" y="242"/>
                  <a:pt x="242" y="246"/>
                </a:cubicBezTo>
                <a:close/>
                <a:moveTo>
                  <a:pt x="91" y="267"/>
                </a:moveTo>
                <a:cubicBezTo>
                  <a:pt x="88" y="261"/>
                  <a:pt x="86" y="253"/>
                  <a:pt x="82" y="248"/>
                </a:cubicBezTo>
                <a:cubicBezTo>
                  <a:pt x="76" y="245"/>
                  <a:pt x="70" y="241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9"/>
                  <a:pt x="566" y="250"/>
                  <a:pt x="567" y="250"/>
                </a:cubicBezTo>
                <a:cubicBezTo>
                  <a:pt x="567" y="246"/>
                  <a:pt x="569" y="243"/>
                  <a:pt x="569" y="238"/>
                </a:cubicBezTo>
                <a:cubicBezTo>
                  <a:pt x="568" y="238"/>
                  <a:pt x="568" y="238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6"/>
                </a:moveTo>
                <a:cubicBezTo>
                  <a:pt x="407" y="241"/>
                  <a:pt x="400" y="240"/>
                  <a:pt x="398" y="238"/>
                </a:cubicBezTo>
                <a:cubicBezTo>
                  <a:pt x="399" y="242"/>
                  <a:pt x="401" y="245"/>
                  <a:pt x="405" y="246"/>
                </a:cubicBezTo>
                <a:close/>
                <a:moveTo>
                  <a:pt x="250" y="241"/>
                </a:moveTo>
                <a:cubicBezTo>
                  <a:pt x="251" y="241"/>
                  <a:pt x="252" y="243"/>
                  <a:pt x="254" y="243"/>
                </a:cubicBezTo>
                <a:cubicBezTo>
                  <a:pt x="253" y="241"/>
                  <a:pt x="253" y="240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6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1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3"/>
                  <a:pt x="106" y="240"/>
                </a:cubicBezTo>
                <a:cubicBezTo>
                  <a:pt x="106" y="246"/>
                  <a:pt x="114" y="250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40"/>
                </a:cubicBezTo>
                <a:cubicBezTo>
                  <a:pt x="151" y="242"/>
                  <a:pt x="154" y="249"/>
                  <a:pt x="157" y="245"/>
                </a:cubicBezTo>
                <a:close/>
                <a:moveTo>
                  <a:pt x="172" y="243"/>
                </a:moveTo>
                <a:cubicBezTo>
                  <a:pt x="175" y="243"/>
                  <a:pt x="176" y="241"/>
                  <a:pt x="176" y="240"/>
                </a:cubicBezTo>
                <a:cubicBezTo>
                  <a:pt x="174" y="239"/>
                  <a:pt x="174" y="242"/>
                  <a:pt x="172" y="243"/>
                </a:cubicBezTo>
                <a:close/>
                <a:moveTo>
                  <a:pt x="273" y="244"/>
                </a:moveTo>
                <a:cubicBezTo>
                  <a:pt x="276" y="246"/>
                  <a:pt x="278" y="249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1" y="246"/>
                  <a:pt x="523" y="248"/>
                  <a:pt x="526" y="250"/>
                </a:cubicBezTo>
                <a:cubicBezTo>
                  <a:pt x="530" y="244"/>
                  <a:pt x="522" y="242"/>
                  <a:pt x="519" y="240"/>
                </a:cubicBezTo>
                <a:cubicBezTo>
                  <a:pt x="519" y="242"/>
                  <a:pt x="518" y="242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5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40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7"/>
                  <a:pt x="632" y="246"/>
                </a:cubicBezTo>
                <a:cubicBezTo>
                  <a:pt x="632" y="243"/>
                  <a:pt x="633" y="241"/>
                  <a:pt x="631" y="240"/>
                </a:cubicBezTo>
                <a:cubicBezTo>
                  <a:pt x="629" y="254"/>
                  <a:pt x="622" y="264"/>
                  <a:pt x="621" y="277"/>
                </a:cubicBezTo>
                <a:close/>
                <a:moveTo>
                  <a:pt x="219" y="248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4" y="243"/>
                  <a:pt x="215" y="246"/>
                  <a:pt x="219" y="248"/>
                </a:cubicBezTo>
                <a:close/>
                <a:moveTo>
                  <a:pt x="386" y="246"/>
                </a:moveTo>
                <a:cubicBezTo>
                  <a:pt x="391" y="247"/>
                  <a:pt x="392" y="251"/>
                  <a:pt x="398" y="252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3"/>
                  <a:pt x="386" y="243"/>
                  <a:pt x="386" y="246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8"/>
                  <a:pt x="468" y="248"/>
                </a:cubicBezTo>
                <a:close/>
                <a:moveTo>
                  <a:pt x="46" y="252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9"/>
                  <a:pt x="50" y="244"/>
                  <a:pt x="47" y="241"/>
                </a:cubicBezTo>
                <a:cubicBezTo>
                  <a:pt x="46" y="244"/>
                  <a:pt x="46" y="248"/>
                  <a:pt x="46" y="252"/>
                </a:cubicBezTo>
                <a:close/>
                <a:moveTo>
                  <a:pt x="209" y="246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4"/>
                  <a:pt x="208" y="245"/>
                  <a:pt x="209" y="246"/>
                </a:cubicBezTo>
                <a:close/>
                <a:moveTo>
                  <a:pt x="303" y="245"/>
                </a:moveTo>
                <a:cubicBezTo>
                  <a:pt x="306" y="246"/>
                  <a:pt x="311" y="253"/>
                  <a:pt x="313" y="248"/>
                </a:cubicBezTo>
                <a:cubicBezTo>
                  <a:pt x="310" y="246"/>
                  <a:pt x="305" y="238"/>
                  <a:pt x="303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2"/>
                </a:cubicBezTo>
                <a:cubicBezTo>
                  <a:pt x="333" y="249"/>
                  <a:pt x="334" y="246"/>
                  <a:pt x="337" y="243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8"/>
                </a:cubicBezTo>
                <a:cubicBezTo>
                  <a:pt x="491" y="248"/>
                  <a:pt x="491" y="245"/>
                  <a:pt x="492" y="244"/>
                </a:cubicBezTo>
                <a:cubicBezTo>
                  <a:pt x="491" y="243"/>
                  <a:pt x="491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6"/>
                </a:moveTo>
                <a:cubicBezTo>
                  <a:pt x="181" y="249"/>
                  <a:pt x="188" y="255"/>
                  <a:pt x="191" y="249"/>
                </a:cubicBezTo>
                <a:cubicBezTo>
                  <a:pt x="187" y="247"/>
                  <a:pt x="180" y="238"/>
                  <a:pt x="177" y="246"/>
                </a:cubicBezTo>
                <a:close/>
                <a:moveTo>
                  <a:pt x="502" y="251"/>
                </a:moveTo>
                <a:cubicBezTo>
                  <a:pt x="504" y="250"/>
                  <a:pt x="505" y="249"/>
                  <a:pt x="505" y="246"/>
                </a:cubicBezTo>
                <a:cubicBezTo>
                  <a:pt x="503" y="244"/>
                  <a:pt x="502" y="243"/>
                  <a:pt x="499" y="242"/>
                </a:cubicBezTo>
                <a:cubicBezTo>
                  <a:pt x="497" y="246"/>
                  <a:pt x="499" y="250"/>
                  <a:pt x="502" y="251"/>
                </a:cubicBezTo>
                <a:close/>
                <a:moveTo>
                  <a:pt x="573" y="254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4"/>
                </a:cubicBezTo>
                <a:close/>
                <a:moveTo>
                  <a:pt x="149" y="252"/>
                </a:moveTo>
                <a:cubicBezTo>
                  <a:pt x="149" y="252"/>
                  <a:pt x="150" y="252"/>
                  <a:pt x="151" y="252"/>
                </a:cubicBezTo>
                <a:cubicBezTo>
                  <a:pt x="150" y="247"/>
                  <a:pt x="148" y="245"/>
                  <a:pt x="145" y="243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2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4" y="248"/>
                  <a:pt x="294" y="244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4"/>
                </a:moveTo>
                <a:cubicBezTo>
                  <a:pt x="339" y="257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8"/>
                  <a:pt x="334" y="250"/>
                  <a:pt x="332" y="254"/>
                </a:cubicBezTo>
                <a:close/>
                <a:moveTo>
                  <a:pt x="452" y="245"/>
                </a:moveTo>
                <a:cubicBezTo>
                  <a:pt x="452" y="247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3" y="245"/>
                  <a:pt x="452" y="245"/>
                </a:cubicBezTo>
                <a:close/>
                <a:moveTo>
                  <a:pt x="540" y="249"/>
                </a:moveTo>
                <a:cubicBezTo>
                  <a:pt x="542" y="251"/>
                  <a:pt x="544" y="253"/>
                  <a:pt x="547" y="254"/>
                </a:cubicBezTo>
                <a:cubicBezTo>
                  <a:pt x="548" y="251"/>
                  <a:pt x="548" y="251"/>
                  <a:pt x="548" y="249"/>
                </a:cubicBezTo>
                <a:cubicBezTo>
                  <a:pt x="546" y="248"/>
                  <a:pt x="544" y="245"/>
                  <a:pt x="541" y="244"/>
                </a:cubicBezTo>
                <a:cubicBezTo>
                  <a:pt x="541" y="246"/>
                  <a:pt x="540" y="247"/>
                  <a:pt x="540" y="249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6"/>
                </a:cubicBezTo>
                <a:cubicBezTo>
                  <a:pt x="244" y="248"/>
                  <a:pt x="241" y="250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6"/>
                  <a:pt x="354" y="246"/>
                </a:cubicBezTo>
                <a:cubicBezTo>
                  <a:pt x="356" y="247"/>
                  <a:pt x="356" y="250"/>
                  <a:pt x="359" y="250"/>
                </a:cubicBezTo>
                <a:close/>
                <a:moveTo>
                  <a:pt x="370" y="248"/>
                </a:moveTo>
                <a:cubicBezTo>
                  <a:pt x="368" y="248"/>
                  <a:pt x="366" y="247"/>
                  <a:pt x="368" y="246"/>
                </a:cubicBezTo>
                <a:cubicBezTo>
                  <a:pt x="363" y="246"/>
                  <a:pt x="370" y="252"/>
                  <a:pt x="370" y="248"/>
                </a:cubicBezTo>
                <a:close/>
                <a:moveTo>
                  <a:pt x="476" y="252"/>
                </a:moveTo>
                <a:cubicBezTo>
                  <a:pt x="477" y="254"/>
                  <a:pt x="477" y="255"/>
                  <a:pt x="479" y="255"/>
                </a:cubicBezTo>
                <a:cubicBezTo>
                  <a:pt x="480" y="253"/>
                  <a:pt x="481" y="251"/>
                  <a:pt x="482" y="248"/>
                </a:cubicBezTo>
                <a:cubicBezTo>
                  <a:pt x="480" y="248"/>
                  <a:pt x="480" y="246"/>
                  <a:pt x="478" y="246"/>
                </a:cubicBezTo>
                <a:cubicBezTo>
                  <a:pt x="478" y="249"/>
                  <a:pt x="476" y="249"/>
                  <a:pt x="476" y="252"/>
                </a:cubicBezTo>
                <a:close/>
                <a:moveTo>
                  <a:pt x="614" y="268"/>
                </a:moveTo>
                <a:cubicBezTo>
                  <a:pt x="615" y="261"/>
                  <a:pt x="621" y="251"/>
                  <a:pt x="618" y="246"/>
                </a:cubicBezTo>
                <a:cubicBezTo>
                  <a:pt x="617" y="253"/>
                  <a:pt x="611" y="259"/>
                  <a:pt x="614" y="268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1"/>
                  <a:pt x="205" y="255"/>
                  <a:pt x="210" y="256"/>
                </a:cubicBezTo>
                <a:cubicBezTo>
                  <a:pt x="208" y="253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9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2"/>
                </a:moveTo>
                <a:cubicBezTo>
                  <a:pt x="413" y="252"/>
                  <a:pt x="413" y="250"/>
                  <a:pt x="413" y="248"/>
                </a:cubicBezTo>
                <a:cubicBezTo>
                  <a:pt x="412" y="246"/>
                  <a:pt x="409" y="250"/>
                  <a:pt x="410" y="252"/>
                </a:cubicBezTo>
                <a:close/>
                <a:moveTo>
                  <a:pt x="525" y="254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4"/>
                </a:cubicBezTo>
                <a:close/>
                <a:moveTo>
                  <a:pt x="308" y="254"/>
                </a:moveTo>
                <a:cubicBezTo>
                  <a:pt x="308" y="253"/>
                  <a:pt x="309" y="253"/>
                  <a:pt x="309" y="252"/>
                </a:cubicBezTo>
                <a:cubicBezTo>
                  <a:pt x="307" y="251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1"/>
                  <a:pt x="231" y="250"/>
                  <a:pt x="228" y="249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2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4"/>
                  <a:pt x="462" y="251"/>
                  <a:pt x="459" y="249"/>
                </a:cubicBezTo>
                <a:cubicBezTo>
                  <a:pt x="459" y="250"/>
                  <a:pt x="459" y="251"/>
                  <a:pt x="459" y="252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1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1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1"/>
                </a:cubicBezTo>
                <a:cubicBezTo>
                  <a:pt x="445" y="246"/>
                  <a:pt x="442" y="258"/>
                  <a:pt x="448" y="260"/>
                </a:cubicBezTo>
                <a:close/>
                <a:moveTo>
                  <a:pt x="414" y="254"/>
                </a:moveTo>
                <a:cubicBezTo>
                  <a:pt x="416" y="256"/>
                  <a:pt x="419" y="257"/>
                  <a:pt x="421" y="254"/>
                </a:cubicBezTo>
                <a:cubicBezTo>
                  <a:pt x="420" y="250"/>
                  <a:pt x="415" y="249"/>
                  <a:pt x="414" y="254"/>
                </a:cubicBezTo>
                <a:close/>
                <a:moveTo>
                  <a:pt x="501" y="255"/>
                </a:moveTo>
                <a:cubicBezTo>
                  <a:pt x="499" y="253"/>
                  <a:pt x="499" y="250"/>
                  <a:pt x="495" y="250"/>
                </a:cubicBezTo>
                <a:cubicBezTo>
                  <a:pt x="496" y="253"/>
                  <a:pt x="498" y="254"/>
                  <a:pt x="501" y="255"/>
                </a:cubicBezTo>
                <a:close/>
                <a:moveTo>
                  <a:pt x="509" y="260"/>
                </a:moveTo>
                <a:cubicBezTo>
                  <a:pt x="509" y="257"/>
                  <a:pt x="509" y="256"/>
                  <a:pt x="512" y="255"/>
                </a:cubicBezTo>
                <a:cubicBezTo>
                  <a:pt x="510" y="254"/>
                  <a:pt x="512" y="250"/>
                  <a:pt x="509" y="250"/>
                </a:cubicBezTo>
                <a:cubicBezTo>
                  <a:pt x="509" y="253"/>
                  <a:pt x="505" y="258"/>
                  <a:pt x="509" y="260"/>
                </a:cubicBezTo>
                <a:close/>
                <a:moveTo>
                  <a:pt x="580" y="293"/>
                </a:moveTo>
                <a:cubicBezTo>
                  <a:pt x="581" y="286"/>
                  <a:pt x="583" y="278"/>
                  <a:pt x="586" y="272"/>
                </a:cubicBezTo>
                <a:cubicBezTo>
                  <a:pt x="587" y="265"/>
                  <a:pt x="592" y="256"/>
                  <a:pt x="591" y="250"/>
                </a:cubicBezTo>
                <a:cubicBezTo>
                  <a:pt x="586" y="264"/>
                  <a:pt x="579" y="280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4"/>
                  <a:pt x="60" y="252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8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60"/>
                  <a:pt x="205" y="261"/>
                </a:cubicBezTo>
                <a:cubicBezTo>
                  <a:pt x="205" y="260"/>
                  <a:pt x="207" y="260"/>
                  <a:pt x="207" y="258"/>
                </a:cubicBezTo>
                <a:cubicBezTo>
                  <a:pt x="202" y="257"/>
                  <a:pt x="195" y="247"/>
                  <a:pt x="190" y="254"/>
                </a:cubicBezTo>
                <a:close/>
                <a:moveTo>
                  <a:pt x="485" y="263"/>
                </a:moveTo>
                <a:cubicBezTo>
                  <a:pt x="486" y="260"/>
                  <a:pt x="488" y="257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3"/>
                </a:cubicBezTo>
                <a:close/>
                <a:moveTo>
                  <a:pt x="39" y="255"/>
                </a:moveTo>
                <a:cubicBezTo>
                  <a:pt x="41" y="257"/>
                  <a:pt x="40" y="262"/>
                  <a:pt x="42" y="263"/>
                </a:cubicBezTo>
                <a:cubicBezTo>
                  <a:pt x="41" y="259"/>
                  <a:pt x="45" y="254"/>
                  <a:pt x="41" y="252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7"/>
                  <a:pt x="120" y="255"/>
                </a:cubicBezTo>
                <a:cubicBezTo>
                  <a:pt x="116" y="256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8"/>
                  <a:pt x="303" y="258"/>
                </a:cubicBezTo>
                <a:cubicBezTo>
                  <a:pt x="302" y="256"/>
                  <a:pt x="302" y="256"/>
                  <a:pt x="303" y="254"/>
                </a:cubicBezTo>
                <a:cubicBezTo>
                  <a:pt x="299" y="254"/>
                  <a:pt x="300" y="251"/>
                  <a:pt x="296" y="252"/>
                </a:cubicBezTo>
                <a:cubicBezTo>
                  <a:pt x="294" y="256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4"/>
                </a:cubicBezTo>
                <a:cubicBezTo>
                  <a:pt x="366" y="252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6" y="253"/>
                  <a:pt x="564" y="252"/>
                  <a:pt x="562" y="252"/>
                </a:cubicBezTo>
                <a:cubicBezTo>
                  <a:pt x="562" y="254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4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8"/>
                  <a:pt x="554" y="256"/>
                  <a:pt x="555" y="254"/>
                </a:cubicBezTo>
                <a:cubicBezTo>
                  <a:pt x="553" y="254"/>
                  <a:pt x="554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7"/>
                </a:cubicBezTo>
                <a:cubicBezTo>
                  <a:pt x="163" y="255"/>
                  <a:pt x="162" y="254"/>
                  <a:pt x="160" y="254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4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5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60"/>
                  <a:pt x="267" y="264"/>
                  <a:pt x="272" y="267"/>
                </a:cubicBezTo>
                <a:cubicBezTo>
                  <a:pt x="274" y="262"/>
                  <a:pt x="266" y="257"/>
                  <a:pt x="262" y="254"/>
                </a:cubicBezTo>
                <a:cubicBezTo>
                  <a:pt x="262" y="255"/>
                  <a:pt x="261" y="255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3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6"/>
                </a:moveTo>
                <a:cubicBezTo>
                  <a:pt x="633" y="261"/>
                  <a:pt x="634" y="257"/>
                  <a:pt x="632" y="254"/>
                </a:cubicBezTo>
                <a:cubicBezTo>
                  <a:pt x="632" y="258"/>
                  <a:pt x="629" y="262"/>
                  <a:pt x="631" y="266"/>
                </a:cubicBezTo>
                <a:close/>
                <a:moveTo>
                  <a:pt x="236" y="259"/>
                </a:moveTo>
                <a:cubicBezTo>
                  <a:pt x="239" y="259"/>
                  <a:pt x="241" y="258"/>
                  <a:pt x="242" y="255"/>
                </a:cubicBezTo>
                <a:cubicBezTo>
                  <a:pt x="239" y="253"/>
                  <a:pt x="236" y="256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5"/>
                  <a:pt x="406" y="254"/>
                </a:cubicBezTo>
                <a:cubicBezTo>
                  <a:pt x="406" y="255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9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3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8"/>
                  <a:pt x="285" y="256"/>
                  <a:pt x="284" y="255"/>
                </a:cubicBezTo>
                <a:cubicBezTo>
                  <a:pt x="281" y="257"/>
                  <a:pt x="280" y="262"/>
                  <a:pt x="285" y="263"/>
                </a:cubicBezTo>
                <a:close/>
                <a:moveTo>
                  <a:pt x="399" y="258"/>
                </a:moveTo>
                <a:cubicBezTo>
                  <a:pt x="400" y="256"/>
                  <a:pt x="395" y="254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8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60" y="271"/>
                  <a:pt x="463" y="269"/>
                </a:cubicBezTo>
                <a:cubicBezTo>
                  <a:pt x="462" y="267"/>
                  <a:pt x="466" y="264"/>
                  <a:pt x="466" y="259"/>
                </a:cubicBezTo>
                <a:cubicBezTo>
                  <a:pt x="461" y="260"/>
                  <a:pt x="461" y="256"/>
                  <a:pt x="457" y="255"/>
                </a:cubicBezTo>
                <a:cubicBezTo>
                  <a:pt x="457" y="258"/>
                  <a:pt x="455" y="260"/>
                  <a:pt x="455" y="264"/>
                </a:cubicBezTo>
                <a:close/>
                <a:moveTo>
                  <a:pt x="516" y="268"/>
                </a:moveTo>
                <a:cubicBezTo>
                  <a:pt x="518" y="267"/>
                  <a:pt x="518" y="269"/>
                  <a:pt x="519" y="269"/>
                </a:cubicBezTo>
                <a:cubicBezTo>
                  <a:pt x="520" y="266"/>
                  <a:pt x="522" y="263"/>
                  <a:pt x="523" y="260"/>
                </a:cubicBezTo>
                <a:cubicBezTo>
                  <a:pt x="521" y="259"/>
                  <a:pt x="519" y="256"/>
                  <a:pt x="516" y="255"/>
                </a:cubicBezTo>
                <a:cubicBezTo>
                  <a:pt x="517" y="261"/>
                  <a:pt x="517" y="263"/>
                  <a:pt x="516" y="268"/>
                </a:cubicBezTo>
                <a:close/>
                <a:moveTo>
                  <a:pt x="528" y="258"/>
                </a:moveTo>
                <a:cubicBezTo>
                  <a:pt x="530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6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6"/>
                  <a:pt x="54" y="256"/>
                  <a:pt x="46" y="256"/>
                </a:cubicBezTo>
                <a:cubicBezTo>
                  <a:pt x="46" y="261"/>
                  <a:pt x="46" y="261"/>
                  <a:pt x="46" y="266"/>
                </a:cubicBezTo>
                <a:close/>
                <a:moveTo>
                  <a:pt x="330" y="257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7"/>
                </a:cubicBezTo>
                <a:close/>
                <a:moveTo>
                  <a:pt x="492" y="257"/>
                </a:moveTo>
                <a:cubicBezTo>
                  <a:pt x="492" y="261"/>
                  <a:pt x="489" y="262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7"/>
                  <a:pt x="498" y="265"/>
                  <a:pt x="499" y="262"/>
                </a:cubicBezTo>
                <a:cubicBezTo>
                  <a:pt x="498" y="259"/>
                  <a:pt x="496" y="258"/>
                  <a:pt x="496" y="256"/>
                </a:cubicBezTo>
                <a:cubicBezTo>
                  <a:pt x="495" y="257"/>
                  <a:pt x="493" y="256"/>
                  <a:pt x="492" y="257"/>
                </a:cubicBezTo>
                <a:close/>
                <a:moveTo>
                  <a:pt x="572" y="259"/>
                </a:moveTo>
                <a:cubicBezTo>
                  <a:pt x="572" y="257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2"/>
                  <a:pt x="543" y="263"/>
                </a:cubicBezTo>
                <a:cubicBezTo>
                  <a:pt x="542" y="260"/>
                  <a:pt x="539" y="260"/>
                  <a:pt x="540" y="257"/>
                </a:cubicBezTo>
                <a:cubicBezTo>
                  <a:pt x="539" y="257"/>
                  <a:pt x="538" y="257"/>
                  <a:pt x="538" y="257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3"/>
                </a:moveTo>
                <a:cubicBezTo>
                  <a:pt x="242" y="264"/>
                  <a:pt x="242" y="267"/>
                  <a:pt x="245" y="266"/>
                </a:cubicBezTo>
                <a:cubicBezTo>
                  <a:pt x="246" y="264"/>
                  <a:pt x="247" y="262"/>
                  <a:pt x="250" y="261"/>
                </a:cubicBezTo>
                <a:cubicBezTo>
                  <a:pt x="247" y="255"/>
                  <a:pt x="242" y="259"/>
                  <a:pt x="239" y="263"/>
                </a:cubicBezTo>
                <a:close/>
                <a:moveTo>
                  <a:pt x="409" y="260"/>
                </a:moveTo>
                <a:cubicBezTo>
                  <a:pt x="412" y="259"/>
                  <a:pt x="413" y="264"/>
                  <a:pt x="416" y="263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60"/>
                </a:cubicBezTo>
                <a:close/>
                <a:moveTo>
                  <a:pt x="138" y="261"/>
                </a:moveTo>
                <a:cubicBezTo>
                  <a:pt x="139" y="259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2"/>
                </a:moveTo>
                <a:cubicBezTo>
                  <a:pt x="313" y="262"/>
                  <a:pt x="315" y="259"/>
                  <a:pt x="314" y="258"/>
                </a:cubicBezTo>
                <a:cubicBezTo>
                  <a:pt x="314" y="259"/>
                  <a:pt x="312" y="260"/>
                  <a:pt x="312" y="262"/>
                </a:cubicBezTo>
                <a:close/>
                <a:moveTo>
                  <a:pt x="316" y="267"/>
                </a:moveTo>
                <a:cubicBezTo>
                  <a:pt x="320" y="266"/>
                  <a:pt x="320" y="262"/>
                  <a:pt x="323" y="260"/>
                </a:cubicBezTo>
                <a:cubicBezTo>
                  <a:pt x="322" y="260"/>
                  <a:pt x="322" y="258"/>
                  <a:pt x="320" y="258"/>
                </a:cubicBezTo>
                <a:cubicBezTo>
                  <a:pt x="319" y="261"/>
                  <a:pt x="315" y="263"/>
                  <a:pt x="316" y="267"/>
                </a:cubicBezTo>
                <a:close/>
                <a:moveTo>
                  <a:pt x="369" y="259"/>
                </a:moveTo>
                <a:cubicBezTo>
                  <a:pt x="371" y="259"/>
                  <a:pt x="371" y="261"/>
                  <a:pt x="372" y="260"/>
                </a:cubicBezTo>
                <a:cubicBezTo>
                  <a:pt x="373" y="259"/>
                  <a:pt x="371" y="258"/>
                  <a:pt x="371" y="258"/>
                </a:cubicBezTo>
                <a:cubicBezTo>
                  <a:pt x="371" y="259"/>
                  <a:pt x="370" y="258"/>
                  <a:pt x="369" y="259"/>
                </a:cubicBezTo>
                <a:close/>
                <a:moveTo>
                  <a:pt x="558" y="263"/>
                </a:moveTo>
                <a:cubicBezTo>
                  <a:pt x="559" y="263"/>
                  <a:pt x="560" y="265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60"/>
                  <a:pt x="558" y="261"/>
                  <a:pt x="558" y="263"/>
                </a:cubicBezTo>
                <a:close/>
                <a:moveTo>
                  <a:pt x="256" y="261"/>
                </a:moveTo>
                <a:cubicBezTo>
                  <a:pt x="258" y="261"/>
                  <a:pt x="259" y="263"/>
                  <a:pt x="261" y="263"/>
                </a:cubicBezTo>
                <a:cubicBezTo>
                  <a:pt x="261" y="261"/>
                  <a:pt x="259" y="259"/>
                  <a:pt x="257" y="258"/>
                </a:cubicBezTo>
                <a:cubicBezTo>
                  <a:pt x="257" y="260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4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3" y="260"/>
                </a:moveTo>
                <a:cubicBezTo>
                  <a:pt x="303" y="264"/>
                  <a:pt x="306" y="261"/>
                  <a:pt x="306" y="259"/>
                </a:cubicBezTo>
                <a:cubicBezTo>
                  <a:pt x="304" y="259"/>
                  <a:pt x="305" y="261"/>
                  <a:pt x="303" y="260"/>
                </a:cubicBezTo>
                <a:close/>
                <a:moveTo>
                  <a:pt x="288" y="265"/>
                </a:moveTo>
                <a:cubicBezTo>
                  <a:pt x="289" y="265"/>
                  <a:pt x="289" y="266"/>
                  <a:pt x="290" y="266"/>
                </a:cubicBezTo>
                <a:cubicBezTo>
                  <a:pt x="293" y="267"/>
                  <a:pt x="292" y="264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7" y="261"/>
                  <a:pt x="475" y="260"/>
                  <a:pt x="473" y="260"/>
                </a:cubicBezTo>
                <a:cubicBezTo>
                  <a:pt x="473" y="262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9"/>
                  <a:pt x="594" y="300"/>
                  <a:pt x="599" y="296"/>
                </a:cubicBezTo>
                <a:cubicBezTo>
                  <a:pt x="598" y="292"/>
                  <a:pt x="600" y="291"/>
                  <a:pt x="601" y="288"/>
                </a:cubicBezTo>
                <a:cubicBezTo>
                  <a:pt x="601" y="277"/>
                  <a:pt x="610" y="271"/>
                  <a:pt x="608" y="260"/>
                </a:cubicBezTo>
                <a:cubicBezTo>
                  <a:pt x="601" y="274"/>
                  <a:pt x="596" y="295"/>
                  <a:pt x="592" y="310"/>
                </a:cubicBezTo>
                <a:close/>
                <a:moveTo>
                  <a:pt x="223" y="262"/>
                </a:moveTo>
                <a:cubicBezTo>
                  <a:pt x="223" y="263"/>
                  <a:pt x="224" y="264"/>
                  <a:pt x="226" y="265"/>
                </a:cubicBezTo>
                <a:cubicBezTo>
                  <a:pt x="226" y="264"/>
                  <a:pt x="227" y="264"/>
                  <a:pt x="227" y="263"/>
                </a:cubicBezTo>
                <a:cubicBezTo>
                  <a:pt x="227" y="261"/>
                  <a:pt x="225" y="260"/>
                  <a:pt x="223" y="262"/>
                </a:cubicBezTo>
                <a:close/>
                <a:moveTo>
                  <a:pt x="389" y="271"/>
                </a:moveTo>
                <a:cubicBezTo>
                  <a:pt x="390" y="271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6"/>
                  <a:pt x="385" y="269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6"/>
                </a:moveTo>
                <a:cubicBezTo>
                  <a:pt x="181" y="268"/>
                  <a:pt x="191" y="280"/>
                  <a:pt x="195" y="270"/>
                </a:cubicBezTo>
                <a:cubicBezTo>
                  <a:pt x="189" y="266"/>
                  <a:pt x="182" y="256"/>
                  <a:pt x="175" y="266"/>
                </a:cubicBezTo>
                <a:close/>
                <a:moveTo>
                  <a:pt x="319" y="271"/>
                </a:moveTo>
                <a:cubicBezTo>
                  <a:pt x="324" y="272"/>
                  <a:pt x="326" y="275"/>
                  <a:pt x="330" y="277"/>
                </a:cubicBezTo>
                <a:cubicBezTo>
                  <a:pt x="333" y="275"/>
                  <a:pt x="337" y="274"/>
                  <a:pt x="338" y="270"/>
                </a:cubicBezTo>
                <a:cubicBezTo>
                  <a:pt x="333" y="269"/>
                  <a:pt x="332" y="262"/>
                  <a:pt x="326" y="261"/>
                </a:cubicBezTo>
                <a:cubicBezTo>
                  <a:pt x="324" y="265"/>
                  <a:pt x="320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6"/>
                </a:cubicBezTo>
                <a:cubicBezTo>
                  <a:pt x="214" y="264"/>
                  <a:pt x="216" y="265"/>
                  <a:pt x="216" y="263"/>
                </a:cubicBezTo>
                <a:cubicBezTo>
                  <a:pt x="214" y="262"/>
                  <a:pt x="211" y="261"/>
                  <a:pt x="209" y="263"/>
                </a:cubicBezTo>
                <a:close/>
                <a:moveTo>
                  <a:pt x="361" y="267"/>
                </a:moveTo>
                <a:cubicBezTo>
                  <a:pt x="367" y="273"/>
                  <a:pt x="373" y="279"/>
                  <a:pt x="382" y="282"/>
                </a:cubicBezTo>
                <a:cubicBezTo>
                  <a:pt x="384" y="280"/>
                  <a:pt x="385" y="278"/>
                  <a:pt x="386" y="275"/>
                </a:cubicBezTo>
                <a:cubicBezTo>
                  <a:pt x="384" y="274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1" y="271"/>
                  <a:pt x="374" y="271"/>
                  <a:pt x="375" y="268"/>
                </a:cubicBezTo>
                <a:cubicBezTo>
                  <a:pt x="370" y="264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2"/>
                </a:cubicBezTo>
                <a:cubicBezTo>
                  <a:pt x="549" y="262"/>
                  <a:pt x="549" y="262"/>
                  <a:pt x="548" y="262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5"/>
                  <a:pt x="56" y="262"/>
                </a:cubicBezTo>
                <a:cubicBezTo>
                  <a:pt x="57" y="269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4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8" y="266"/>
                  <a:pt x="246" y="270"/>
                </a:cubicBezTo>
                <a:cubicBezTo>
                  <a:pt x="252" y="275"/>
                  <a:pt x="255" y="283"/>
                  <a:pt x="263" y="285"/>
                </a:cubicBezTo>
                <a:cubicBezTo>
                  <a:pt x="266" y="281"/>
                  <a:pt x="267" y="276"/>
                  <a:pt x="270" y="271"/>
                </a:cubicBezTo>
                <a:cubicBezTo>
                  <a:pt x="265" y="268"/>
                  <a:pt x="259" y="265"/>
                  <a:pt x="253" y="262"/>
                </a:cubicBezTo>
                <a:close/>
                <a:moveTo>
                  <a:pt x="522" y="272"/>
                </a:moveTo>
                <a:cubicBezTo>
                  <a:pt x="524" y="273"/>
                  <a:pt x="526" y="274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6"/>
                  <a:pt x="523" y="268"/>
                  <a:pt x="522" y="272"/>
                </a:cubicBezTo>
                <a:close/>
                <a:moveTo>
                  <a:pt x="567" y="263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3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7"/>
                  <a:pt x="411" y="266"/>
                  <a:pt x="412" y="266"/>
                </a:cubicBezTo>
                <a:cubicBezTo>
                  <a:pt x="412" y="264"/>
                  <a:pt x="410" y="263"/>
                  <a:pt x="408" y="263"/>
                </a:cubicBezTo>
                <a:cubicBezTo>
                  <a:pt x="408" y="265"/>
                  <a:pt x="409" y="265"/>
                  <a:pt x="409" y="266"/>
                </a:cubicBezTo>
                <a:close/>
                <a:moveTo>
                  <a:pt x="293" y="269"/>
                </a:moveTo>
                <a:cubicBezTo>
                  <a:pt x="296" y="270"/>
                  <a:pt x="298" y="267"/>
                  <a:pt x="299" y="265"/>
                </a:cubicBezTo>
                <a:cubicBezTo>
                  <a:pt x="296" y="266"/>
                  <a:pt x="294" y="266"/>
                  <a:pt x="293" y="269"/>
                </a:cubicBezTo>
                <a:close/>
                <a:moveTo>
                  <a:pt x="467" y="274"/>
                </a:moveTo>
                <a:cubicBezTo>
                  <a:pt x="468" y="275"/>
                  <a:pt x="468" y="276"/>
                  <a:pt x="470" y="276"/>
                </a:cubicBezTo>
                <a:cubicBezTo>
                  <a:pt x="473" y="274"/>
                  <a:pt x="473" y="270"/>
                  <a:pt x="475" y="267"/>
                </a:cubicBezTo>
                <a:cubicBezTo>
                  <a:pt x="473" y="267"/>
                  <a:pt x="473" y="264"/>
                  <a:pt x="470" y="265"/>
                </a:cubicBezTo>
                <a:cubicBezTo>
                  <a:pt x="470" y="268"/>
                  <a:pt x="468" y="270"/>
                  <a:pt x="467" y="274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2" y="270"/>
                  <a:pt x="213" y="270"/>
                  <a:pt x="213" y="268"/>
                </a:cubicBezTo>
                <a:cubicBezTo>
                  <a:pt x="209" y="265"/>
                  <a:pt x="205" y="265"/>
                  <a:pt x="203" y="269"/>
                </a:cubicBezTo>
                <a:close/>
                <a:moveTo>
                  <a:pt x="436" y="277"/>
                </a:moveTo>
                <a:cubicBezTo>
                  <a:pt x="439" y="274"/>
                  <a:pt x="443" y="273"/>
                  <a:pt x="444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4"/>
                  <a:pt x="436" y="277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6"/>
                </a:cubicBezTo>
                <a:cubicBezTo>
                  <a:pt x="219" y="267"/>
                  <a:pt x="218" y="267"/>
                  <a:pt x="218" y="268"/>
                </a:cubicBezTo>
                <a:close/>
                <a:moveTo>
                  <a:pt x="159" y="271"/>
                </a:moveTo>
                <a:cubicBezTo>
                  <a:pt x="156" y="270"/>
                  <a:pt x="154" y="268"/>
                  <a:pt x="152" y="266"/>
                </a:cubicBezTo>
                <a:cubicBezTo>
                  <a:pt x="151" y="269"/>
                  <a:pt x="157" y="272"/>
                  <a:pt x="159" y="271"/>
                </a:cubicBezTo>
                <a:close/>
                <a:moveTo>
                  <a:pt x="123" y="268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8"/>
                </a:cubicBezTo>
                <a:close/>
                <a:moveTo>
                  <a:pt x="275" y="272"/>
                </a:moveTo>
                <a:cubicBezTo>
                  <a:pt x="279" y="272"/>
                  <a:pt x="278" y="268"/>
                  <a:pt x="276" y="267"/>
                </a:cubicBezTo>
                <a:cubicBezTo>
                  <a:pt x="276" y="270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8"/>
                  <a:pt x="453" y="268"/>
                </a:cubicBezTo>
                <a:cubicBezTo>
                  <a:pt x="456" y="269"/>
                  <a:pt x="458" y="272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7" y="277"/>
                </a:cubicBezTo>
                <a:cubicBezTo>
                  <a:pt x="556" y="279"/>
                  <a:pt x="553" y="279"/>
                  <a:pt x="551" y="279"/>
                </a:cubicBezTo>
                <a:cubicBezTo>
                  <a:pt x="547" y="290"/>
                  <a:pt x="542" y="303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60" y="273"/>
                  <a:pt x="562" y="271"/>
                </a:cubicBezTo>
                <a:cubicBezTo>
                  <a:pt x="560" y="270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80" y="290"/>
                </a:moveTo>
                <a:cubicBezTo>
                  <a:pt x="79" y="284"/>
                  <a:pt x="75" y="280"/>
                  <a:pt x="75" y="273"/>
                </a:cubicBezTo>
                <a:cubicBezTo>
                  <a:pt x="71" y="272"/>
                  <a:pt x="69" y="269"/>
                  <a:pt x="65" y="268"/>
                </a:cubicBezTo>
                <a:cubicBezTo>
                  <a:pt x="67" y="278"/>
                  <a:pt x="71" y="286"/>
                  <a:pt x="80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6"/>
                  <a:pt x="231" y="269"/>
                </a:cubicBezTo>
                <a:close/>
                <a:moveTo>
                  <a:pt x="100" y="286"/>
                </a:moveTo>
                <a:cubicBezTo>
                  <a:pt x="97" y="278"/>
                  <a:pt x="90" y="270"/>
                  <a:pt x="83" y="269"/>
                </a:cubicBezTo>
                <a:cubicBezTo>
                  <a:pt x="89" y="275"/>
                  <a:pt x="92" y="282"/>
                  <a:pt x="100" y="286"/>
                </a:cubicBezTo>
                <a:close/>
                <a:moveTo>
                  <a:pt x="143" y="271"/>
                </a:moveTo>
                <a:cubicBezTo>
                  <a:pt x="146" y="273"/>
                  <a:pt x="148" y="275"/>
                  <a:pt x="151" y="277"/>
                </a:cubicBezTo>
                <a:cubicBezTo>
                  <a:pt x="152" y="276"/>
                  <a:pt x="153" y="276"/>
                  <a:pt x="152" y="274"/>
                </a:cubicBezTo>
                <a:cubicBezTo>
                  <a:pt x="150" y="273"/>
                  <a:pt x="148" y="269"/>
                  <a:pt x="145" y="268"/>
                </a:cubicBezTo>
                <a:cubicBezTo>
                  <a:pt x="145" y="269"/>
                  <a:pt x="144" y="269"/>
                  <a:pt x="143" y="271"/>
                </a:cubicBezTo>
                <a:close/>
                <a:moveTo>
                  <a:pt x="185" y="280"/>
                </a:moveTo>
                <a:cubicBezTo>
                  <a:pt x="186" y="279"/>
                  <a:pt x="188" y="278"/>
                  <a:pt x="189" y="276"/>
                </a:cubicBezTo>
                <a:cubicBezTo>
                  <a:pt x="183" y="274"/>
                  <a:pt x="178" y="269"/>
                  <a:pt x="172" y="269"/>
                </a:cubicBezTo>
                <a:cubicBezTo>
                  <a:pt x="177" y="272"/>
                  <a:pt x="179" y="279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5"/>
                  <a:pt x="304" y="275"/>
                </a:cubicBezTo>
                <a:cubicBezTo>
                  <a:pt x="305" y="274"/>
                  <a:pt x="307" y="271"/>
                  <a:pt x="306" y="270"/>
                </a:cubicBezTo>
                <a:cubicBezTo>
                  <a:pt x="305" y="269"/>
                  <a:pt x="300" y="268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9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7"/>
                </a:moveTo>
                <a:cubicBezTo>
                  <a:pt x="531" y="279"/>
                  <a:pt x="534" y="279"/>
                  <a:pt x="534" y="282"/>
                </a:cubicBezTo>
                <a:cubicBezTo>
                  <a:pt x="532" y="284"/>
                  <a:pt x="531" y="282"/>
                  <a:pt x="529" y="283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300"/>
                  <a:pt x="521" y="314"/>
                  <a:pt x="516" y="323"/>
                </a:cubicBezTo>
                <a:cubicBezTo>
                  <a:pt x="519" y="323"/>
                  <a:pt x="521" y="318"/>
                  <a:pt x="524" y="316"/>
                </a:cubicBezTo>
                <a:cubicBezTo>
                  <a:pt x="529" y="300"/>
                  <a:pt x="536" y="287"/>
                  <a:pt x="540" y="271"/>
                </a:cubicBezTo>
                <a:cubicBezTo>
                  <a:pt x="537" y="271"/>
                  <a:pt x="536" y="269"/>
                  <a:pt x="533" y="269"/>
                </a:cubicBezTo>
                <a:cubicBezTo>
                  <a:pt x="533" y="272"/>
                  <a:pt x="532" y="274"/>
                  <a:pt x="531" y="277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1"/>
                  <a:pt x="401" y="272"/>
                </a:cubicBezTo>
                <a:close/>
                <a:moveTo>
                  <a:pt x="559" y="290"/>
                </a:moveTo>
                <a:cubicBezTo>
                  <a:pt x="563" y="284"/>
                  <a:pt x="566" y="278"/>
                  <a:pt x="567" y="270"/>
                </a:cubicBezTo>
                <a:cubicBezTo>
                  <a:pt x="567" y="270"/>
                  <a:pt x="567" y="269"/>
                  <a:pt x="566" y="269"/>
                </a:cubicBezTo>
                <a:cubicBezTo>
                  <a:pt x="562" y="275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5"/>
                  <a:pt x="293" y="271"/>
                  <a:pt x="290" y="270"/>
                </a:cubicBezTo>
                <a:cubicBezTo>
                  <a:pt x="289" y="272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6"/>
                  <a:pt x="218" y="274"/>
                  <a:pt x="220" y="272"/>
                </a:cubicBezTo>
                <a:cubicBezTo>
                  <a:pt x="217" y="269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1"/>
                </a:cubicBezTo>
                <a:cubicBezTo>
                  <a:pt x="504" y="271"/>
                  <a:pt x="504" y="271"/>
                  <a:pt x="503" y="271"/>
                </a:cubicBezTo>
                <a:cubicBezTo>
                  <a:pt x="502" y="272"/>
                  <a:pt x="500" y="276"/>
                  <a:pt x="502" y="277"/>
                </a:cubicBezTo>
                <a:close/>
                <a:moveTo>
                  <a:pt x="33" y="275"/>
                </a:moveTo>
                <a:cubicBezTo>
                  <a:pt x="33" y="274"/>
                  <a:pt x="34" y="271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8"/>
                  <a:pt x="53" y="277"/>
                  <a:pt x="56" y="280"/>
                </a:cubicBezTo>
                <a:close/>
                <a:moveTo>
                  <a:pt x="196" y="277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2"/>
                  <a:pt x="207" y="280"/>
                </a:cubicBezTo>
                <a:cubicBezTo>
                  <a:pt x="203" y="277"/>
                  <a:pt x="199" y="269"/>
                  <a:pt x="196" y="277"/>
                </a:cubicBezTo>
                <a:close/>
                <a:moveTo>
                  <a:pt x="361" y="276"/>
                </a:moveTo>
                <a:cubicBezTo>
                  <a:pt x="359" y="276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1"/>
                  <a:pt x="620" y="302"/>
                </a:cubicBezTo>
                <a:cubicBezTo>
                  <a:pt x="624" y="293"/>
                  <a:pt x="630" y="284"/>
                  <a:pt x="629" y="273"/>
                </a:cubicBezTo>
                <a:cubicBezTo>
                  <a:pt x="625" y="280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7"/>
                  <a:pt x="85" y="273"/>
                  <a:pt x="83" y="274"/>
                </a:cubicBezTo>
                <a:cubicBezTo>
                  <a:pt x="82" y="275"/>
                  <a:pt x="85" y="278"/>
                  <a:pt x="86" y="276"/>
                </a:cubicBezTo>
                <a:close/>
                <a:moveTo>
                  <a:pt x="218" y="279"/>
                </a:moveTo>
                <a:cubicBezTo>
                  <a:pt x="220" y="280"/>
                  <a:pt x="222" y="282"/>
                  <a:pt x="225" y="282"/>
                </a:cubicBezTo>
                <a:cubicBezTo>
                  <a:pt x="227" y="281"/>
                  <a:pt x="229" y="279"/>
                  <a:pt x="230" y="277"/>
                </a:cubicBezTo>
                <a:cubicBezTo>
                  <a:pt x="226" y="274"/>
                  <a:pt x="221" y="273"/>
                  <a:pt x="218" y="279"/>
                </a:cubicBezTo>
                <a:close/>
                <a:moveTo>
                  <a:pt x="272" y="277"/>
                </a:moveTo>
                <a:cubicBezTo>
                  <a:pt x="274" y="277"/>
                  <a:pt x="274" y="277"/>
                  <a:pt x="275" y="275"/>
                </a:cubicBezTo>
                <a:cubicBezTo>
                  <a:pt x="273" y="275"/>
                  <a:pt x="273" y="274"/>
                  <a:pt x="273" y="274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2"/>
                  <a:pt x="508" y="283"/>
                  <a:pt x="510" y="283"/>
                </a:cubicBezTo>
                <a:cubicBezTo>
                  <a:pt x="510" y="281"/>
                  <a:pt x="512" y="276"/>
                  <a:pt x="511" y="274"/>
                </a:cubicBezTo>
                <a:cubicBezTo>
                  <a:pt x="510" y="277"/>
                  <a:pt x="507" y="277"/>
                  <a:pt x="507" y="280"/>
                </a:cubicBezTo>
                <a:close/>
                <a:moveTo>
                  <a:pt x="536" y="300"/>
                </a:moveTo>
                <a:cubicBezTo>
                  <a:pt x="540" y="292"/>
                  <a:pt x="546" y="286"/>
                  <a:pt x="548" y="277"/>
                </a:cubicBezTo>
                <a:cubicBezTo>
                  <a:pt x="546" y="276"/>
                  <a:pt x="547" y="274"/>
                  <a:pt x="544" y="274"/>
                </a:cubicBezTo>
                <a:cubicBezTo>
                  <a:pt x="542" y="282"/>
                  <a:pt x="537" y="291"/>
                  <a:pt x="536" y="300"/>
                </a:cubicBezTo>
                <a:close/>
                <a:moveTo>
                  <a:pt x="129" y="296"/>
                </a:moveTo>
                <a:cubicBezTo>
                  <a:pt x="123" y="289"/>
                  <a:pt x="118" y="281"/>
                  <a:pt x="111" y="274"/>
                </a:cubicBezTo>
                <a:cubicBezTo>
                  <a:pt x="115" y="283"/>
                  <a:pt x="120" y="292"/>
                  <a:pt x="129" y="296"/>
                </a:cubicBezTo>
                <a:close/>
                <a:moveTo>
                  <a:pt x="291" y="278"/>
                </a:moveTo>
                <a:cubicBezTo>
                  <a:pt x="294" y="280"/>
                  <a:pt x="296" y="284"/>
                  <a:pt x="299" y="285"/>
                </a:cubicBezTo>
                <a:cubicBezTo>
                  <a:pt x="300" y="282"/>
                  <a:pt x="302" y="281"/>
                  <a:pt x="303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5" y="280"/>
                  <a:pt x="335" y="281"/>
                  <a:pt x="338" y="281"/>
                </a:cubicBezTo>
                <a:cubicBezTo>
                  <a:pt x="339" y="279"/>
                  <a:pt x="342" y="279"/>
                  <a:pt x="343" y="275"/>
                </a:cubicBezTo>
                <a:cubicBezTo>
                  <a:pt x="339" y="273"/>
                  <a:pt x="337" y="277"/>
                  <a:pt x="334" y="278"/>
                </a:cubicBezTo>
                <a:close/>
                <a:moveTo>
                  <a:pt x="447" y="285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5"/>
                  <a:pt x="457" y="282"/>
                  <a:pt x="459" y="279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5"/>
                </a:cubicBezTo>
                <a:close/>
                <a:moveTo>
                  <a:pt x="601" y="300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4"/>
                  <a:pt x="601" y="292"/>
                  <a:pt x="601" y="300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8"/>
                  <a:pt x="311" y="277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80"/>
                </a:moveTo>
                <a:cubicBezTo>
                  <a:pt x="517" y="280"/>
                  <a:pt x="518" y="274"/>
                  <a:pt x="515" y="275"/>
                </a:cubicBezTo>
                <a:cubicBezTo>
                  <a:pt x="516" y="277"/>
                  <a:pt x="514" y="278"/>
                  <a:pt x="515" y="280"/>
                </a:cubicBezTo>
                <a:close/>
                <a:moveTo>
                  <a:pt x="109" y="280"/>
                </a:moveTo>
                <a:cubicBezTo>
                  <a:pt x="107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7"/>
                </a:moveTo>
                <a:cubicBezTo>
                  <a:pt x="351" y="277"/>
                  <a:pt x="351" y="278"/>
                  <a:pt x="351" y="279"/>
                </a:cubicBezTo>
                <a:cubicBezTo>
                  <a:pt x="354" y="283"/>
                  <a:pt x="358" y="286"/>
                  <a:pt x="361" y="290"/>
                </a:cubicBezTo>
                <a:cubicBezTo>
                  <a:pt x="363" y="292"/>
                  <a:pt x="363" y="296"/>
                  <a:pt x="366" y="295"/>
                </a:cubicBezTo>
                <a:cubicBezTo>
                  <a:pt x="366" y="287"/>
                  <a:pt x="360" y="276"/>
                  <a:pt x="351" y="277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2"/>
                </a:cubicBezTo>
                <a:cubicBezTo>
                  <a:pt x="429" y="281"/>
                  <a:pt x="429" y="277"/>
                  <a:pt x="429" y="277"/>
                </a:cubicBezTo>
                <a:cubicBezTo>
                  <a:pt x="429" y="278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7"/>
                </a:cubicBezTo>
                <a:cubicBezTo>
                  <a:pt x="521" y="280"/>
                  <a:pt x="523" y="281"/>
                  <a:pt x="524" y="284"/>
                </a:cubicBezTo>
                <a:close/>
                <a:moveTo>
                  <a:pt x="311" y="280"/>
                </a:moveTo>
                <a:cubicBezTo>
                  <a:pt x="314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9"/>
                  <a:pt x="311" y="278"/>
                  <a:pt x="311" y="280"/>
                </a:cubicBezTo>
                <a:close/>
                <a:moveTo>
                  <a:pt x="482" y="286"/>
                </a:moveTo>
                <a:cubicBezTo>
                  <a:pt x="485" y="287"/>
                  <a:pt x="486" y="290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2" y="278"/>
                  <a:pt x="482" y="286"/>
                </a:cubicBezTo>
                <a:close/>
                <a:moveTo>
                  <a:pt x="565" y="306"/>
                </a:moveTo>
                <a:cubicBezTo>
                  <a:pt x="566" y="304"/>
                  <a:pt x="568" y="303"/>
                  <a:pt x="570" y="302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7"/>
                  <a:pt x="565" y="306"/>
                </a:cubicBezTo>
                <a:close/>
                <a:moveTo>
                  <a:pt x="55" y="292"/>
                </a:moveTo>
                <a:cubicBezTo>
                  <a:pt x="54" y="288"/>
                  <a:pt x="53" y="287"/>
                  <a:pt x="54" y="283"/>
                </a:cubicBezTo>
                <a:cubicBezTo>
                  <a:pt x="51" y="282"/>
                  <a:pt x="50" y="279"/>
                  <a:pt x="47" y="279"/>
                </a:cubicBezTo>
                <a:cubicBezTo>
                  <a:pt x="46" y="287"/>
                  <a:pt x="50" y="290"/>
                  <a:pt x="55" y="292"/>
                </a:cubicBezTo>
                <a:close/>
                <a:moveTo>
                  <a:pt x="154" y="280"/>
                </a:moveTo>
                <a:cubicBezTo>
                  <a:pt x="156" y="281"/>
                  <a:pt x="157" y="283"/>
                  <a:pt x="160" y="283"/>
                </a:cubicBezTo>
                <a:cubicBezTo>
                  <a:pt x="159" y="281"/>
                  <a:pt x="156" y="277"/>
                  <a:pt x="154" y="280"/>
                </a:cubicBezTo>
                <a:close/>
                <a:moveTo>
                  <a:pt x="189" y="283"/>
                </a:moveTo>
                <a:cubicBezTo>
                  <a:pt x="191" y="285"/>
                  <a:pt x="195" y="286"/>
                  <a:pt x="198" y="288"/>
                </a:cubicBezTo>
                <a:cubicBezTo>
                  <a:pt x="200" y="287"/>
                  <a:pt x="202" y="286"/>
                  <a:pt x="203" y="283"/>
                </a:cubicBezTo>
                <a:cubicBezTo>
                  <a:pt x="197" y="282"/>
                  <a:pt x="192" y="275"/>
                  <a:pt x="189" y="283"/>
                </a:cubicBezTo>
                <a:close/>
                <a:moveTo>
                  <a:pt x="268" y="286"/>
                </a:moveTo>
                <a:cubicBezTo>
                  <a:pt x="266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3" y="316"/>
                  <a:pt x="585" y="315"/>
                  <a:pt x="587" y="313"/>
                </a:cubicBezTo>
                <a:cubicBezTo>
                  <a:pt x="589" y="299"/>
                  <a:pt x="595" y="293"/>
                  <a:pt x="597" y="279"/>
                </a:cubicBezTo>
                <a:cubicBezTo>
                  <a:pt x="596" y="279"/>
                  <a:pt x="596" y="278"/>
                  <a:pt x="595" y="279"/>
                </a:cubicBezTo>
                <a:cubicBezTo>
                  <a:pt x="590" y="290"/>
                  <a:pt x="584" y="306"/>
                  <a:pt x="581" y="318"/>
                </a:cubicBezTo>
                <a:close/>
                <a:moveTo>
                  <a:pt x="125" y="286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20" y="278"/>
                  <a:pt x="120" y="280"/>
                </a:cubicBezTo>
                <a:cubicBezTo>
                  <a:pt x="122" y="281"/>
                  <a:pt x="122" y="286"/>
                  <a:pt x="125" y="286"/>
                </a:cubicBezTo>
                <a:close/>
                <a:moveTo>
                  <a:pt x="375" y="285"/>
                </a:moveTo>
                <a:cubicBezTo>
                  <a:pt x="374" y="283"/>
                  <a:pt x="369" y="279"/>
                  <a:pt x="366" y="280"/>
                </a:cubicBezTo>
                <a:cubicBezTo>
                  <a:pt x="369" y="282"/>
                  <a:pt x="371" y="285"/>
                  <a:pt x="375" y="285"/>
                </a:cubicBezTo>
                <a:close/>
                <a:moveTo>
                  <a:pt x="229" y="285"/>
                </a:moveTo>
                <a:cubicBezTo>
                  <a:pt x="235" y="289"/>
                  <a:pt x="239" y="293"/>
                  <a:pt x="247" y="296"/>
                </a:cubicBezTo>
                <a:cubicBezTo>
                  <a:pt x="247" y="294"/>
                  <a:pt x="248" y="294"/>
                  <a:pt x="249" y="294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3"/>
                </a:moveTo>
                <a:cubicBezTo>
                  <a:pt x="244" y="284"/>
                  <a:pt x="245" y="281"/>
                  <a:pt x="243" y="280"/>
                </a:cubicBezTo>
                <a:cubicBezTo>
                  <a:pt x="242" y="281"/>
                  <a:pt x="243" y="281"/>
                  <a:pt x="243" y="283"/>
                </a:cubicBezTo>
                <a:cubicBezTo>
                  <a:pt x="245" y="282"/>
                  <a:pt x="247" y="286"/>
                  <a:pt x="248" y="283"/>
                </a:cubicBezTo>
                <a:close/>
                <a:moveTo>
                  <a:pt x="420" y="285"/>
                </a:moveTo>
                <a:cubicBezTo>
                  <a:pt x="422" y="283"/>
                  <a:pt x="421" y="282"/>
                  <a:pt x="420" y="280"/>
                </a:cubicBezTo>
                <a:cubicBezTo>
                  <a:pt x="420" y="280"/>
                  <a:pt x="419" y="280"/>
                  <a:pt x="418" y="280"/>
                </a:cubicBezTo>
                <a:cubicBezTo>
                  <a:pt x="416" y="282"/>
                  <a:pt x="418" y="284"/>
                  <a:pt x="420" y="285"/>
                </a:cubicBezTo>
                <a:close/>
                <a:moveTo>
                  <a:pt x="516" y="289"/>
                </a:moveTo>
                <a:cubicBezTo>
                  <a:pt x="519" y="289"/>
                  <a:pt x="520" y="292"/>
                  <a:pt x="522" y="292"/>
                </a:cubicBezTo>
                <a:cubicBezTo>
                  <a:pt x="525" y="287"/>
                  <a:pt x="520" y="283"/>
                  <a:pt x="519" y="280"/>
                </a:cubicBezTo>
                <a:cubicBezTo>
                  <a:pt x="518" y="283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6"/>
                  <a:pt x="27" y="280"/>
                  <a:pt x="23" y="280"/>
                </a:cubicBezTo>
                <a:cubicBezTo>
                  <a:pt x="23" y="284"/>
                  <a:pt x="23" y="287"/>
                  <a:pt x="26" y="287"/>
                </a:cubicBezTo>
                <a:close/>
                <a:moveTo>
                  <a:pt x="396" y="287"/>
                </a:moveTo>
                <a:cubicBezTo>
                  <a:pt x="398" y="286"/>
                  <a:pt x="400" y="285"/>
                  <a:pt x="400" y="283"/>
                </a:cubicBezTo>
                <a:cubicBezTo>
                  <a:pt x="398" y="283"/>
                  <a:pt x="399" y="281"/>
                  <a:pt x="397" y="282"/>
                </a:cubicBezTo>
                <a:cubicBezTo>
                  <a:pt x="397" y="284"/>
                  <a:pt x="396" y="285"/>
                  <a:pt x="396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1"/>
                  <a:pt x="435" y="284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3"/>
                  <a:pt x="168" y="294"/>
                </a:cubicBezTo>
                <a:close/>
                <a:moveTo>
                  <a:pt x="332" y="287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286"/>
                  <a:pt x="332" y="286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8"/>
                  <a:pt x="352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10"/>
                  <a:pt x="108" y="316"/>
                  <a:pt x="113" y="314"/>
                </a:cubicBezTo>
                <a:cubicBezTo>
                  <a:pt x="111" y="310"/>
                  <a:pt x="110" y="304"/>
                  <a:pt x="108" y="299"/>
                </a:cubicBezTo>
                <a:cubicBezTo>
                  <a:pt x="101" y="294"/>
                  <a:pt x="96" y="287"/>
                  <a:pt x="89" y="283"/>
                </a:cubicBezTo>
                <a:cubicBezTo>
                  <a:pt x="93" y="292"/>
                  <a:pt x="99" y="300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6"/>
                </a:cubicBezTo>
                <a:cubicBezTo>
                  <a:pt x="179" y="284"/>
                  <a:pt x="178" y="284"/>
                  <a:pt x="177" y="283"/>
                </a:cubicBezTo>
                <a:cubicBezTo>
                  <a:pt x="177" y="284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4"/>
                  <a:pt x="304" y="288"/>
                </a:cubicBezTo>
                <a:close/>
                <a:moveTo>
                  <a:pt x="66" y="286"/>
                </a:moveTo>
                <a:cubicBezTo>
                  <a:pt x="66" y="285"/>
                  <a:pt x="66" y="284"/>
                  <a:pt x="66" y="284"/>
                </a:cubicBezTo>
                <a:cubicBezTo>
                  <a:pt x="65" y="284"/>
                  <a:pt x="63" y="284"/>
                  <a:pt x="63" y="283"/>
                </a:cubicBezTo>
                <a:cubicBezTo>
                  <a:pt x="63" y="285"/>
                  <a:pt x="64" y="285"/>
                  <a:pt x="66" y="286"/>
                </a:cubicBezTo>
                <a:close/>
                <a:moveTo>
                  <a:pt x="93" y="299"/>
                </a:moveTo>
                <a:cubicBezTo>
                  <a:pt x="89" y="295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90"/>
                  <a:pt x="271" y="293"/>
                </a:cubicBezTo>
                <a:cubicBezTo>
                  <a:pt x="276" y="295"/>
                  <a:pt x="281" y="303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2"/>
                  <a:pt x="288" y="288"/>
                  <a:pt x="283" y="284"/>
                </a:cubicBezTo>
                <a:close/>
                <a:moveTo>
                  <a:pt x="414" y="288"/>
                </a:moveTo>
                <a:cubicBezTo>
                  <a:pt x="415" y="287"/>
                  <a:pt x="417" y="287"/>
                  <a:pt x="417" y="286"/>
                </a:cubicBezTo>
                <a:cubicBezTo>
                  <a:pt x="416" y="285"/>
                  <a:pt x="415" y="285"/>
                  <a:pt x="414" y="285"/>
                </a:cubicBezTo>
                <a:cubicBezTo>
                  <a:pt x="413" y="285"/>
                  <a:pt x="413" y="287"/>
                  <a:pt x="414" y="288"/>
                </a:cubicBezTo>
                <a:close/>
                <a:moveTo>
                  <a:pt x="326" y="289"/>
                </a:moveTo>
                <a:cubicBezTo>
                  <a:pt x="324" y="288"/>
                  <a:pt x="324" y="286"/>
                  <a:pt x="322" y="286"/>
                </a:cubicBezTo>
                <a:cubicBezTo>
                  <a:pt x="322" y="288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6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5"/>
                  <a:pt x="304" y="294"/>
                  <a:pt x="305" y="292"/>
                </a:cubicBezTo>
                <a:cubicBezTo>
                  <a:pt x="302" y="291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90"/>
                  <a:pt x="373" y="288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2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1"/>
                </a:moveTo>
                <a:cubicBezTo>
                  <a:pt x="205" y="292"/>
                  <a:pt x="207" y="294"/>
                  <a:pt x="210" y="295"/>
                </a:cubicBezTo>
                <a:cubicBezTo>
                  <a:pt x="212" y="293"/>
                  <a:pt x="214" y="293"/>
                  <a:pt x="214" y="290"/>
                </a:cubicBezTo>
                <a:cubicBezTo>
                  <a:pt x="210" y="288"/>
                  <a:pt x="205" y="285"/>
                  <a:pt x="202" y="291"/>
                </a:cubicBezTo>
                <a:close/>
                <a:moveTo>
                  <a:pt x="429" y="291"/>
                </a:moveTo>
                <a:cubicBezTo>
                  <a:pt x="431" y="292"/>
                  <a:pt x="432" y="293"/>
                  <a:pt x="434" y="294"/>
                </a:cubicBezTo>
                <a:cubicBezTo>
                  <a:pt x="435" y="293"/>
                  <a:pt x="436" y="291"/>
                  <a:pt x="436" y="289"/>
                </a:cubicBezTo>
                <a:cubicBezTo>
                  <a:pt x="434" y="291"/>
                  <a:pt x="433" y="287"/>
                  <a:pt x="430" y="287"/>
                </a:cubicBezTo>
                <a:cubicBezTo>
                  <a:pt x="430" y="288"/>
                  <a:pt x="428" y="289"/>
                  <a:pt x="429" y="291"/>
                </a:cubicBezTo>
                <a:close/>
                <a:moveTo>
                  <a:pt x="442" y="290"/>
                </a:moveTo>
                <a:cubicBezTo>
                  <a:pt x="443" y="289"/>
                  <a:pt x="443" y="287"/>
                  <a:pt x="441" y="287"/>
                </a:cubicBezTo>
                <a:cubicBezTo>
                  <a:pt x="441" y="288"/>
                  <a:pt x="440" y="290"/>
                  <a:pt x="442" y="290"/>
                </a:cubicBezTo>
                <a:close/>
                <a:moveTo>
                  <a:pt x="444" y="292"/>
                </a:moveTo>
                <a:cubicBezTo>
                  <a:pt x="445" y="294"/>
                  <a:pt x="451" y="294"/>
                  <a:pt x="451" y="291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4"/>
                  <a:pt x="466" y="289"/>
                  <a:pt x="465" y="287"/>
                </a:cubicBezTo>
                <a:cubicBezTo>
                  <a:pt x="463" y="289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2"/>
                  <a:pt x="186" y="295"/>
                  <a:pt x="190" y="294"/>
                </a:cubicBezTo>
                <a:cubicBezTo>
                  <a:pt x="188" y="292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9" y="288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300"/>
                </a:moveTo>
                <a:cubicBezTo>
                  <a:pt x="472" y="297"/>
                  <a:pt x="473" y="294"/>
                  <a:pt x="474" y="289"/>
                </a:cubicBezTo>
                <a:cubicBezTo>
                  <a:pt x="473" y="289"/>
                  <a:pt x="472" y="289"/>
                  <a:pt x="471" y="288"/>
                </a:cubicBezTo>
                <a:cubicBezTo>
                  <a:pt x="472" y="293"/>
                  <a:pt x="465" y="297"/>
                  <a:pt x="470" y="300"/>
                </a:cubicBezTo>
                <a:close/>
                <a:moveTo>
                  <a:pt x="496" y="296"/>
                </a:moveTo>
                <a:cubicBezTo>
                  <a:pt x="496" y="293"/>
                  <a:pt x="499" y="291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4"/>
                  <a:pt x="316" y="296"/>
                  <a:pt x="319" y="297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9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9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1"/>
                </a:cubicBezTo>
                <a:cubicBezTo>
                  <a:pt x="67" y="296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6"/>
                  <a:pt x="135" y="297"/>
                  <a:pt x="138" y="300"/>
                </a:cubicBezTo>
                <a:cubicBezTo>
                  <a:pt x="137" y="297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300"/>
                  <a:pt x="241" y="298"/>
                </a:cubicBezTo>
                <a:cubicBezTo>
                  <a:pt x="239" y="297"/>
                  <a:pt x="238" y="295"/>
                  <a:pt x="236" y="294"/>
                </a:cubicBezTo>
                <a:cubicBezTo>
                  <a:pt x="230" y="297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1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4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4"/>
                  <a:pt x="182" y="293"/>
                  <a:pt x="179" y="291"/>
                </a:cubicBezTo>
                <a:cubicBezTo>
                  <a:pt x="178" y="292"/>
                  <a:pt x="176" y="292"/>
                  <a:pt x="177" y="294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1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4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4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7"/>
                  <a:pt x="578" y="312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7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4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9"/>
                  <a:pt x="375" y="303"/>
                </a:cubicBezTo>
                <a:close/>
                <a:moveTo>
                  <a:pt x="406" y="302"/>
                </a:moveTo>
                <a:cubicBezTo>
                  <a:pt x="408" y="302"/>
                  <a:pt x="408" y="304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3" y="292"/>
                  <a:pt x="410" y="292"/>
                </a:cubicBezTo>
                <a:cubicBezTo>
                  <a:pt x="410" y="296"/>
                  <a:pt x="407" y="298"/>
                  <a:pt x="406" y="302"/>
                </a:cubicBezTo>
                <a:close/>
                <a:moveTo>
                  <a:pt x="145" y="295"/>
                </a:moveTo>
                <a:cubicBezTo>
                  <a:pt x="145" y="294"/>
                  <a:pt x="145" y="292"/>
                  <a:pt x="143" y="292"/>
                </a:cubicBezTo>
                <a:cubicBezTo>
                  <a:pt x="142" y="294"/>
                  <a:pt x="144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3"/>
                  <a:pt x="224" y="302"/>
                  <a:pt x="224" y="298"/>
                </a:cubicBezTo>
                <a:cubicBezTo>
                  <a:pt x="221" y="299"/>
                  <a:pt x="221" y="294"/>
                  <a:pt x="217" y="293"/>
                </a:cubicBezTo>
                <a:cubicBezTo>
                  <a:pt x="216" y="295"/>
                  <a:pt x="214" y="296"/>
                  <a:pt x="214" y="298"/>
                </a:cubicBezTo>
                <a:cubicBezTo>
                  <a:pt x="218" y="300"/>
                  <a:pt x="223" y="303"/>
                  <a:pt x="227" y="306"/>
                </a:cubicBezTo>
                <a:close/>
                <a:moveTo>
                  <a:pt x="349" y="304"/>
                </a:moveTo>
                <a:cubicBezTo>
                  <a:pt x="347" y="298"/>
                  <a:pt x="337" y="298"/>
                  <a:pt x="334" y="293"/>
                </a:cubicBezTo>
                <a:cubicBezTo>
                  <a:pt x="338" y="298"/>
                  <a:pt x="344" y="303"/>
                  <a:pt x="349" y="304"/>
                </a:cubicBezTo>
                <a:close/>
                <a:moveTo>
                  <a:pt x="433" y="299"/>
                </a:moveTo>
                <a:cubicBezTo>
                  <a:pt x="433" y="295"/>
                  <a:pt x="429" y="295"/>
                  <a:pt x="427" y="293"/>
                </a:cubicBezTo>
                <a:cubicBezTo>
                  <a:pt x="426" y="296"/>
                  <a:pt x="429" y="298"/>
                  <a:pt x="433" y="299"/>
                </a:cubicBezTo>
                <a:close/>
                <a:moveTo>
                  <a:pt x="438" y="297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5"/>
                  <a:pt x="436" y="296"/>
                  <a:pt x="438" y="297"/>
                </a:cubicBezTo>
                <a:close/>
                <a:moveTo>
                  <a:pt x="321" y="299"/>
                </a:moveTo>
                <a:cubicBezTo>
                  <a:pt x="325" y="300"/>
                  <a:pt x="326" y="303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300"/>
                </a:moveTo>
                <a:cubicBezTo>
                  <a:pt x="479" y="298"/>
                  <a:pt x="483" y="298"/>
                  <a:pt x="482" y="295"/>
                </a:cubicBezTo>
                <a:cubicBezTo>
                  <a:pt x="481" y="295"/>
                  <a:pt x="481" y="294"/>
                  <a:pt x="479" y="294"/>
                </a:cubicBezTo>
                <a:cubicBezTo>
                  <a:pt x="479" y="296"/>
                  <a:pt x="477" y="298"/>
                  <a:pt x="479" y="300"/>
                </a:cubicBezTo>
                <a:close/>
                <a:moveTo>
                  <a:pt x="501" y="326"/>
                </a:moveTo>
                <a:cubicBezTo>
                  <a:pt x="504" y="327"/>
                  <a:pt x="505" y="331"/>
                  <a:pt x="508" y="331"/>
                </a:cubicBezTo>
                <a:cubicBezTo>
                  <a:pt x="515" y="322"/>
                  <a:pt x="516" y="307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300"/>
                  <a:pt x="307" y="303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6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5" y="307"/>
                  <a:pt x="416" y="309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7"/>
                </a:cubicBezTo>
                <a:cubicBezTo>
                  <a:pt x="420" y="296"/>
                  <a:pt x="419" y="296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2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9"/>
                </a:moveTo>
                <a:cubicBezTo>
                  <a:pt x="256" y="296"/>
                  <a:pt x="250" y="295"/>
                  <a:pt x="248" y="299"/>
                </a:cubicBezTo>
                <a:cubicBezTo>
                  <a:pt x="250" y="301"/>
                  <a:pt x="257" y="302"/>
                  <a:pt x="256" y="299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7"/>
                </a:cubicBezTo>
                <a:cubicBezTo>
                  <a:pt x="555" y="301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3"/>
                  <a:pt x="448" y="300"/>
                  <a:pt x="449" y="299"/>
                </a:cubicBezTo>
                <a:cubicBezTo>
                  <a:pt x="446" y="298"/>
                  <a:pt x="444" y="297"/>
                  <a:pt x="442" y="300"/>
                </a:cubicBezTo>
                <a:close/>
                <a:moveTo>
                  <a:pt x="89" y="319"/>
                </a:moveTo>
                <a:cubicBezTo>
                  <a:pt x="83" y="314"/>
                  <a:pt x="80" y="305"/>
                  <a:pt x="75" y="298"/>
                </a:cubicBezTo>
                <a:cubicBezTo>
                  <a:pt x="77" y="308"/>
                  <a:pt x="81" y="318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2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2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2"/>
                  <a:pt x="38" y="300"/>
                  <a:pt x="36" y="299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5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2"/>
                </a:cubicBezTo>
                <a:cubicBezTo>
                  <a:pt x="460" y="301"/>
                  <a:pt x="460" y="299"/>
                  <a:pt x="461" y="299"/>
                </a:cubicBezTo>
                <a:cubicBezTo>
                  <a:pt x="459" y="298"/>
                  <a:pt x="458" y="299"/>
                  <a:pt x="457" y="299"/>
                </a:cubicBezTo>
                <a:close/>
                <a:moveTo>
                  <a:pt x="60" y="305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5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30" y="301"/>
                </a:cubicBezTo>
                <a:cubicBezTo>
                  <a:pt x="427" y="302"/>
                  <a:pt x="427" y="300"/>
                  <a:pt x="425" y="300"/>
                </a:cubicBezTo>
                <a:cubicBezTo>
                  <a:pt x="424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4"/>
                  <a:pt x="147" y="301"/>
                  <a:pt x="145" y="300"/>
                </a:cubicBezTo>
                <a:cubicBezTo>
                  <a:pt x="145" y="304"/>
                  <a:pt x="146" y="306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6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5"/>
                </a:cubicBezTo>
                <a:cubicBezTo>
                  <a:pt x="292" y="307"/>
                  <a:pt x="296" y="309"/>
                  <a:pt x="299" y="310"/>
                </a:cubicBezTo>
                <a:cubicBezTo>
                  <a:pt x="302" y="308"/>
                  <a:pt x="301" y="307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3"/>
                  <a:pt x="483" y="300"/>
                </a:cubicBezTo>
                <a:cubicBezTo>
                  <a:pt x="480" y="303"/>
                  <a:pt x="473" y="307"/>
                  <a:pt x="481" y="308"/>
                </a:cubicBezTo>
                <a:close/>
                <a:moveTo>
                  <a:pt x="340" y="310"/>
                </a:moveTo>
                <a:cubicBezTo>
                  <a:pt x="341" y="310"/>
                  <a:pt x="343" y="309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3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5"/>
                  <a:pt x="85" y="305"/>
                  <a:pt x="85" y="303"/>
                </a:cubicBezTo>
                <a:cubicBezTo>
                  <a:pt x="84" y="303"/>
                  <a:pt x="82" y="301"/>
                  <a:pt x="81" y="302"/>
                </a:cubicBezTo>
                <a:cubicBezTo>
                  <a:pt x="82" y="303"/>
                  <a:pt x="82" y="306"/>
                  <a:pt x="84" y="306"/>
                </a:cubicBezTo>
                <a:close/>
                <a:moveTo>
                  <a:pt x="256" y="304"/>
                </a:moveTo>
                <a:cubicBezTo>
                  <a:pt x="260" y="305"/>
                  <a:pt x="263" y="310"/>
                  <a:pt x="266" y="309"/>
                </a:cubicBezTo>
                <a:cubicBezTo>
                  <a:pt x="264" y="306"/>
                  <a:pt x="262" y="303"/>
                  <a:pt x="259" y="302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5"/>
                </a:moveTo>
                <a:cubicBezTo>
                  <a:pt x="315" y="310"/>
                  <a:pt x="319" y="313"/>
                  <a:pt x="324" y="316"/>
                </a:cubicBezTo>
                <a:cubicBezTo>
                  <a:pt x="324" y="313"/>
                  <a:pt x="327" y="312"/>
                  <a:pt x="327" y="308"/>
                </a:cubicBezTo>
                <a:cubicBezTo>
                  <a:pt x="321" y="305"/>
                  <a:pt x="318" y="299"/>
                  <a:pt x="312" y="305"/>
                </a:cubicBezTo>
                <a:close/>
                <a:moveTo>
                  <a:pt x="465" y="306"/>
                </a:moveTo>
                <a:cubicBezTo>
                  <a:pt x="467" y="306"/>
                  <a:pt x="467" y="308"/>
                  <a:pt x="468" y="306"/>
                </a:cubicBezTo>
                <a:cubicBezTo>
                  <a:pt x="467" y="306"/>
                  <a:pt x="470" y="302"/>
                  <a:pt x="467" y="302"/>
                </a:cubicBezTo>
                <a:cubicBezTo>
                  <a:pt x="466" y="303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4"/>
                  <a:pt x="390" y="314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4" y="306"/>
                  <a:pt x="391" y="308"/>
                  <a:pt x="388" y="311"/>
                </a:cubicBezTo>
                <a:close/>
                <a:moveTo>
                  <a:pt x="490" y="310"/>
                </a:moveTo>
                <a:cubicBezTo>
                  <a:pt x="490" y="308"/>
                  <a:pt x="493" y="304"/>
                  <a:pt x="492" y="302"/>
                </a:cubicBezTo>
                <a:cubicBezTo>
                  <a:pt x="491" y="304"/>
                  <a:pt x="488" y="308"/>
                  <a:pt x="490" y="310"/>
                </a:cubicBezTo>
                <a:close/>
                <a:moveTo>
                  <a:pt x="47" y="310"/>
                </a:moveTo>
                <a:cubicBezTo>
                  <a:pt x="46" y="307"/>
                  <a:pt x="45" y="302"/>
                  <a:pt x="42" y="303"/>
                </a:cubicBezTo>
                <a:cubicBezTo>
                  <a:pt x="45" y="304"/>
                  <a:pt x="43" y="309"/>
                  <a:pt x="47" y="310"/>
                </a:cubicBezTo>
                <a:close/>
                <a:moveTo>
                  <a:pt x="382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2" y="306"/>
                  <a:pt x="382" y="308"/>
                </a:cubicBezTo>
                <a:close/>
                <a:moveTo>
                  <a:pt x="445" y="307"/>
                </a:moveTo>
                <a:cubicBezTo>
                  <a:pt x="445" y="304"/>
                  <a:pt x="442" y="303"/>
                  <a:pt x="440" y="303"/>
                </a:cubicBezTo>
                <a:cubicBezTo>
                  <a:pt x="440" y="306"/>
                  <a:pt x="441" y="307"/>
                  <a:pt x="445" y="307"/>
                </a:cubicBezTo>
                <a:close/>
                <a:moveTo>
                  <a:pt x="132" y="310"/>
                </a:moveTo>
                <a:cubicBezTo>
                  <a:pt x="130" y="307"/>
                  <a:pt x="129" y="305"/>
                  <a:pt x="125" y="304"/>
                </a:cubicBezTo>
                <a:cubicBezTo>
                  <a:pt x="126" y="307"/>
                  <a:pt x="130" y="310"/>
                  <a:pt x="132" y="310"/>
                </a:cubicBezTo>
                <a:close/>
                <a:moveTo>
                  <a:pt x="234" y="307"/>
                </a:moveTo>
                <a:cubicBezTo>
                  <a:pt x="235" y="313"/>
                  <a:pt x="243" y="313"/>
                  <a:pt x="244" y="307"/>
                </a:cubicBezTo>
                <a:cubicBezTo>
                  <a:pt x="243" y="306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7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5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3"/>
                </a:cubicBezTo>
                <a:cubicBezTo>
                  <a:pt x="361" y="310"/>
                  <a:pt x="363" y="308"/>
                  <a:pt x="363" y="305"/>
                </a:cubicBezTo>
                <a:cubicBezTo>
                  <a:pt x="360" y="306"/>
                  <a:pt x="354" y="303"/>
                  <a:pt x="354" y="308"/>
                </a:cubicBezTo>
                <a:close/>
                <a:moveTo>
                  <a:pt x="421" y="313"/>
                </a:moveTo>
                <a:cubicBezTo>
                  <a:pt x="423" y="313"/>
                  <a:pt x="423" y="314"/>
                  <a:pt x="425" y="314"/>
                </a:cubicBezTo>
                <a:cubicBezTo>
                  <a:pt x="426" y="311"/>
                  <a:pt x="429" y="307"/>
                  <a:pt x="430" y="305"/>
                </a:cubicBezTo>
                <a:cubicBezTo>
                  <a:pt x="428" y="309"/>
                  <a:pt x="422" y="308"/>
                  <a:pt x="421" y="313"/>
                </a:cubicBezTo>
                <a:close/>
                <a:moveTo>
                  <a:pt x="557" y="314"/>
                </a:moveTo>
                <a:cubicBezTo>
                  <a:pt x="559" y="314"/>
                  <a:pt x="558" y="309"/>
                  <a:pt x="561" y="310"/>
                </a:cubicBezTo>
                <a:cubicBezTo>
                  <a:pt x="560" y="307"/>
                  <a:pt x="561" y="306"/>
                  <a:pt x="560" y="305"/>
                </a:cubicBezTo>
                <a:cubicBezTo>
                  <a:pt x="559" y="307"/>
                  <a:pt x="557" y="310"/>
                  <a:pt x="557" y="314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6"/>
                </a:cubicBezTo>
                <a:cubicBezTo>
                  <a:pt x="186" y="313"/>
                  <a:pt x="190" y="314"/>
                  <a:pt x="190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8"/>
                  <a:pt x="485" y="305"/>
                </a:cubicBezTo>
                <a:cubicBezTo>
                  <a:pt x="486" y="308"/>
                  <a:pt x="482" y="311"/>
                  <a:pt x="485" y="312"/>
                </a:cubicBezTo>
                <a:close/>
                <a:moveTo>
                  <a:pt x="164" y="310"/>
                </a:moveTo>
                <a:cubicBezTo>
                  <a:pt x="164" y="310"/>
                  <a:pt x="166" y="310"/>
                  <a:pt x="167" y="309"/>
                </a:cubicBezTo>
                <a:cubicBezTo>
                  <a:pt x="167" y="306"/>
                  <a:pt x="163" y="305"/>
                  <a:pt x="163" y="308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10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4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6" y="310"/>
                  <a:pt x="261" y="317"/>
                  <a:pt x="266" y="314"/>
                </a:cubicBezTo>
                <a:cubicBezTo>
                  <a:pt x="263" y="313"/>
                  <a:pt x="258" y="306"/>
                  <a:pt x="252" y="307"/>
                </a:cubicBezTo>
                <a:close/>
                <a:moveTo>
                  <a:pt x="569" y="314"/>
                </a:moveTo>
                <a:cubicBezTo>
                  <a:pt x="568" y="311"/>
                  <a:pt x="573" y="307"/>
                  <a:pt x="571" y="306"/>
                </a:cubicBezTo>
                <a:cubicBezTo>
                  <a:pt x="570" y="309"/>
                  <a:pt x="567" y="311"/>
                  <a:pt x="569" y="314"/>
                </a:cubicBezTo>
                <a:close/>
                <a:moveTo>
                  <a:pt x="396" y="317"/>
                </a:moveTo>
                <a:cubicBezTo>
                  <a:pt x="396" y="313"/>
                  <a:pt x="400" y="311"/>
                  <a:pt x="399" y="307"/>
                </a:cubicBezTo>
                <a:cubicBezTo>
                  <a:pt x="398" y="310"/>
                  <a:pt x="393" y="315"/>
                  <a:pt x="396" y="317"/>
                </a:cubicBezTo>
                <a:close/>
                <a:moveTo>
                  <a:pt x="111" y="336"/>
                </a:moveTo>
                <a:cubicBezTo>
                  <a:pt x="107" y="323"/>
                  <a:pt x="101" y="313"/>
                  <a:pt x="90" y="308"/>
                </a:cubicBezTo>
                <a:cubicBezTo>
                  <a:pt x="91" y="322"/>
                  <a:pt x="101" y="333"/>
                  <a:pt x="111" y="336"/>
                </a:cubicBezTo>
                <a:close/>
                <a:moveTo>
                  <a:pt x="308" y="308"/>
                </a:moveTo>
                <a:cubicBezTo>
                  <a:pt x="308" y="314"/>
                  <a:pt x="312" y="322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6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10"/>
                </a:cubicBezTo>
                <a:cubicBezTo>
                  <a:pt x="406" y="309"/>
                  <a:pt x="406" y="307"/>
                  <a:pt x="403" y="308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6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6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5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2"/>
                  <a:pt x="440" y="310"/>
                </a:cubicBezTo>
                <a:cubicBezTo>
                  <a:pt x="439" y="309"/>
                  <a:pt x="439" y="309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2"/>
                  <a:pt x="258" y="319"/>
                  <a:pt x="261" y="318"/>
                </a:cubicBezTo>
                <a:cubicBezTo>
                  <a:pt x="258" y="314"/>
                  <a:pt x="253" y="312"/>
                  <a:pt x="248" y="310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1"/>
                  <a:pt x="214" y="311"/>
                </a:cubicBezTo>
                <a:cubicBezTo>
                  <a:pt x="216" y="311"/>
                  <a:pt x="215" y="314"/>
                  <a:pt x="218" y="313"/>
                </a:cubicBezTo>
                <a:close/>
                <a:moveTo>
                  <a:pt x="278" y="313"/>
                </a:moveTo>
                <a:cubicBezTo>
                  <a:pt x="283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1" y="311"/>
                  <a:pt x="488" y="310"/>
                </a:cubicBezTo>
                <a:cubicBezTo>
                  <a:pt x="489" y="312"/>
                  <a:pt x="486" y="313"/>
                  <a:pt x="488" y="314"/>
                </a:cubicBezTo>
                <a:close/>
                <a:moveTo>
                  <a:pt x="42" y="313"/>
                </a:moveTo>
                <a:cubicBezTo>
                  <a:pt x="41" y="312"/>
                  <a:pt x="41" y="311"/>
                  <a:pt x="39" y="311"/>
                </a:cubicBezTo>
                <a:cubicBezTo>
                  <a:pt x="39" y="312"/>
                  <a:pt x="42" y="314"/>
                  <a:pt x="42" y="313"/>
                </a:cubicBezTo>
                <a:close/>
                <a:moveTo>
                  <a:pt x="70" y="317"/>
                </a:moveTo>
                <a:cubicBezTo>
                  <a:pt x="69" y="314"/>
                  <a:pt x="68" y="312"/>
                  <a:pt x="67" y="311"/>
                </a:cubicBezTo>
                <a:cubicBezTo>
                  <a:pt x="68" y="313"/>
                  <a:pt x="68" y="316"/>
                  <a:pt x="70" y="317"/>
                </a:cubicBezTo>
                <a:close/>
                <a:moveTo>
                  <a:pt x="167" y="313"/>
                </a:moveTo>
                <a:cubicBezTo>
                  <a:pt x="170" y="315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9"/>
                  <a:pt x="182" y="319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7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4"/>
                  <a:pt x="353" y="314"/>
                  <a:pt x="352" y="311"/>
                </a:cubicBezTo>
                <a:cubicBezTo>
                  <a:pt x="351" y="313"/>
                  <a:pt x="350" y="314"/>
                  <a:pt x="350" y="317"/>
                </a:cubicBezTo>
                <a:close/>
                <a:moveTo>
                  <a:pt x="409" y="314"/>
                </a:moveTo>
                <a:cubicBezTo>
                  <a:pt x="411" y="315"/>
                  <a:pt x="412" y="312"/>
                  <a:pt x="410" y="311"/>
                </a:cubicBezTo>
                <a:cubicBezTo>
                  <a:pt x="411" y="313"/>
                  <a:pt x="408" y="313"/>
                  <a:pt x="409" y="314"/>
                </a:cubicBezTo>
                <a:close/>
                <a:moveTo>
                  <a:pt x="453" y="314"/>
                </a:moveTo>
                <a:cubicBezTo>
                  <a:pt x="455" y="313"/>
                  <a:pt x="453" y="312"/>
                  <a:pt x="452" y="311"/>
                </a:cubicBezTo>
                <a:cubicBezTo>
                  <a:pt x="451" y="313"/>
                  <a:pt x="452" y="314"/>
                  <a:pt x="453" y="314"/>
                </a:cubicBezTo>
                <a:close/>
                <a:moveTo>
                  <a:pt x="220" y="317"/>
                </a:moveTo>
                <a:cubicBezTo>
                  <a:pt x="223" y="319"/>
                  <a:pt x="225" y="320"/>
                  <a:pt x="228" y="321"/>
                </a:cubicBezTo>
                <a:cubicBezTo>
                  <a:pt x="228" y="319"/>
                  <a:pt x="232" y="317"/>
                  <a:pt x="234" y="316"/>
                </a:cubicBezTo>
                <a:cubicBezTo>
                  <a:pt x="231" y="311"/>
                  <a:pt x="223" y="311"/>
                  <a:pt x="220" y="317"/>
                </a:cubicBezTo>
                <a:close/>
                <a:moveTo>
                  <a:pt x="368" y="319"/>
                </a:moveTo>
                <a:cubicBezTo>
                  <a:pt x="369" y="319"/>
                  <a:pt x="369" y="320"/>
                  <a:pt x="370" y="320"/>
                </a:cubicBezTo>
                <a:cubicBezTo>
                  <a:pt x="371" y="318"/>
                  <a:pt x="373" y="317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3"/>
                </a:cubicBezTo>
                <a:cubicBezTo>
                  <a:pt x="541" y="319"/>
                  <a:pt x="531" y="325"/>
                  <a:pt x="530" y="333"/>
                </a:cubicBezTo>
                <a:close/>
                <a:moveTo>
                  <a:pt x="466" y="319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9"/>
                </a:cubicBezTo>
                <a:close/>
                <a:moveTo>
                  <a:pt x="63" y="322"/>
                </a:moveTo>
                <a:cubicBezTo>
                  <a:pt x="61" y="321"/>
                  <a:pt x="60" y="315"/>
                  <a:pt x="57" y="314"/>
                </a:cubicBezTo>
                <a:cubicBezTo>
                  <a:pt x="58" y="317"/>
                  <a:pt x="61" y="324"/>
                  <a:pt x="63" y="322"/>
                </a:cubicBezTo>
                <a:close/>
                <a:moveTo>
                  <a:pt x="558" y="323"/>
                </a:moveTo>
                <a:cubicBezTo>
                  <a:pt x="559" y="322"/>
                  <a:pt x="557" y="326"/>
                  <a:pt x="559" y="325"/>
                </a:cubicBezTo>
                <a:cubicBezTo>
                  <a:pt x="560" y="321"/>
                  <a:pt x="564" y="318"/>
                  <a:pt x="563" y="314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5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5"/>
                  <a:pt x="385" y="314"/>
                </a:cubicBezTo>
                <a:cubicBezTo>
                  <a:pt x="386" y="316"/>
                  <a:pt x="388" y="319"/>
                  <a:pt x="390" y="317"/>
                </a:cubicBezTo>
                <a:close/>
                <a:moveTo>
                  <a:pt x="433" y="319"/>
                </a:moveTo>
                <a:cubicBezTo>
                  <a:pt x="434" y="322"/>
                  <a:pt x="435" y="323"/>
                  <a:pt x="437" y="323"/>
                </a:cubicBezTo>
                <a:cubicBezTo>
                  <a:pt x="438" y="321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2"/>
                  <a:pt x="446" y="316"/>
                  <a:pt x="445" y="314"/>
                </a:cubicBezTo>
                <a:cubicBezTo>
                  <a:pt x="445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9"/>
                  <a:pt x="484" y="314"/>
                  <a:pt x="482" y="314"/>
                </a:cubicBezTo>
                <a:cubicBezTo>
                  <a:pt x="482" y="316"/>
                  <a:pt x="481" y="316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8"/>
                  <a:pt x="131" y="316"/>
                </a:cubicBezTo>
                <a:cubicBezTo>
                  <a:pt x="134" y="322"/>
                  <a:pt x="143" y="323"/>
                  <a:pt x="148" y="328"/>
                </a:cubicBezTo>
                <a:close/>
                <a:moveTo>
                  <a:pt x="330" y="322"/>
                </a:moveTo>
                <a:cubicBezTo>
                  <a:pt x="332" y="324"/>
                  <a:pt x="334" y="326"/>
                  <a:pt x="337" y="327"/>
                </a:cubicBezTo>
                <a:cubicBezTo>
                  <a:pt x="340" y="324"/>
                  <a:pt x="340" y="318"/>
                  <a:pt x="337" y="315"/>
                </a:cubicBezTo>
                <a:cubicBezTo>
                  <a:pt x="336" y="318"/>
                  <a:pt x="330" y="317"/>
                  <a:pt x="330" y="322"/>
                </a:cubicBezTo>
                <a:close/>
                <a:moveTo>
                  <a:pt x="405" y="324"/>
                </a:moveTo>
                <a:cubicBezTo>
                  <a:pt x="407" y="325"/>
                  <a:pt x="407" y="327"/>
                  <a:pt x="411" y="327"/>
                </a:cubicBezTo>
                <a:cubicBezTo>
                  <a:pt x="410" y="323"/>
                  <a:pt x="416" y="319"/>
                  <a:pt x="413" y="315"/>
                </a:cubicBezTo>
                <a:cubicBezTo>
                  <a:pt x="410" y="318"/>
                  <a:pt x="405" y="319"/>
                  <a:pt x="405" y="324"/>
                </a:cubicBezTo>
                <a:close/>
                <a:moveTo>
                  <a:pt x="414" y="327"/>
                </a:moveTo>
                <a:cubicBezTo>
                  <a:pt x="418" y="326"/>
                  <a:pt x="421" y="324"/>
                  <a:pt x="423" y="320"/>
                </a:cubicBezTo>
                <a:cubicBezTo>
                  <a:pt x="422" y="319"/>
                  <a:pt x="420" y="318"/>
                  <a:pt x="418" y="316"/>
                </a:cubicBezTo>
                <a:cubicBezTo>
                  <a:pt x="417" y="320"/>
                  <a:pt x="414" y="323"/>
                  <a:pt x="414" y="327"/>
                </a:cubicBezTo>
                <a:close/>
                <a:moveTo>
                  <a:pt x="470" y="322"/>
                </a:moveTo>
                <a:cubicBezTo>
                  <a:pt x="472" y="322"/>
                  <a:pt x="473" y="324"/>
                  <a:pt x="475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8"/>
                  <a:pt x="474" y="316"/>
                  <a:pt x="472" y="316"/>
                </a:cubicBezTo>
                <a:cubicBezTo>
                  <a:pt x="472" y="318"/>
                  <a:pt x="470" y="319"/>
                  <a:pt x="470" y="322"/>
                </a:cubicBezTo>
                <a:close/>
                <a:moveTo>
                  <a:pt x="158" y="319"/>
                </a:moveTo>
                <a:cubicBezTo>
                  <a:pt x="163" y="321"/>
                  <a:pt x="166" y="326"/>
                  <a:pt x="172" y="328"/>
                </a:cubicBezTo>
                <a:cubicBezTo>
                  <a:pt x="172" y="327"/>
                  <a:pt x="175" y="327"/>
                  <a:pt x="174" y="325"/>
                </a:cubicBezTo>
                <a:cubicBezTo>
                  <a:pt x="170" y="322"/>
                  <a:pt x="163" y="315"/>
                  <a:pt x="158" y="319"/>
                </a:cubicBezTo>
                <a:close/>
                <a:moveTo>
                  <a:pt x="273" y="320"/>
                </a:moveTo>
                <a:cubicBezTo>
                  <a:pt x="272" y="319"/>
                  <a:pt x="270" y="315"/>
                  <a:pt x="269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4" y="323"/>
                </a:moveTo>
                <a:cubicBezTo>
                  <a:pt x="221" y="321"/>
                  <a:pt x="219" y="320"/>
                  <a:pt x="216" y="318"/>
                </a:cubicBezTo>
                <a:cubicBezTo>
                  <a:pt x="217" y="321"/>
                  <a:pt x="222" y="323"/>
                  <a:pt x="224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9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3"/>
                  <a:pt x="362" y="321"/>
                  <a:pt x="362" y="319"/>
                </a:cubicBezTo>
                <a:cubicBezTo>
                  <a:pt x="360" y="319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9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7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5"/>
                </a:moveTo>
                <a:cubicBezTo>
                  <a:pt x="262" y="327"/>
                  <a:pt x="265" y="330"/>
                  <a:pt x="270" y="332"/>
                </a:cubicBezTo>
                <a:cubicBezTo>
                  <a:pt x="271" y="330"/>
                  <a:pt x="275" y="330"/>
                  <a:pt x="276" y="327"/>
                </a:cubicBezTo>
                <a:cubicBezTo>
                  <a:pt x="271" y="321"/>
                  <a:pt x="262" y="316"/>
                  <a:pt x="258" y="325"/>
                </a:cubicBezTo>
                <a:close/>
                <a:moveTo>
                  <a:pt x="291" y="322"/>
                </a:moveTo>
                <a:cubicBezTo>
                  <a:pt x="295" y="325"/>
                  <a:pt x="300" y="327"/>
                  <a:pt x="306" y="328"/>
                </a:cubicBezTo>
                <a:cubicBezTo>
                  <a:pt x="302" y="325"/>
                  <a:pt x="295" y="316"/>
                  <a:pt x="291" y="322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2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2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2"/>
                </a:cubicBezTo>
                <a:cubicBezTo>
                  <a:pt x="349" y="322"/>
                  <a:pt x="350" y="320"/>
                  <a:pt x="348" y="320"/>
                </a:cubicBezTo>
                <a:cubicBezTo>
                  <a:pt x="347" y="321"/>
                  <a:pt x="348" y="323"/>
                  <a:pt x="347" y="323"/>
                </a:cubicBezTo>
                <a:close/>
                <a:moveTo>
                  <a:pt x="479" y="328"/>
                </a:moveTo>
                <a:cubicBezTo>
                  <a:pt x="478" y="325"/>
                  <a:pt x="482" y="322"/>
                  <a:pt x="479" y="320"/>
                </a:cubicBezTo>
                <a:cubicBezTo>
                  <a:pt x="479" y="323"/>
                  <a:pt x="474" y="327"/>
                  <a:pt x="479" y="328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9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2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2"/>
                </a:cubicBezTo>
                <a:cubicBezTo>
                  <a:pt x="72" y="324"/>
                  <a:pt x="73" y="326"/>
                  <a:pt x="75" y="327"/>
                </a:cubicBezTo>
                <a:close/>
                <a:moveTo>
                  <a:pt x="134" y="333"/>
                </a:moveTo>
                <a:cubicBezTo>
                  <a:pt x="132" y="327"/>
                  <a:pt x="125" y="325"/>
                  <a:pt x="121" y="322"/>
                </a:cubicBezTo>
                <a:cubicBezTo>
                  <a:pt x="124" y="327"/>
                  <a:pt x="129" y="330"/>
                  <a:pt x="134" y="333"/>
                </a:cubicBezTo>
                <a:close/>
                <a:moveTo>
                  <a:pt x="365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2"/>
                </a:cubicBezTo>
                <a:cubicBezTo>
                  <a:pt x="365" y="322"/>
                  <a:pt x="365" y="324"/>
                  <a:pt x="365" y="325"/>
                </a:cubicBezTo>
                <a:close/>
                <a:moveTo>
                  <a:pt x="566" y="329"/>
                </a:moveTo>
                <a:cubicBezTo>
                  <a:pt x="567" y="327"/>
                  <a:pt x="571" y="325"/>
                  <a:pt x="569" y="322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8"/>
                  <a:pt x="88" y="325"/>
                  <a:pt x="84" y="322"/>
                </a:cubicBezTo>
                <a:cubicBezTo>
                  <a:pt x="85" y="328"/>
                  <a:pt x="90" y="333"/>
                  <a:pt x="94" y="333"/>
                </a:cubicBezTo>
                <a:close/>
                <a:moveTo>
                  <a:pt x="217" y="328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6"/>
                  <a:pt x="215" y="330"/>
                  <a:pt x="217" y="328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6"/>
                  <a:pt x="450" y="323"/>
                </a:cubicBezTo>
                <a:cubicBezTo>
                  <a:pt x="446" y="323"/>
                  <a:pt x="444" y="329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7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5"/>
                  <a:pt x="121" y="341"/>
                </a:cubicBezTo>
                <a:cubicBezTo>
                  <a:pt x="123" y="335"/>
                  <a:pt x="119" y="326"/>
                  <a:pt x="113" y="324"/>
                </a:cubicBezTo>
                <a:cubicBezTo>
                  <a:pt x="115" y="336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30"/>
                  <a:pt x="56" y="335"/>
                  <a:pt x="59" y="339"/>
                </a:cubicBezTo>
                <a:cubicBezTo>
                  <a:pt x="58" y="334"/>
                  <a:pt x="56" y="324"/>
                  <a:pt x="52" y="326"/>
                </a:cubicBezTo>
                <a:close/>
                <a:moveTo>
                  <a:pt x="150" y="336"/>
                </a:moveTo>
                <a:cubicBezTo>
                  <a:pt x="148" y="329"/>
                  <a:pt x="140" y="328"/>
                  <a:pt x="135" y="325"/>
                </a:cubicBezTo>
                <a:cubicBezTo>
                  <a:pt x="138" y="330"/>
                  <a:pt x="146" y="333"/>
                  <a:pt x="150" y="336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5"/>
                  <a:pt x="358" y="331"/>
                  <a:pt x="359" y="325"/>
                </a:cubicBezTo>
                <a:cubicBezTo>
                  <a:pt x="358" y="325"/>
                  <a:pt x="358" y="325"/>
                  <a:pt x="357" y="325"/>
                </a:cubicBezTo>
                <a:cubicBezTo>
                  <a:pt x="354" y="329"/>
                  <a:pt x="351" y="333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4" y="333"/>
                </a:cubicBezTo>
                <a:cubicBezTo>
                  <a:pt x="334" y="332"/>
                  <a:pt x="335" y="332"/>
                  <a:pt x="335" y="330"/>
                </a:cubicBezTo>
                <a:cubicBezTo>
                  <a:pt x="333" y="329"/>
                  <a:pt x="331" y="326"/>
                  <a:pt x="329" y="325"/>
                </a:cubicBezTo>
                <a:cubicBezTo>
                  <a:pt x="329" y="328"/>
                  <a:pt x="327" y="328"/>
                  <a:pt x="327" y="330"/>
                </a:cubicBezTo>
                <a:close/>
                <a:moveTo>
                  <a:pt x="513" y="337"/>
                </a:moveTo>
                <a:cubicBezTo>
                  <a:pt x="516" y="334"/>
                  <a:pt x="521" y="328"/>
                  <a:pt x="519" y="325"/>
                </a:cubicBezTo>
                <a:cubicBezTo>
                  <a:pt x="517" y="329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6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30" y="329"/>
                </a:moveTo>
                <a:cubicBezTo>
                  <a:pt x="432" y="329"/>
                  <a:pt x="433" y="329"/>
                  <a:pt x="433" y="327"/>
                </a:cubicBezTo>
                <a:cubicBezTo>
                  <a:pt x="432" y="327"/>
                  <a:pt x="431" y="326"/>
                  <a:pt x="431" y="326"/>
                </a:cubicBezTo>
                <a:cubicBezTo>
                  <a:pt x="431" y="327"/>
                  <a:pt x="430" y="328"/>
                  <a:pt x="430" y="329"/>
                </a:cubicBezTo>
                <a:close/>
                <a:moveTo>
                  <a:pt x="459" y="340"/>
                </a:moveTo>
                <a:cubicBezTo>
                  <a:pt x="459" y="335"/>
                  <a:pt x="465" y="330"/>
                  <a:pt x="462" y="326"/>
                </a:cubicBezTo>
                <a:cubicBezTo>
                  <a:pt x="462" y="330"/>
                  <a:pt x="455" y="337"/>
                  <a:pt x="459" y="340"/>
                </a:cubicBezTo>
                <a:close/>
                <a:moveTo>
                  <a:pt x="572" y="336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30"/>
                  <a:pt x="572" y="332"/>
                  <a:pt x="572" y="336"/>
                </a:cubicBezTo>
                <a:close/>
                <a:moveTo>
                  <a:pt x="247" y="331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2"/>
                  <a:pt x="247" y="331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7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7" y="328"/>
                  <a:pt x="405" y="327"/>
                  <a:pt x="402" y="327"/>
                </a:cubicBezTo>
                <a:cubicBezTo>
                  <a:pt x="403" y="329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1" y="330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30"/>
                </a:cubicBezTo>
                <a:cubicBezTo>
                  <a:pt x="364" y="329"/>
                  <a:pt x="363" y="328"/>
                  <a:pt x="363" y="328"/>
                </a:cubicBezTo>
                <a:cubicBezTo>
                  <a:pt x="360" y="333"/>
                  <a:pt x="358" y="337"/>
                  <a:pt x="356" y="342"/>
                </a:cubicBezTo>
                <a:close/>
                <a:moveTo>
                  <a:pt x="391" y="336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4"/>
                  <a:pt x="397" y="332"/>
                  <a:pt x="399" y="330"/>
                </a:cubicBezTo>
                <a:cubicBezTo>
                  <a:pt x="397" y="330"/>
                  <a:pt x="397" y="328"/>
                  <a:pt x="396" y="328"/>
                </a:cubicBezTo>
                <a:cubicBezTo>
                  <a:pt x="394" y="330"/>
                  <a:pt x="393" y="333"/>
                  <a:pt x="391" y="336"/>
                </a:cubicBezTo>
                <a:close/>
                <a:moveTo>
                  <a:pt x="84" y="334"/>
                </a:moveTo>
                <a:cubicBezTo>
                  <a:pt x="83" y="332"/>
                  <a:pt x="83" y="330"/>
                  <a:pt x="81" y="329"/>
                </a:cubicBezTo>
                <a:cubicBezTo>
                  <a:pt x="83" y="330"/>
                  <a:pt x="82" y="334"/>
                  <a:pt x="84" y="334"/>
                </a:cubicBezTo>
                <a:close/>
                <a:moveTo>
                  <a:pt x="186" y="331"/>
                </a:moveTo>
                <a:cubicBezTo>
                  <a:pt x="185" y="331"/>
                  <a:pt x="184" y="328"/>
                  <a:pt x="183" y="330"/>
                </a:cubicBezTo>
                <a:cubicBezTo>
                  <a:pt x="184" y="330"/>
                  <a:pt x="186" y="332"/>
                  <a:pt x="186" y="331"/>
                </a:cubicBezTo>
                <a:close/>
                <a:moveTo>
                  <a:pt x="302" y="331"/>
                </a:moveTo>
                <a:cubicBezTo>
                  <a:pt x="300" y="331"/>
                  <a:pt x="297" y="329"/>
                  <a:pt x="295" y="330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1"/>
                </a:moveTo>
                <a:cubicBezTo>
                  <a:pt x="416" y="331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1"/>
                </a:cubicBezTo>
                <a:close/>
                <a:moveTo>
                  <a:pt x="179" y="330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3"/>
                  <a:pt x="184" y="333"/>
                  <a:pt x="183" y="331"/>
                </a:cubicBezTo>
                <a:cubicBezTo>
                  <a:pt x="183" y="331"/>
                  <a:pt x="182" y="331"/>
                  <a:pt x="182" y="331"/>
                </a:cubicBezTo>
                <a:cubicBezTo>
                  <a:pt x="183" y="331"/>
                  <a:pt x="183" y="330"/>
                  <a:pt x="182" y="330"/>
                </a:cubicBezTo>
                <a:cubicBezTo>
                  <a:pt x="182" y="332"/>
                  <a:pt x="180" y="330"/>
                  <a:pt x="179" y="330"/>
                </a:cubicBezTo>
                <a:close/>
                <a:moveTo>
                  <a:pt x="219" y="333"/>
                </a:moveTo>
                <a:cubicBezTo>
                  <a:pt x="222" y="337"/>
                  <a:pt x="227" y="339"/>
                  <a:pt x="231" y="335"/>
                </a:cubicBezTo>
                <a:cubicBezTo>
                  <a:pt x="227" y="333"/>
                  <a:pt x="221" y="326"/>
                  <a:pt x="219" y="333"/>
                </a:cubicBezTo>
                <a:close/>
                <a:moveTo>
                  <a:pt x="462" y="342"/>
                </a:moveTo>
                <a:cubicBezTo>
                  <a:pt x="469" y="342"/>
                  <a:pt x="469" y="336"/>
                  <a:pt x="471" y="331"/>
                </a:cubicBezTo>
                <a:cubicBezTo>
                  <a:pt x="469" y="331"/>
                  <a:pt x="469" y="329"/>
                  <a:pt x="467" y="330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8"/>
                </a:moveTo>
                <a:cubicBezTo>
                  <a:pt x="492" y="346"/>
                  <a:pt x="492" y="337"/>
                  <a:pt x="495" y="331"/>
                </a:cubicBezTo>
                <a:cubicBezTo>
                  <a:pt x="487" y="328"/>
                  <a:pt x="488" y="343"/>
                  <a:pt x="484" y="348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1"/>
                </a:cubicBezTo>
                <a:cubicBezTo>
                  <a:pt x="62" y="339"/>
                  <a:pt x="64" y="347"/>
                  <a:pt x="72" y="349"/>
                </a:cubicBezTo>
                <a:close/>
                <a:moveTo>
                  <a:pt x="273" y="334"/>
                </a:moveTo>
                <a:cubicBezTo>
                  <a:pt x="275" y="336"/>
                  <a:pt x="277" y="338"/>
                  <a:pt x="280" y="339"/>
                </a:cubicBezTo>
                <a:cubicBezTo>
                  <a:pt x="280" y="335"/>
                  <a:pt x="279" y="333"/>
                  <a:pt x="277" y="331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8"/>
                  <a:pt x="314" y="335"/>
                  <a:pt x="315" y="333"/>
                </a:cubicBezTo>
                <a:cubicBezTo>
                  <a:pt x="311" y="329"/>
                  <a:pt x="307" y="333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4"/>
                  <a:pt x="402" y="333"/>
                </a:cubicBezTo>
                <a:cubicBezTo>
                  <a:pt x="402" y="331"/>
                  <a:pt x="401" y="331"/>
                  <a:pt x="400" y="331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6"/>
                  <a:pt x="439" y="331"/>
                </a:cubicBezTo>
                <a:cubicBezTo>
                  <a:pt x="438" y="331"/>
                  <a:pt x="438" y="331"/>
                  <a:pt x="437" y="331"/>
                </a:cubicBezTo>
                <a:cubicBezTo>
                  <a:pt x="435" y="335"/>
                  <a:pt x="434" y="340"/>
                  <a:pt x="431" y="344"/>
                </a:cubicBezTo>
                <a:close/>
                <a:moveTo>
                  <a:pt x="363" y="341"/>
                </a:moveTo>
                <a:cubicBezTo>
                  <a:pt x="367" y="339"/>
                  <a:pt x="372" y="338"/>
                  <a:pt x="372" y="334"/>
                </a:cubicBezTo>
                <a:cubicBezTo>
                  <a:pt x="370" y="334"/>
                  <a:pt x="370" y="331"/>
                  <a:pt x="368" y="331"/>
                </a:cubicBezTo>
                <a:cubicBezTo>
                  <a:pt x="366" y="335"/>
                  <a:pt x="364" y="337"/>
                  <a:pt x="363" y="341"/>
                </a:cubicBezTo>
                <a:close/>
                <a:moveTo>
                  <a:pt x="521" y="341"/>
                </a:moveTo>
                <a:cubicBezTo>
                  <a:pt x="522" y="339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2"/>
                  <a:pt x="429" y="342"/>
                </a:cubicBezTo>
                <a:cubicBezTo>
                  <a:pt x="430" y="339"/>
                  <a:pt x="432" y="336"/>
                  <a:pt x="433" y="332"/>
                </a:cubicBezTo>
                <a:cubicBezTo>
                  <a:pt x="429" y="333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5"/>
                  <a:pt x="124" y="333"/>
                </a:cubicBezTo>
                <a:cubicBezTo>
                  <a:pt x="125" y="335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90" y="334"/>
                </a:moveTo>
                <a:cubicBezTo>
                  <a:pt x="192" y="338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90" y="334"/>
                </a:cubicBezTo>
                <a:close/>
                <a:moveTo>
                  <a:pt x="472" y="339"/>
                </a:moveTo>
                <a:cubicBezTo>
                  <a:pt x="475" y="339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9"/>
                </a:cubicBezTo>
                <a:close/>
                <a:moveTo>
                  <a:pt x="559" y="339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9"/>
                </a:cubicBezTo>
                <a:close/>
                <a:moveTo>
                  <a:pt x="72" y="342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2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3"/>
                  <a:pt x="98" y="334"/>
                </a:cubicBezTo>
                <a:cubicBezTo>
                  <a:pt x="101" y="340"/>
                  <a:pt x="106" y="343"/>
                  <a:pt x="111" y="346"/>
                </a:cubicBezTo>
                <a:close/>
                <a:moveTo>
                  <a:pt x="494" y="342"/>
                </a:moveTo>
                <a:cubicBezTo>
                  <a:pt x="497" y="340"/>
                  <a:pt x="500" y="339"/>
                  <a:pt x="502" y="336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2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8"/>
                </a:cubicBezTo>
                <a:cubicBezTo>
                  <a:pt x="528" y="347"/>
                  <a:pt x="542" y="343"/>
                  <a:pt x="537" y="334"/>
                </a:cubicBezTo>
                <a:close/>
                <a:moveTo>
                  <a:pt x="564" y="359"/>
                </a:moveTo>
                <a:cubicBezTo>
                  <a:pt x="576" y="354"/>
                  <a:pt x="588" y="346"/>
                  <a:pt x="591" y="334"/>
                </a:cubicBezTo>
                <a:cubicBezTo>
                  <a:pt x="583" y="344"/>
                  <a:pt x="571" y="349"/>
                  <a:pt x="564" y="359"/>
                </a:cubicBezTo>
                <a:close/>
                <a:moveTo>
                  <a:pt x="101" y="353"/>
                </a:moveTo>
                <a:cubicBezTo>
                  <a:pt x="98" y="345"/>
                  <a:pt x="97" y="337"/>
                  <a:pt x="89" y="334"/>
                </a:cubicBezTo>
                <a:cubicBezTo>
                  <a:pt x="93" y="341"/>
                  <a:pt x="93" y="350"/>
                  <a:pt x="101" y="353"/>
                </a:cubicBezTo>
                <a:close/>
                <a:moveTo>
                  <a:pt x="313" y="343"/>
                </a:moveTo>
                <a:cubicBezTo>
                  <a:pt x="315" y="343"/>
                  <a:pt x="315" y="345"/>
                  <a:pt x="317" y="345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8"/>
                  <a:pt x="314" y="340"/>
                  <a:pt x="313" y="343"/>
                </a:cubicBezTo>
                <a:close/>
                <a:moveTo>
                  <a:pt x="438" y="345"/>
                </a:moveTo>
                <a:cubicBezTo>
                  <a:pt x="442" y="343"/>
                  <a:pt x="442" y="339"/>
                  <a:pt x="444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2"/>
                  <a:pt x="438" y="345"/>
                </a:cubicBezTo>
                <a:close/>
                <a:moveTo>
                  <a:pt x="250" y="339"/>
                </a:moveTo>
                <a:cubicBezTo>
                  <a:pt x="253" y="340"/>
                  <a:pt x="257" y="344"/>
                  <a:pt x="258" y="339"/>
                </a:cubicBezTo>
                <a:cubicBezTo>
                  <a:pt x="255" y="338"/>
                  <a:pt x="253" y="337"/>
                  <a:pt x="250" y="336"/>
                </a:cubicBezTo>
                <a:cubicBezTo>
                  <a:pt x="250" y="337"/>
                  <a:pt x="250" y="338"/>
                  <a:pt x="250" y="339"/>
                </a:cubicBezTo>
                <a:close/>
                <a:moveTo>
                  <a:pt x="154" y="350"/>
                </a:moveTo>
                <a:cubicBezTo>
                  <a:pt x="151" y="344"/>
                  <a:pt x="145" y="341"/>
                  <a:pt x="140" y="336"/>
                </a:cubicBezTo>
                <a:cubicBezTo>
                  <a:pt x="142" y="343"/>
                  <a:pt x="148" y="347"/>
                  <a:pt x="154" y="350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3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3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4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9"/>
                  <a:pt x="377" y="337"/>
                  <a:pt x="376" y="337"/>
                </a:cubicBezTo>
                <a:cubicBezTo>
                  <a:pt x="375" y="339"/>
                  <a:pt x="373" y="342"/>
                  <a:pt x="374" y="344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6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1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8"/>
                  <a:pt x="409" y="337"/>
                </a:cubicBezTo>
                <a:cubicBezTo>
                  <a:pt x="409" y="338"/>
                  <a:pt x="407" y="340"/>
                  <a:pt x="408" y="341"/>
                </a:cubicBezTo>
                <a:close/>
                <a:moveTo>
                  <a:pt x="445" y="345"/>
                </a:moveTo>
                <a:cubicBezTo>
                  <a:pt x="445" y="343"/>
                  <a:pt x="449" y="339"/>
                  <a:pt x="446" y="337"/>
                </a:cubicBezTo>
                <a:cubicBezTo>
                  <a:pt x="446" y="340"/>
                  <a:pt x="442" y="343"/>
                  <a:pt x="445" y="345"/>
                </a:cubicBezTo>
                <a:close/>
                <a:moveTo>
                  <a:pt x="477" y="354"/>
                </a:moveTo>
                <a:cubicBezTo>
                  <a:pt x="480" y="351"/>
                  <a:pt x="483" y="341"/>
                  <a:pt x="482" y="337"/>
                </a:cubicBezTo>
                <a:cubicBezTo>
                  <a:pt x="481" y="343"/>
                  <a:pt x="476" y="349"/>
                  <a:pt x="477" y="354"/>
                </a:cubicBezTo>
                <a:close/>
                <a:moveTo>
                  <a:pt x="492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2" y="346"/>
                </a:cubicBezTo>
                <a:close/>
                <a:moveTo>
                  <a:pt x="549" y="348"/>
                </a:moveTo>
                <a:cubicBezTo>
                  <a:pt x="545" y="354"/>
                  <a:pt x="539" y="360"/>
                  <a:pt x="533" y="364"/>
                </a:cubicBezTo>
                <a:cubicBezTo>
                  <a:pt x="531" y="366"/>
                  <a:pt x="527" y="367"/>
                  <a:pt x="527" y="370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40"/>
                  <a:pt x="50" y="338"/>
                </a:cubicBezTo>
                <a:cubicBezTo>
                  <a:pt x="50" y="341"/>
                  <a:pt x="51" y="342"/>
                  <a:pt x="52" y="344"/>
                </a:cubicBezTo>
                <a:close/>
                <a:moveTo>
                  <a:pt x="210" y="339"/>
                </a:moveTo>
                <a:cubicBezTo>
                  <a:pt x="210" y="342"/>
                  <a:pt x="216" y="345"/>
                  <a:pt x="217" y="341"/>
                </a:cubicBezTo>
                <a:cubicBezTo>
                  <a:pt x="215" y="340"/>
                  <a:pt x="212" y="337"/>
                  <a:pt x="210" y="339"/>
                </a:cubicBezTo>
                <a:close/>
                <a:moveTo>
                  <a:pt x="287" y="344"/>
                </a:moveTo>
                <a:cubicBezTo>
                  <a:pt x="293" y="347"/>
                  <a:pt x="302" y="357"/>
                  <a:pt x="307" y="347"/>
                </a:cubicBezTo>
                <a:cubicBezTo>
                  <a:pt x="302" y="339"/>
                  <a:pt x="293" y="337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3" y="344"/>
                  <a:pt x="403" y="342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40"/>
                  <a:pt x="399" y="339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7"/>
                  <a:pt x="171" y="353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5"/>
                </a:cubicBezTo>
                <a:cubicBezTo>
                  <a:pt x="350" y="343"/>
                  <a:pt x="351" y="343"/>
                  <a:pt x="351" y="342"/>
                </a:cubicBezTo>
                <a:cubicBezTo>
                  <a:pt x="348" y="342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9" y="344"/>
                  <a:pt x="371" y="341"/>
                  <a:pt x="369" y="341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5"/>
                  <a:pt x="328" y="348"/>
                  <a:pt x="329" y="351"/>
                </a:cubicBezTo>
                <a:close/>
                <a:moveTo>
                  <a:pt x="449" y="344"/>
                </a:moveTo>
                <a:cubicBezTo>
                  <a:pt x="451" y="345"/>
                  <a:pt x="451" y="343"/>
                  <a:pt x="451" y="341"/>
                </a:cubicBezTo>
                <a:cubicBezTo>
                  <a:pt x="450" y="341"/>
                  <a:pt x="449" y="343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6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1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7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5"/>
                </a:moveTo>
                <a:cubicBezTo>
                  <a:pt x="203" y="345"/>
                  <a:pt x="204" y="346"/>
                  <a:pt x="204" y="347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8" y="343"/>
                  <a:pt x="204" y="341"/>
                  <a:pt x="202" y="345"/>
                </a:cubicBezTo>
                <a:close/>
                <a:moveTo>
                  <a:pt x="509" y="347"/>
                </a:moveTo>
                <a:cubicBezTo>
                  <a:pt x="511" y="347"/>
                  <a:pt x="512" y="344"/>
                  <a:pt x="511" y="342"/>
                </a:cubicBezTo>
                <a:cubicBezTo>
                  <a:pt x="510" y="343"/>
                  <a:pt x="507" y="345"/>
                  <a:pt x="509" y="347"/>
                </a:cubicBezTo>
                <a:close/>
                <a:moveTo>
                  <a:pt x="116" y="364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3"/>
                  <a:pt x="107" y="361"/>
                  <a:pt x="116" y="364"/>
                </a:cubicBezTo>
                <a:close/>
                <a:moveTo>
                  <a:pt x="405" y="346"/>
                </a:moveTo>
                <a:cubicBezTo>
                  <a:pt x="405" y="348"/>
                  <a:pt x="407" y="349"/>
                  <a:pt x="408" y="349"/>
                </a:cubicBezTo>
                <a:cubicBezTo>
                  <a:pt x="409" y="347"/>
                  <a:pt x="409" y="347"/>
                  <a:pt x="410" y="344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7"/>
                  <a:pt x="222" y="343"/>
                  <a:pt x="219" y="344"/>
                </a:cubicBezTo>
                <a:cubicBezTo>
                  <a:pt x="220" y="347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8"/>
                  <a:pt x="340" y="345"/>
                </a:cubicBezTo>
                <a:cubicBezTo>
                  <a:pt x="338" y="345"/>
                  <a:pt x="339" y="343"/>
                  <a:pt x="337" y="344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4"/>
                </a:cubicBezTo>
                <a:cubicBezTo>
                  <a:pt x="468" y="343"/>
                  <a:pt x="468" y="347"/>
                  <a:pt x="469" y="349"/>
                </a:cubicBezTo>
                <a:close/>
                <a:moveTo>
                  <a:pt x="322" y="347"/>
                </a:moveTo>
                <a:cubicBezTo>
                  <a:pt x="322" y="349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4"/>
                  <a:pt x="325" y="347"/>
                  <a:pt x="322" y="347"/>
                </a:cubicBezTo>
                <a:close/>
                <a:moveTo>
                  <a:pt x="377" y="353"/>
                </a:moveTo>
                <a:cubicBezTo>
                  <a:pt x="382" y="353"/>
                  <a:pt x="380" y="347"/>
                  <a:pt x="383" y="345"/>
                </a:cubicBezTo>
                <a:cubicBezTo>
                  <a:pt x="378" y="345"/>
                  <a:pt x="379" y="350"/>
                  <a:pt x="377" y="353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2"/>
                  <a:pt x="143" y="353"/>
                </a:cubicBezTo>
                <a:cubicBezTo>
                  <a:pt x="142" y="349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50"/>
                  <a:pt x="247" y="348"/>
                </a:cubicBezTo>
                <a:cubicBezTo>
                  <a:pt x="244" y="347"/>
                  <a:pt x="239" y="346"/>
                  <a:pt x="237" y="347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6" y="351"/>
                  <a:pt x="222" y="352"/>
                  <a:pt x="228" y="354"/>
                </a:cubicBezTo>
                <a:cubicBezTo>
                  <a:pt x="223" y="352"/>
                  <a:pt x="219" y="347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2"/>
                  <a:pt x="373" y="351"/>
                </a:cubicBezTo>
                <a:cubicBezTo>
                  <a:pt x="373" y="349"/>
                  <a:pt x="376" y="350"/>
                  <a:pt x="375" y="347"/>
                </a:cubicBezTo>
                <a:cubicBezTo>
                  <a:pt x="372" y="346"/>
                  <a:pt x="371" y="349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2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5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4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50"/>
                  <a:pt x="590" y="349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2"/>
                  <a:pt x="311" y="350"/>
                  <a:pt x="314" y="351"/>
                </a:cubicBezTo>
                <a:cubicBezTo>
                  <a:pt x="314" y="349"/>
                  <a:pt x="312" y="349"/>
                  <a:pt x="310" y="348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50"/>
                </a:moveTo>
                <a:cubicBezTo>
                  <a:pt x="343" y="350"/>
                  <a:pt x="345" y="349"/>
                  <a:pt x="345" y="348"/>
                </a:cubicBezTo>
                <a:cubicBezTo>
                  <a:pt x="344" y="347"/>
                  <a:pt x="342" y="348"/>
                  <a:pt x="341" y="350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8"/>
                </a:cubicBezTo>
                <a:cubicBezTo>
                  <a:pt x="442" y="349"/>
                  <a:pt x="440" y="350"/>
                  <a:pt x="440" y="352"/>
                </a:cubicBezTo>
                <a:close/>
                <a:moveTo>
                  <a:pt x="502" y="348"/>
                </a:moveTo>
                <a:cubicBezTo>
                  <a:pt x="499" y="351"/>
                  <a:pt x="490" y="352"/>
                  <a:pt x="488" y="356"/>
                </a:cubicBezTo>
                <a:cubicBezTo>
                  <a:pt x="493" y="353"/>
                  <a:pt x="501" y="353"/>
                  <a:pt x="503" y="348"/>
                </a:cubicBezTo>
                <a:cubicBezTo>
                  <a:pt x="503" y="348"/>
                  <a:pt x="503" y="348"/>
                  <a:pt x="502" y="348"/>
                </a:cubicBezTo>
                <a:close/>
                <a:moveTo>
                  <a:pt x="89" y="364"/>
                </a:moveTo>
                <a:cubicBezTo>
                  <a:pt x="88" y="358"/>
                  <a:pt x="84" y="353"/>
                  <a:pt x="81" y="349"/>
                </a:cubicBezTo>
                <a:cubicBezTo>
                  <a:pt x="82" y="355"/>
                  <a:pt x="84" y="361"/>
                  <a:pt x="89" y="364"/>
                </a:cubicBezTo>
                <a:close/>
                <a:moveTo>
                  <a:pt x="358" y="351"/>
                </a:moveTo>
                <a:cubicBezTo>
                  <a:pt x="361" y="352"/>
                  <a:pt x="361" y="355"/>
                  <a:pt x="366" y="354"/>
                </a:cubicBezTo>
                <a:cubicBezTo>
                  <a:pt x="366" y="353"/>
                  <a:pt x="365" y="353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1"/>
                  <a:pt x="383" y="366"/>
                </a:cubicBezTo>
                <a:cubicBezTo>
                  <a:pt x="385" y="368"/>
                  <a:pt x="387" y="367"/>
                  <a:pt x="391" y="367"/>
                </a:cubicBezTo>
                <a:cubicBezTo>
                  <a:pt x="393" y="362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1"/>
                </a:moveTo>
                <a:cubicBezTo>
                  <a:pt x="424" y="362"/>
                  <a:pt x="425" y="365"/>
                  <a:pt x="427" y="364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1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8"/>
                  <a:pt x="152" y="361"/>
                  <a:pt x="157" y="363"/>
                </a:cubicBezTo>
                <a:close/>
                <a:moveTo>
                  <a:pt x="202" y="353"/>
                </a:moveTo>
                <a:cubicBezTo>
                  <a:pt x="209" y="358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3"/>
                </a:cubicBezTo>
                <a:close/>
                <a:moveTo>
                  <a:pt x="521" y="353"/>
                </a:moveTo>
                <a:cubicBezTo>
                  <a:pt x="524" y="353"/>
                  <a:pt x="526" y="353"/>
                  <a:pt x="527" y="351"/>
                </a:cubicBezTo>
                <a:cubicBezTo>
                  <a:pt x="524" y="351"/>
                  <a:pt x="523" y="352"/>
                  <a:pt x="521" y="353"/>
                </a:cubicBezTo>
                <a:close/>
                <a:moveTo>
                  <a:pt x="132" y="354"/>
                </a:moveTo>
                <a:cubicBezTo>
                  <a:pt x="138" y="358"/>
                  <a:pt x="143" y="366"/>
                  <a:pt x="149" y="367"/>
                </a:cubicBezTo>
                <a:cubicBezTo>
                  <a:pt x="148" y="364"/>
                  <a:pt x="145" y="362"/>
                  <a:pt x="146" y="359"/>
                </a:cubicBezTo>
                <a:cubicBezTo>
                  <a:pt x="139" y="359"/>
                  <a:pt x="137" y="351"/>
                  <a:pt x="131" y="352"/>
                </a:cubicBezTo>
                <a:cubicBezTo>
                  <a:pt x="132" y="352"/>
                  <a:pt x="132" y="354"/>
                  <a:pt x="132" y="354"/>
                </a:cubicBezTo>
                <a:close/>
                <a:moveTo>
                  <a:pt x="253" y="358"/>
                </a:moveTo>
                <a:cubicBezTo>
                  <a:pt x="256" y="359"/>
                  <a:pt x="257" y="356"/>
                  <a:pt x="259" y="355"/>
                </a:cubicBezTo>
                <a:cubicBezTo>
                  <a:pt x="259" y="354"/>
                  <a:pt x="259" y="353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6"/>
                  <a:pt x="253" y="358"/>
                </a:cubicBezTo>
                <a:close/>
                <a:moveTo>
                  <a:pt x="73" y="359"/>
                </a:moveTo>
                <a:cubicBezTo>
                  <a:pt x="73" y="357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5"/>
                  <a:pt x="70" y="358"/>
                  <a:pt x="73" y="359"/>
                </a:cubicBezTo>
                <a:close/>
                <a:moveTo>
                  <a:pt x="461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2"/>
                  <a:pt x="465" y="352"/>
                </a:cubicBezTo>
                <a:cubicBezTo>
                  <a:pt x="464" y="356"/>
                  <a:pt x="462" y="359"/>
                  <a:pt x="461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4"/>
                  <a:pt x="164" y="353"/>
                </a:cubicBezTo>
                <a:cubicBezTo>
                  <a:pt x="165" y="356"/>
                  <a:pt x="169" y="358"/>
                  <a:pt x="171" y="359"/>
                </a:cubicBezTo>
                <a:close/>
                <a:moveTo>
                  <a:pt x="180" y="353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6"/>
                  <a:pt x="231" y="385"/>
                </a:cubicBezTo>
                <a:cubicBezTo>
                  <a:pt x="234" y="385"/>
                  <a:pt x="235" y="387"/>
                  <a:pt x="238" y="387"/>
                </a:cubicBezTo>
                <a:cubicBezTo>
                  <a:pt x="219" y="375"/>
                  <a:pt x="199" y="365"/>
                  <a:pt x="180" y="353"/>
                </a:cubicBezTo>
                <a:close/>
                <a:moveTo>
                  <a:pt x="269" y="353"/>
                </a:moveTo>
                <a:cubicBezTo>
                  <a:pt x="269" y="353"/>
                  <a:pt x="268" y="354"/>
                  <a:pt x="269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4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3"/>
                  <a:pt x="291" y="362"/>
                  <a:pt x="296" y="361"/>
                </a:cubicBezTo>
                <a:close/>
                <a:moveTo>
                  <a:pt x="342" y="353"/>
                </a:moveTo>
                <a:cubicBezTo>
                  <a:pt x="341" y="353"/>
                  <a:pt x="340" y="353"/>
                  <a:pt x="339" y="353"/>
                </a:cubicBezTo>
                <a:cubicBezTo>
                  <a:pt x="338" y="356"/>
                  <a:pt x="342" y="354"/>
                  <a:pt x="342" y="353"/>
                </a:cubicBezTo>
                <a:close/>
                <a:moveTo>
                  <a:pt x="346" y="363"/>
                </a:moveTo>
                <a:cubicBezTo>
                  <a:pt x="348" y="360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1"/>
                </a:moveTo>
                <a:cubicBezTo>
                  <a:pt x="69" y="358"/>
                  <a:pt x="66" y="358"/>
                  <a:pt x="68" y="355"/>
                </a:cubicBezTo>
                <a:cubicBezTo>
                  <a:pt x="66" y="356"/>
                  <a:pt x="67" y="353"/>
                  <a:pt x="65" y="353"/>
                </a:cubicBezTo>
                <a:cubicBezTo>
                  <a:pt x="66" y="356"/>
                  <a:pt x="66" y="360"/>
                  <a:pt x="69" y="361"/>
                </a:cubicBezTo>
                <a:close/>
                <a:moveTo>
                  <a:pt x="332" y="356"/>
                </a:moveTo>
                <a:cubicBezTo>
                  <a:pt x="335" y="357"/>
                  <a:pt x="335" y="355"/>
                  <a:pt x="335" y="353"/>
                </a:cubicBezTo>
                <a:cubicBezTo>
                  <a:pt x="332" y="353"/>
                  <a:pt x="331" y="354"/>
                  <a:pt x="332" y="356"/>
                </a:cubicBezTo>
                <a:close/>
                <a:moveTo>
                  <a:pt x="396" y="367"/>
                </a:moveTo>
                <a:cubicBezTo>
                  <a:pt x="401" y="366"/>
                  <a:pt x="402" y="360"/>
                  <a:pt x="404" y="356"/>
                </a:cubicBezTo>
                <a:cubicBezTo>
                  <a:pt x="403" y="355"/>
                  <a:pt x="403" y="354"/>
                  <a:pt x="402" y="353"/>
                </a:cubicBezTo>
                <a:cubicBezTo>
                  <a:pt x="399" y="358"/>
                  <a:pt x="397" y="362"/>
                  <a:pt x="396" y="367"/>
                </a:cubicBezTo>
                <a:close/>
                <a:moveTo>
                  <a:pt x="516" y="372"/>
                </a:moveTo>
                <a:cubicBezTo>
                  <a:pt x="524" y="367"/>
                  <a:pt x="535" y="361"/>
                  <a:pt x="539" y="353"/>
                </a:cubicBezTo>
                <a:cubicBezTo>
                  <a:pt x="529" y="358"/>
                  <a:pt x="523" y="365"/>
                  <a:pt x="516" y="372"/>
                </a:cubicBezTo>
                <a:close/>
                <a:moveTo>
                  <a:pt x="315" y="358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8"/>
                </a:cubicBezTo>
                <a:close/>
                <a:moveTo>
                  <a:pt x="56" y="362"/>
                </a:moveTo>
                <a:cubicBezTo>
                  <a:pt x="58" y="359"/>
                  <a:pt x="55" y="355"/>
                  <a:pt x="52" y="354"/>
                </a:cubicBezTo>
                <a:cubicBezTo>
                  <a:pt x="52" y="358"/>
                  <a:pt x="54" y="361"/>
                  <a:pt x="56" y="362"/>
                </a:cubicBezTo>
                <a:close/>
                <a:moveTo>
                  <a:pt x="430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8"/>
                  <a:pt x="429" y="363"/>
                  <a:pt x="430" y="365"/>
                </a:cubicBezTo>
                <a:close/>
                <a:moveTo>
                  <a:pt x="128" y="372"/>
                </a:moveTo>
                <a:cubicBezTo>
                  <a:pt x="125" y="366"/>
                  <a:pt x="125" y="358"/>
                  <a:pt x="118" y="355"/>
                </a:cubicBezTo>
                <a:cubicBezTo>
                  <a:pt x="120" y="363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60"/>
                  <a:pt x="357" y="361"/>
                  <a:pt x="360" y="359"/>
                </a:cubicBezTo>
                <a:cubicBezTo>
                  <a:pt x="359" y="357"/>
                  <a:pt x="357" y="356"/>
                  <a:pt x="354" y="355"/>
                </a:cubicBezTo>
                <a:cubicBezTo>
                  <a:pt x="354" y="358"/>
                  <a:pt x="350" y="360"/>
                  <a:pt x="352" y="362"/>
                </a:cubicBezTo>
                <a:close/>
                <a:moveTo>
                  <a:pt x="338" y="359"/>
                </a:moveTo>
                <a:cubicBezTo>
                  <a:pt x="338" y="361"/>
                  <a:pt x="340" y="361"/>
                  <a:pt x="341" y="362"/>
                </a:cubicBezTo>
                <a:cubicBezTo>
                  <a:pt x="342" y="360"/>
                  <a:pt x="344" y="359"/>
                  <a:pt x="344" y="356"/>
                </a:cubicBezTo>
                <a:cubicBezTo>
                  <a:pt x="341" y="356"/>
                  <a:pt x="340" y="358"/>
                  <a:pt x="338" y="359"/>
                </a:cubicBezTo>
                <a:close/>
                <a:moveTo>
                  <a:pt x="372" y="361"/>
                </a:moveTo>
                <a:cubicBezTo>
                  <a:pt x="374" y="361"/>
                  <a:pt x="374" y="362"/>
                  <a:pt x="375" y="362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9"/>
                  <a:pt x="372" y="361"/>
                </a:cubicBezTo>
                <a:close/>
                <a:moveTo>
                  <a:pt x="259" y="359"/>
                </a:moveTo>
                <a:cubicBezTo>
                  <a:pt x="262" y="359"/>
                  <a:pt x="265" y="362"/>
                  <a:pt x="267" y="361"/>
                </a:cubicBezTo>
                <a:cubicBezTo>
                  <a:pt x="266" y="360"/>
                  <a:pt x="265" y="359"/>
                  <a:pt x="265" y="358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1"/>
                  <a:pt x="434" y="362"/>
                  <a:pt x="434" y="365"/>
                </a:cubicBezTo>
                <a:close/>
                <a:moveTo>
                  <a:pt x="508" y="359"/>
                </a:moveTo>
                <a:cubicBezTo>
                  <a:pt x="507" y="362"/>
                  <a:pt x="505" y="364"/>
                  <a:pt x="504" y="367"/>
                </a:cubicBezTo>
                <a:cubicBezTo>
                  <a:pt x="508" y="364"/>
                  <a:pt x="518" y="360"/>
                  <a:pt x="517" y="357"/>
                </a:cubicBezTo>
                <a:cubicBezTo>
                  <a:pt x="515" y="359"/>
                  <a:pt x="512" y="357"/>
                  <a:pt x="508" y="359"/>
                </a:cubicBezTo>
                <a:close/>
                <a:moveTo>
                  <a:pt x="212" y="365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1"/>
                  <a:pt x="209" y="365"/>
                  <a:pt x="212" y="365"/>
                </a:cubicBezTo>
                <a:close/>
                <a:moveTo>
                  <a:pt x="230" y="362"/>
                </a:moveTo>
                <a:cubicBezTo>
                  <a:pt x="229" y="359"/>
                  <a:pt x="223" y="358"/>
                  <a:pt x="221" y="358"/>
                </a:cubicBezTo>
                <a:cubicBezTo>
                  <a:pt x="224" y="359"/>
                  <a:pt x="226" y="363"/>
                  <a:pt x="230" y="362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8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7"/>
                </a:moveTo>
                <a:cubicBezTo>
                  <a:pt x="405" y="367"/>
                  <a:pt x="407" y="367"/>
                  <a:pt x="410" y="367"/>
                </a:cubicBezTo>
                <a:cubicBezTo>
                  <a:pt x="412" y="365"/>
                  <a:pt x="411" y="363"/>
                  <a:pt x="412" y="361"/>
                </a:cubicBezTo>
                <a:cubicBezTo>
                  <a:pt x="407" y="354"/>
                  <a:pt x="404" y="362"/>
                  <a:pt x="402" y="367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40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2"/>
                  <a:pt x="553" y="382"/>
                  <a:pt x="574" y="358"/>
                </a:cubicBezTo>
                <a:cubicBezTo>
                  <a:pt x="575" y="358"/>
                  <a:pt x="575" y="357"/>
                  <a:pt x="574" y="358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2"/>
                  <a:pt x="319" y="362"/>
                  <a:pt x="318" y="360"/>
                </a:cubicBezTo>
                <a:cubicBezTo>
                  <a:pt x="316" y="361"/>
                  <a:pt x="315" y="359"/>
                  <a:pt x="313" y="360"/>
                </a:cubicBezTo>
                <a:close/>
                <a:moveTo>
                  <a:pt x="173" y="365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5"/>
                  <a:pt x="173" y="365"/>
                </a:cubicBezTo>
                <a:close/>
                <a:moveTo>
                  <a:pt x="254" y="362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5"/>
                  <a:pt x="258" y="360"/>
                  <a:pt x="254" y="362"/>
                </a:cubicBezTo>
                <a:close/>
                <a:moveTo>
                  <a:pt x="301" y="363"/>
                </a:moveTo>
                <a:cubicBezTo>
                  <a:pt x="303" y="364"/>
                  <a:pt x="305" y="365"/>
                  <a:pt x="307" y="365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1"/>
                  <a:pt x="302" y="360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4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4"/>
                  <a:pt x="324" y="362"/>
                </a:cubicBezTo>
                <a:cubicBezTo>
                  <a:pt x="323" y="362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2" y="367"/>
                </a:cubicBezTo>
                <a:cubicBezTo>
                  <a:pt x="493" y="366"/>
                  <a:pt x="497" y="364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1"/>
                  <a:pt x="129" y="364"/>
                </a:cubicBezTo>
                <a:cubicBezTo>
                  <a:pt x="132" y="368"/>
                  <a:pt x="132" y="375"/>
                  <a:pt x="137" y="379"/>
                </a:cubicBezTo>
                <a:cubicBezTo>
                  <a:pt x="136" y="373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4"/>
                </a:cubicBezTo>
                <a:cubicBezTo>
                  <a:pt x="236" y="363"/>
                  <a:pt x="233" y="362"/>
                  <a:pt x="233" y="365"/>
                </a:cubicBezTo>
                <a:close/>
                <a:moveTo>
                  <a:pt x="357" y="365"/>
                </a:moveTo>
                <a:cubicBezTo>
                  <a:pt x="358" y="365"/>
                  <a:pt x="359" y="365"/>
                  <a:pt x="360" y="365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3"/>
                  <a:pt x="357" y="363"/>
                  <a:pt x="357" y="365"/>
                </a:cubicBezTo>
                <a:close/>
                <a:moveTo>
                  <a:pt x="364" y="365"/>
                </a:moveTo>
                <a:cubicBezTo>
                  <a:pt x="366" y="366"/>
                  <a:pt x="366" y="365"/>
                  <a:pt x="367" y="364"/>
                </a:cubicBezTo>
                <a:cubicBezTo>
                  <a:pt x="366" y="363"/>
                  <a:pt x="366" y="363"/>
                  <a:pt x="365" y="362"/>
                </a:cubicBezTo>
                <a:cubicBezTo>
                  <a:pt x="365" y="364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5"/>
                  <a:pt x="77" y="363"/>
                  <a:pt x="74" y="364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4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5"/>
                </a:cubicBezTo>
                <a:cubicBezTo>
                  <a:pt x="67" y="368"/>
                  <a:pt x="69" y="371"/>
                  <a:pt x="73" y="373"/>
                </a:cubicBezTo>
                <a:close/>
                <a:moveTo>
                  <a:pt x="160" y="373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1"/>
                  <a:pt x="155" y="363"/>
                  <a:pt x="152" y="365"/>
                </a:cubicBezTo>
                <a:cubicBezTo>
                  <a:pt x="153" y="369"/>
                  <a:pt x="157" y="371"/>
                  <a:pt x="160" y="373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8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5"/>
                </a:cubicBezTo>
                <a:cubicBezTo>
                  <a:pt x="189" y="379"/>
                  <a:pt x="206" y="391"/>
                  <a:pt x="227" y="400"/>
                </a:cubicBezTo>
                <a:close/>
                <a:moveTo>
                  <a:pt x="326" y="370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7" y="364"/>
                  <a:pt x="324" y="369"/>
                  <a:pt x="326" y="370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4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5"/>
                  <a:pt x="517" y="364"/>
                  <a:pt x="516" y="364"/>
                </a:cubicBezTo>
                <a:cubicBezTo>
                  <a:pt x="509" y="370"/>
                  <a:pt x="499" y="373"/>
                  <a:pt x="492" y="379"/>
                </a:cubicBezTo>
                <a:cubicBezTo>
                  <a:pt x="504" y="380"/>
                  <a:pt x="511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7"/>
                </a:cubicBezTo>
                <a:cubicBezTo>
                  <a:pt x="311" y="368"/>
                  <a:pt x="313" y="364"/>
                  <a:pt x="311" y="365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8"/>
                  <a:pt x="470" y="371"/>
                </a:cubicBezTo>
                <a:close/>
                <a:moveTo>
                  <a:pt x="240" y="368"/>
                </a:moveTo>
                <a:cubicBezTo>
                  <a:pt x="245" y="372"/>
                  <a:pt x="265" y="388"/>
                  <a:pt x="270" y="379"/>
                </a:cubicBezTo>
                <a:cubicBezTo>
                  <a:pt x="261" y="375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70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80"/>
                  <a:pt x="120" y="382"/>
                </a:cubicBezTo>
                <a:cubicBezTo>
                  <a:pt x="119" y="383"/>
                  <a:pt x="116" y="382"/>
                  <a:pt x="115" y="384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2"/>
                  <a:pt x="119" y="368"/>
                  <a:pt x="109" y="367"/>
                </a:cubicBezTo>
                <a:cubicBezTo>
                  <a:pt x="110" y="372"/>
                  <a:pt x="113" y="376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7"/>
                </a:cubicBezTo>
                <a:cubicBezTo>
                  <a:pt x="231" y="367"/>
                  <a:pt x="230" y="367"/>
                  <a:pt x="229" y="367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2"/>
                  <a:pt x="355" y="373"/>
                </a:cubicBezTo>
                <a:cubicBezTo>
                  <a:pt x="356" y="372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9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1"/>
                  <a:pt x="47" y="367"/>
                </a:cubicBezTo>
                <a:cubicBezTo>
                  <a:pt x="47" y="377"/>
                  <a:pt x="54" y="381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9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1"/>
                  <a:pt x="272" y="375"/>
                </a:cubicBezTo>
                <a:cubicBezTo>
                  <a:pt x="273" y="369"/>
                  <a:pt x="278" y="377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7"/>
                  <a:pt x="433" y="367"/>
                </a:cubicBezTo>
                <a:cubicBezTo>
                  <a:pt x="432" y="368"/>
                  <a:pt x="432" y="371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5" y="368"/>
                </a:cubicBezTo>
                <a:cubicBezTo>
                  <a:pt x="361" y="368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1"/>
                  <a:pt x="462" y="384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2"/>
                  <a:pt x="148" y="374"/>
                  <a:pt x="137" y="368"/>
                </a:cubicBezTo>
                <a:cubicBezTo>
                  <a:pt x="139" y="374"/>
                  <a:pt x="141" y="379"/>
                  <a:pt x="143" y="384"/>
                </a:cubicBezTo>
                <a:close/>
                <a:moveTo>
                  <a:pt x="365" y="375"/>
                </a:moveTo>
                <a:cubicBezTo>
                  <a:pt x="366" y="375"/>
                  <a:pt x="367" y="375"/>
                  <a:pt x="368" y="376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8"/>
                  <a:pt x="367" y="373"/>
                  <a:pt x="365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9"/>
                  <a:pt x="421" y="369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70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4"/>
                  <a:pt x="407" y="372"/>
                  <a:pt x="408" y="370"/>
                </a:cubicBezTo>
                <a:cubicBezTo>
                  <a:pt x="402" y="368"/>
                  <a:pt x="399" y="370"/>
                  <a:pt x="398" y="375"/>
                </a:cubicBezTo>
                <a:close/>
                <a:moveTo>
                  <a:pt x="411" y="375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3"/>
                  <a:pt x="411" y="375"/>
                </a:cubicBezTo>
                <a:close/>
                <a:moveTo>
                  <a:pt x="237" y="370"/>
                </a:moveTo>
                <a:cubicBezTo>
                  <a:pt x="234" y="368"/>
                  <a:pt x="232" y="373"/>
                  <a:pt x="230" y="371"/>
                </a:cubicBezTo>
                <a:cubicBezTo>
                  <a:pt x="237" y="379"/>
                  <a:pt x="247" y="384"/>
                  <a:pt x="256" y="390"/>
                </a:cubicBezTo>
                <a:cubicBezTo>
                  <a:pt x="259" y="389"/>
                  <a:pt x="260" y="386"/>
                  <a:pt x="264" y="385"/>
                </a:cubicBezTo>
                <a:cubicBezTo>
                  <a:pt x="257" y="381"/>
                  <a:pt x="245" y="374"/>
                  <a:pt x="237" y="370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70"/>
                </a:cubicBezTo>
                <a:cubicBezTo>
                  <a:pt x="376" y="372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70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70"/>
                </a:cubicBezTo>
                <a:cubicBezTo>
                  <a:pt x="458" y="371"/>
                  <a:pt x="458" y="370"/>
                  <a:pt x="457" y="370"/>
                </a:cubicBezTo>
                <a:cubicBezTo>
                  <a:pt x="456" y="371"/>
                  <a:pt x="452" y="374"/>
                  <a:pt x="453" y="374"/>
                </a:cubicBezTo>
                <a:close/>
                <a:moveTo>
                  <a:pt x="70" y="378"/>
                </a:moveTo>
                <a:cubicBezTo>
                  <a:pt x="67" y="375"/>
                  <a:pt x="66" y="372"/>
                  <a:pt x="62" y="370"/>
                </a:cubicBezTo>
                <a:cubicBezTo>
                  <a:pt x="63" y="374"/>
                  <a:pt x="66" y="378"/>
                  <a:pt x="70" y="378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7" y="385"/>
                </a:cubicBezTo>
                <a:cubicBezTo>
                  <a:pt x="88" y="382"/>
                  <a:pt x="82" y="374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7" y="379"/>
                </a:moveTo>
                <a:cubicBezTo>
                  <a:pt x="96" y="375"/>
                  <a:pt x="94" y="372"/>
                  <a:pt x="91" y="371"/>
                </a:cubicBezTo>
                <a:cubicBezTo>
                  <a:pt x="92" y="375"/>
                  <a:pt x="95" y="376"/>
                  <a:pt x="97" y="379"/>
                </a:cubicBezTo>
                <a:close/>
                <a:moveTo>
                  <a:pt x="333" y="373"/>
                </a:moveTo>
                <a:cubicBezTo>
                  <a:pt x="335" y="373"/>
                  <a:pt x="336" y="373"/>
                  <a:pt x="336" y="371"/>
                </a:cubicBezTo>
                <a:cubicBezTo>
                  <a:pt x="334" y="371"/>
                  <a:pt x="333" y="372"/>
                  <a:pt x="333" y="373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5"/>
                </a:cubicBezTo>
                <a:cubicBezTo>
                  <a:pt x="382" y="374"/>
                  <a:pt x="381" y="373"/>
                  <a:pt x="380" y="372"/>
                </a:cubicBezTo>
                <a:cubicBezTo>
                  <a:pt x="379" y="373"/>
                  <a:pt x="378" y="374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6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5"/>
                  <a:pt x="166" y="375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6"/>
                </a:cubicBezTo>
                <a:cubicBezTo>
                  <a:pt x="80" y="390"/>
                  <a:pt x="96" y="398"/>
                  <a:pt x="108" y="409"/>
                </a:cubicBezTo>
                <a:close/>
                <a:moveTo>
                  <a:pt x="439" y="381"/>
                </a:moveTo>
                <a:cubicBezTo>
                  <a:pt x="443" y="381"/>
                  <a:pt x="447" y="381"/>
                  <a:pt x="448" y="377"/>
                </a:cubicBezTo>
                <a:cubicBezTo>
                  <a:pt x="445" y="375"/>
                  <a:pt x="440" y="378"/>
                  <a:pt x="439" y="381"/>
                </a:cubicBezTo>
                <a:close/>
                <a:moveTo>
                  <a:pt x="305" y="378"/>
                </a:moveTo>
                <a:cubicBezTo>
                  <a:pt x="307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7"/>
                  <a:pt x="343" y="376"/>
                  <a:pt x="343" y="377"/>
                </a:cubicBezTo>
                <a:cubicBezTo>
                  <a:pt x="344" y="378"/>
                  <a:pt x="346" y="378"/>
                  <a:pt x="347" y="378"/>
                </a:cubicBezTo>
                <a:close/>
                <a:moveTo>
                  <a:pt x="366" y="378"/>
                </a:moveTo>
                <a:cubicBezTo>
                  <a:pt x="364" y="379"/>
                  <a:pt x="364" y="378"/>
                  <a:pt x="363" y="378"/>
                </a:cubicBezTo>
                <a:cubicBezTo>
                  <a:pt x="363" y="381"/>
                  <a:pt x="365" y="380"/>
                  <a:pt x="366" y="378"/>
                </a:cubicBezTo>
                <a:close/>
                <a:moveTo>
                  <a:pt x="413" y="379"/>
                </a:moveTo>
                <a:cubicBezTo>
                  <a:pt x="412" y="382"/>
                  <a:pt x="410" y="383"/>
                  <a:pt x="409" y="387"/>
                </a:cubicBezTo>
                <a:cubicBezTo>
                  <a:pt x="416" y="387"/>
                  <a:pt x="419" y="382"/>
                  <a:pt x="418" y="378"/>
                </a:cubicBezTo>
                <a:cubicBezTo>
                  <a:pt x="417" y="379"/>
                  <a:pt x="415" y="379"/>
                  <a:pt x="413" y="379"/>
                </a:cubicBezTo>
                <a:close/>
                <a:moveTo>
                  <a:pt x="426" y="382"/>
                </a:moveTo>
                <a:cubicBezTo>
                  <a:pt x="427" y="380"/>
                  <a:pt x="429" y="381"/>
                  <a:pt x="430" y="379"/>
                </a:cubicBezTo>
                <a:cubicBezTo>
                  <a:pt x="430" y="379"/>
                  <a:pt x="430" y="378"/>
                  <a:pt x="430" y="378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9"/>
                </a:cubicBezTo>
                <a:cubicBezTo>
                  <a:pt x="313" y="379"/>
                  <a:pt x="311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9"/>
                  <a:pt x="457" y="386"/>
                </a:cubicBezTo>
                <a:cubicBezTo>
                  <a:pt x="457" y="383"/>
                  <a:pt x="458" y="381"/>
                  <a:pt x="459" y="379"/>
                </a:cubicBezTo>
                <a:cubicBezTo>
                  <a:pt x="450" y="380"/>
                  <a:pt x="442" y="386"/>
                  <a:pt x="439" y="392"/>
                </a:cubicBezTo>
                <a:close/>
                <a:moveTo>
                  <a:pt x="323" y="384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4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1"/>
                  <a:pt x="112" y="391"/>
                </a:cubicBezTo>
                <a:close/>
                <a:moveTo>
                  <a:pt x="139" y="401"/>
                </a:moveTo>
                <a:cubicBezTo>
                  <a:pt x="137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9"/>
                </a:moveTo>
                <a:cubicBezTo>
                  <a:pt x="481" y="399"/>
                  <a:pt x="465" y="410"/>
                  <a:pt x="445" y="416"/>
                </a:cubicBezTo>
                <a:cubicBezTo>
                  <a:pt x="458" y="418"/>
                  <a:pt x="469" y="415"/>
                  <a:pt x="479" y="409"/>
                </a:cubicBezTo>
                <a:cubicBezTo>
                  <a:pt x="479" y="406"/>
                  <a:pt x="481" y="405"/>
                  <a:pt x="483" y="404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3"/>
                  <a:pt x="507" y="387"/>
                  <a:pt x="495" y="389"/>
                </a:cubicBezTo>
                <a:close/>
                <a:moveTo>
                  <a:pt x="350" y="386"/>
                </a:moveTo>
                <a:cubicBezTo>
                  <a:pt x="350" y="385"/>
                  <a:pt x="351" y="385"/>
                  <a:pt x="351" y="383"/>
                </a:cubicBezTo>
                <a:cubicBezTo>
                  <a:pt x="348" y="383"/>
                  <a:pt x="344" y="380"/>
                  <a:pt x="342" y="381"/>
                </a:cubicBezTo>
                <a:cubicBezTo>
                  <a:pt x="345" y="383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2"/>
                  <a:pt x="402" y="381"/>
                  <a:pt x="403" y="381"/>
                </a:cubicBezTo>
                <a:cubicBezTo>
                  <a:pt x="402" y="381"/>
                  <a:pt x="401" y="381"/>
                  <a:pt x="400" y="381"/>
                </a:cubicBezTo>
                <a:cubicBezTo>
                  <a:pt x="400" y="382"/>
                  <a:pt x="401" y="383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5"/>
                  <a:pt x="386" y="384"/>
                  <a:pt x="386" y="387"/>
                </a:cubicBezTo>
                <a:close/>
                <a:moveTo>
                  <a:pt x="270" y="384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4"/>
                </a:cubicBezTo>
                <a:close/>
                <a:moveTo>
                  <a:pt x="374" y="385"/>
                </a:moveTo>
                <a:cubicBezTo>
                  <a:pt x="376" y="386"/>
                  <a:pt x="379" y="386"/>
                  <a:pt x="382" y="387"/>
                </a:cubicBezTo>
                <a:cubicBezTo>
                  <a:pt x="382" y="385"/>
                  <a:pt x="383" y="384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9"/>
                  <a:pt x="399" y="388"/>
                  <a:pt x="400" y="387"/>
                </a:cubicBezTo>
                <a:cubicBezTo>
                  <a:pt x="399" y="385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5" y="388"/>
                  <a:pt x="296" y="388"/>
                  <a:pt x="296" y="386"/>
                </a:cubicBezTo>
                <a:cubicBezTo>
                  <a:pt x="293" y="385"/>
                  <a:pt x="293" y="387"/>
                  <a:pt x="290" y="387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5"/>
                  <a:pt x="295" y="383"/>
                </a:cubicBezTo>
                <a:close/>
                <a:moveTo>
                  <a:pt x="309" y="384"/>
                </a:moveTo>
                <a:cubicBezTo>
                  <a:pt x="308" y="386"/>
                  <a:pt x="313" y="387"/>
                  <a:pt x="313" y="384"/>
                </a:cubicBezTo>
                <a:cubicBezTo>
                  <a:pt x="312" y="383"/>
                  <a:pt x="310" y="383"/>
                  <a:pt x="309" y="384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6"/>
                  <a:pt x="358" y="385"/>
                  <a:pt x="355" y="384"/>
                </a:cubicBezTo>
                <a:cubicBezTo>
                  <a:pt x="355" y="385"/>
                  <a:pt x="352" y="386"/>
                  <a:pt x="354" y="387"/>
                </a:cubicBezTo>
                <a:close/>
                <a:moveTo>
                  <a:pt x="161" y="389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4"/>
                  <a:pt x="159" y="385"/>
                </a:cubicBezTo>
                <a:cubicBezTo>
                  <a:pt x="160" y="386"/>
                  <a:pt x="161" y="387"/>
                  <a:pt x="161" y="389"/>
                </a:cubicBezTo>
                <a:close/>
                <a:moveTo>
                  <a:pt x="422" y="392"/>
                </a:moveTo>
                <a:cubicBezTo>
                  <a:pt x="429" y="394"/>
                  <a:pt x="432" y="390"/>
                  <a:pt x="437" y="389"/>
                </a:cubicBezTo>
                <a:cubicBezTo>
                  <a:pt x="436" y="387"/>
                  <a:pt x="440" y="385"/>
                  <a:pt x="437" y="385"/>
                </a:cubicBezTo>
                <a:cubicBezTo>
                  <a:pt x="431" y="387"/>
                  <a:pt x="425" y="386"/>
                  <a:pt x="422" y="392"/>
                </a:cubicBezTo>
                <a:close/>
                <a:moveTo>
                  <a:pt x="479" y="387"/>
                </a:moveTo>
                <a:cubicBezTo>
                  <a:pt x="480" y="386"/>
                  <a:pt x="481" y="385"/>
                  <a:pt x="482" y="387"/>
                </a:cubicBezTo>
                <a:cubicBezTo>
                  <a:pt x="483" y="384"/>
                  <a:pt x="479" y="385"/>
                  <a:pt x="479" y="387"/>
                </a:cubicBezTo>
                <a:close/>
                <a:moveTo>
                  <a:pt x="321" y="386"/>
                </a:moveTo>
                <a:cubicBezTo>
                  <a:pt x="318" y="389"/>
                  <a:pt x="328" y="390"/>
                  <a:pt x="328" y="387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9"/>
                  <a:pt x="360" y="388"/>
                  <a:pt x="363" y="388"/>
                </a:cubicBezTo>
                <a:cubicBezTo>
                  <a:pt x="363" y="387"/>
                  <a:pt x="363" y="387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9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70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3"/>
                  <a:pt x="301" y="390"/>
                  <a:pt x="304" y="390"/>
                </a:cubicBezTo>
                <a:cubicBezTo>
                  <a:pt x="304" y="388"/>
                  <a:pt x="302" y="387"/>
                  <a:pt x="300" y="387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9"/>
                </a:moveTo>
                <a:cubicBezTo>
                  <a:pt x="48" y="394"/>
                  <a:pt x="52" y="400"/>
                  <a:pt x="57" y="404"/>
                </a:cubicBezTo>
                <a:cubicBezTo>
                  <a:pt x="55" y="397"/>
                  <a:pt x="49" y="388"/>
                  <a:pt x="44" y="389"/>
                </a:cubicBezTo>
                <a:close/>
                <a:moveTo>
                  <a:pt x="334" y="391"/>
                </a:moveTo>
                <a:cubicBezTo>
                  <a:pt x="337" y="390"/>
                  <a:pt x="344" y="393"/>
                  <a:pt x="347" y="392"/>
                </a:cubicBezTo>
                <a:cubicBezTo>
                  <a:pt x="347" y="387"/>
                  <a:pt x="339" y="390"/>
                  <a:pt x="335" y="388"/>
                </a:cubicBezTo>
                <a:cubicBezTo>
                  <a:pt x="335" y="389"/>
                  <a:pt x="334" y="390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2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2"/>
                  <a:pt x="208" y="393"/>
                  <a:pt x="198" y="390"/>
                </a:cubicBezTo>
                <a:cubicBezTo>
                  <a:pt x="208" y="395"/>
                  <a:pt x="217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6"/>
                  <a:pt x="242" y="398"/>
                </a:cubicBezTo>
                <a:cubicBezTo>
                  <a:pt x="245" y="395"/>
                  <a:pt x="249" y="397"/>
                  <a:pt x="251" y="393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5"/>
                </a:moveTo>
                <a:cubicBezTo>
                  <a:pt x="315" y="396"/>
                  <a:pt x="312" y="398"/>
                  <a:pt x="312" y="402"/>
                </a:cubicBezTo>
                <a:cubicBezTo>
                  <a:pt x="315" y="403"/>
                  <a:pt x="317" y="403"/>
                  <a:pt x="320" y="404"/>
                </a:cubicBezTo>
                <a:cubicBezTo>
                  <a:pt x="322" y="400"/>
                  <a:pt x="325" y="396"/>
                  <a:pt x="326" y="391"/>
                </a:cubicBezTo>
                <a:cubicBezTo>
                  <a:pt x="323" y="391"/>
                  <a:pt x="321" y="390"/>
                  <a:pt x="318" y="390"/>
                </a:cubicBezTo>
                <a:cubicBezTo>
                  <a:pt x="317" y="391"/>
                  <a:pt x="318" y="393"/>
                  <a:pt x="318" y="395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6"/>
                  <a:pt x="309" y="395"/>
                  <a:pt x="309" y="392"/>
                </a:cubicBezTo>
                <a:cubicBezTo>
                  <a:pt x="307" y="392"/>
                  <a:pt x="307" y="390"/>
                  <a:pt x="305" y="390"/>
                </a:cubicBezTo>
                <a:cubicBezTo>
                  <a:pt x="305" y="394"/>
                  <a:pt x="301" y="397"/>
                  <a:pt x="302" y="399"/>
                </a:cubicBezTo>
                <a:close/>
                <a:moveTo>
                  <a:pt x="358" y="393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3"/>
                  <a:pt x="358" y="393"/>
                </a:cubicBezTo>
                <a:close/>
                <a:moveTo>
                  <a:pt x="367" y="396"/>
                </a:moveTo>
                <a:cubicBezTo>
                  <a:pt x="371" y="397"/>
                  <a:pt x="380" y="398"/>
                  <a:pt x="379" y="391"/>
                </a:cubicBezTo>
                <a:cubicBezTo>
                  <a:pt x="372" y="391"/>
                  <a:pt x="368" y="390"/>
                  <a:pt x="367" y="396"/>
                </a:cubicBezTo>
                <a:close/>
                <a:moveTo>
                  <a:pt x="385" y="398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90"/>
                  <a:pt x="386" y="391"/>
                  <a:pt x="385" y="398"/>
                </a:cubicBezTo>
                <a:close/>
                <a:moveTo>
                  <a:pt x="446" y="406"/>
                </a:moveTo>
                <a:cubicBezTo>
                  <a:pt x="460" y="402"/>
                  <a:pt x="473" y="399"/>
                  <a:pt x="482" y="392"/>
                </a:cubicBezTo>
                <a:cubicBezTo>
                  <a:pt x="471" y="396"/>
                  <a:pt x="452" y="397"/>
                  <a:pt x="446" y="406"/>
                </a:cubicBezTo>
                <a:close/>
                <a:moveTo>
                  <a:pt x="279" y="399"/>
                </a:moveTo>
                <a:cubicBezTo>
                  <a:pt x="283" y="400"/>
                  <a:pt x="284" y="399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6"/>
                  <a:pt x="286" y="393"/>
                  <a:pt x="282" y="393"/>
                </a:cubicBezTo>
                <a:cubicBezTo>
                  <a:pt x="282" y="396"/>
                  <a:pt x="279" y="396"/>
                  <a:pt x="279" y="399"/>
                </a:cubicBezTo>
                <a:close/>
                <a:moveTo>
                  <a:pt x="332" y="393"/>
                </a:moveTo>
                <a:cubicBezTo>
                  <a:pt x="332" y="397"/>
                  <a:pt x="327" y="400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5"/>
                  <a:pt x="337" y="393"/>
                  <a:pt x="332" y="393"/>
                </a:cubicBezTo>
                <a:close/>
                <a:moveTo>
                  <a:pt x="409" y="399"/>
                </a:moveTo>
                <a:cubicBezTo>
                  <a:pt x="413" y="398"/>
                  <a:pt x="424" y="399"/>
                  <a:pt x="427" y="395"/>
                </a:cubicBezTo>
                <a:cubicBezTo>
                  <a:pt x="421" y="395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8"/>
                  <a:pt x="112" y="398"/>
                  <a:pt x="111" y="396"/>
                </a:cubicBezTo>
                <a:cubicBezTo>
                  <a:pt x="111" y="398"/>
                  <a:pt x="112" y="400"/>
                  <a:pt x="114" y="400"/>
                </a:cubicBezTo>
                <a:close/>
                <a:moveTo>
                  <a:pt x="135" y="409"/>
                </a:moveTo>
                <a:cubicBezTo>
                  <a:pt x="132" y="404"/>
                  <a:pt x="130" y="398"/>
                  <a:pt x="124" y="396"/>
                </a:cubicBezTo>
                <a:cubicBezTo>
                  <a:pt x="126" y="402"/>
                  <a:pt x="130" y="406"/>
                  <a:pt x="135" y="409"/>
                </a:cubicBezTo>
                <a:close/>
                <a:moveTo>
                  <a:pt x="166" y="423"/>
                </a:moveTo>
                <a:cubicBezTo>
                  <a:pt x="166" y="420"/>
                  <a:pt x="163" y="415"/>
                  <a:pt x="163" y="410"/>
                </a:cubicBezTo>
                <a:cubicBezTo>
                  <a:pt x="157" y="407"/>
                  <a:pt x="153" y="398"/>
                  <a:pt x="146" y="398"/>
                </a:cubicBezTo>
                <a:cubicBezTo>
                  <a:pt x="148" y="408"/>
                  <a:pt x="156" y="421"/>
                  <a:pt x="166" y="423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2"/>
                  <a:pt x="296" y="400"/>
                  <a:pt x="296" y="399"/>
                </a:cubicBezTo>
                <a:cubicBezTo>
                  <a:pt x="296" y="399"/>
                  <a:pt x="296" y="398"/>
                  <a:pt x="295" y="398"/>
                </a:cubicBezTo>
                <a:cubicBezTo>
                  <a:pt x="295" y="400"/>
                  <a:pt x="294" y="400"/>
                  <a:pt x="294" y="401"/>
                </a:cubicBezTo>
                <a:close/>
                <a:moveTo>
                  <a:pt x="363" y="404"/>
                </a:moveTo>
                <a:cubicBezTo>
                  <a:pt x="367" y="405"/>
                  <a:pt x="374" y="404"/>
                  <a:pt x="375" y="399"/>
                </a:cubicBezTo>
                <a:cubicBezTo>
                  <a:pt x="370" y="399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3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10"/>
                  <a:pt x="104" y="415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8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1"/>
                </a:cubicBezTo>
                <a:cubicBezTo>
                  <a:pt x="65" y="405"/>
                  <a:pt x="66" y="414"/>
                  <a:pt x="72" y="416"/>
                </a:cubicBezTo>
                <a:cubicBezTo>
                  <a:pt x="73" y="416"/>
                  <a:pt x="73" y="415"/>
                  <a:pt x="73" y="415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2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4"/>
                  <a:pt x="392" y="401"/>
                </a:cubicBezTo>
                <a:cubicBezTo>
                  <a:pt x="388" y="401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2"/>
                </a:cubicBezTo>
                <a:cubicBezTo>
                  <a:pt x="416" y="409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7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7"/>
                </a:cubicBezTo>
                <a:close/>
                <a:moveTo>
                  <a:pt x="118" y="416"/>
                </a:moveTo>
                <a:cubicBezTo>
                  <a:pt x="118" y="410"/>
                  <a:pt x="114" y="408"/>
                  <a:pt x="111" y="405"/>
                </a:cubicBezTo>
                <a:cubicBezTo>
                  <a:pt x="113" y="409"/>
                  <a:pt x="113" y="415"/>
                  <a:pt x="118" y="416"/>
                </a:cubicBezTo>
                <a:close/>
                <a:moveTo>
                  <a:pt x="308" y="407"/>
                </a:moveTo>
                <a:cubicBezTo>
                  <a:pt x="311" y="407"/>
                  <a:pt x="316" y="409"/>
                  <a:pt x="319" y="409"/>
                </a:cubicBezTo>
                <a:cubicBezTo>
                  <a:pt x="319" y="407"/>
                  <a:pt x="318" y="407"/>
                  <a:pt x="318" y="406"/>
                </a:cubicBezTo>
                <a:cubicBezTo>
                  <a:pt x="314" y="406"/>
                  <a:pt x="309" y="404"/>
                  <a:pt x="308" y="407"/>
                </a:cubicBezTo>
                <a:close/>
                <a:moveTo>
                  <a:pt x="338" y="410"/>
                </a:moveTo>
                <a:cubicBezTo>
                  <a:pt x="339" y="409"/>
                  <a:pt x="340" y="408"/>
                  <a:pt x="340" y="407"/>
                </a:cubicBezTo>
                <a:cubicBezTo>
                  <a:pt x="336" y="408"/>
                  <a:pt x="332" y="406"/>
                  <a:pt x="330" y="408"/>
                </a:cubicBezTo>
                <a:cubicBezTo>
                  <a:pt x="333" y="408"/>
                  <a:pt x="335" y="410"/>
                  <a:pt x="338" y="410"/>
                </a:cubicBezTo>
                <a:close/>
                <a:moveTo>
                  <a:pt x="346" y="410"/>
                </a:moveTo>
                <a:cubicBezTo>
                  <a:pt x="348" y="410"/>
                  <a:pt x="347" y="409"/>
                  <a:pt x="349" y="409"/>
                </a:cubicBezTo>
                <a:cubicBezTo>
                  <a:pt x="349" y="406"/>
                  <a:pt x="345" y="406"/>
                  <a:pt x="346" y="410"/>
                </a:cubicBezTo>
                <a:close/>
                <a:moveTo>
                  <a:pt x="358" y="411"/>
                </a:moveTo>
                <a:cubicBezTo>
                  <a:pt x="363" y="410"/>
                  <a:pt x="371" y="412"/>
                  <a:pt x="371" y="407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9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9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3"/>
                  <a:pt x="120" y="409"/>
                </a:cubicBezTo>
                <a:cubicBezTo>
                  <a:pt x="129" y="419"/>
                  <a:pt x="137" y="430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2"/>
                </a:moveTo>
                <a:cubicBezTo>
                  <a:pt x="298" y="412"/>
                  <a:pt x="299" y="413"/>
                  <a:pt x="299" y="413"/>
                </a:cubicBezTo>
                <a:cubicBezTo>
                  <a:pt x="303" y="413"/>
                  <a:pt x="305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3"/>
                  <a:pt x="297" y="409"/>
                  <a:pt x="293" y="411"/>
                </a:cubicBezTo>
                <a:cubicBezTo>
                  <a:pt x="295" y="411"/>
                  <a:pt x="296" y="412"/>
                  <a:pt x="298" y="412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4"/>
                  <a:pt x="380" y="416"/>
                </a:cubicBezTo>
                <a:close/>
                <a:moveTo>
                  <a:pt x="76" y="418"/>
                </a:moveTo>
                <a:cubicBezTo>
                  <a:pt x="76" y="417"/>
                  <a:pt x="77" y="416"/>
                  <a:pt x="76" y="415"/>
                </a:cubicBezTo>
                <a:cubicBezTo>
                  <a:pt x="75" y="416"/>
                  <a:pt x="75" y="412"/>
                  <a:pt x="74" y="415"/>
                </a:cubicBezTo>
                <a:cubicBezTo>
                  <a:pt x="75" y="416"/>
                  <a:pt x="74" y="417"/>
                  <a:pt x="76" y="418"/>
                </a:cubicBezTo>
                <a:close/>
                <a:moveTo>
                  <a:pt x="392" y="416"/>
                </a:moveTo>
                <a:cubicBezTo>
                  <a:pt x="393" y="416"/>
                  <a:pt x="394" y="417"/>
                  <a:pt x="394" y="417"/>
                </a:cubicBezTo>
                <a:cubicBezTo>
                  <a:pt x="394" y="416"/>
                  <a:pt x="395" y="416"/>
                  <a:pt x="395" y="415"/>
                </a:cubicBezTo>
                <a:cubicBezTo>
                  <a:pt x="393" y="415"/>
                  <a:pt x="393" y="416"/>
                  <a:pt x="392" y="416"/>
                </a:cubicBezTo>
                <a:close/>
                <a:moveTo>
                  <a:pt x="374" y="418"/>
                </a:moveTo>
                <a:cubicBezTo>
                  <a:pt x="375" y="417"/>
                  <a:pt x="378" y="418"/>
                  <a:pt x="378" y="415"/>
                </a:cubicBezTo>
                <a:cubicBezTo>
                  <a:pt x="376" y="416"/>
                  <a:pt x="374" y="415"/>
                  <a:pt x="374" y="418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7"/>
                  <a:pt x="331" y="418"/>
                  <a:pt x="330" y="416"/>
                </a:cubicBezTo>
                <a:cubicBezTo>
                  <a:pt x="327" y="417"/>
                  <a:pt x="326" y="416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1"/>
                </a:moveTo>
                <a:cubicBezTo>
                  <a:pt x="82" y="419"/>
                  <a:pt x="79" y="418"/>
                  <a:pt x="77" y="416"/>
                </a:cubicBezTo>
                <a:cubicBezTo>
                  <a:pt x="75" y="420"/>
                  <a:pt x="83" y="420"/>
                  <a:pt x="83" y="421"/>
                </a:cubicBezTo>
                <a:close/>
                <a:moveTo>
                  <a:pt x="129" y="425"/>
                </a:moveTo>
                <a:cubicBezTo>
                  <a:pt x="126" y="424"/>
                  <a:pt x="124" y="418"/>
                  <a:pt x="121" y="418"/>
                </a:cubicBezTo>
                <a:cubicBezTo>
                  <a:pt x="122" y="422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1"/>
                  <a:pt x="435" y="421"/>
                  <a:pt x="443" y="419"/>
                </a:cubicBezTo>
                <a:cubicBezTo>
                  <a:pt x="436" y="417"/>
                  <a:pt x="422" y="418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9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5"/>
                  <a:pt x="157" y="424"/>
                  <a:pt x="159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4"/>
                  <a:pt x="158" y="426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2"/>
                  <a:pt x="181" y="425"/>
                  <a:pt x="173" y="419"/>
                </a:cubicBezTo>
                <a:cubicBezTo>
                  <a:pt x="173" y="422"/>
                  <a:pt x="174" y="425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3"/>
                  <a:pt x="366" y="423"/>
                </a:cubicBezTo>
                <a:cubicBezTo>
                  <a:pt x="366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3"/>
                </a:moveTo>
                <a:cubicBezTo>
                  <a:pt x="372" y="421"/>
                  <a:pt x="378" y="423"/>
                  <a:pt x="378" y="421"/>
                </a:cubicBezTo>
                <a:cubicBezTo>
                  <a:pt x="375" y="421"/>
                  <a:pt x="371" y="419"/>
                  <a:pt x="371" y="423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3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4"/>
                </a:cubicBezTo>
                <a:cubicBezTo>
                  <a:pt x="80" y="428"/>
                  <a:pt x="88" y="435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1"/>
                  <a:pt x="122" y="424"/>
                  <a:pt x="119" y="426"/>
                </a:cubicBezTo>
                <a:close/>
                <a:moveTo>
                  <a:pt x="149" y="430"/>
                </a:moveTo>
                <a:cubicBezTo>
                  <a:pt x="148" y="429"/>
                  <a:pt x="146" y="425"/>
                  <a:pt x="145" y="426"/>
                </a:cubicBezTo>
                <a:cubicBezTo>
                  <a:pt x="147" y="427"/>
                  <a:pt x="146" y="430"/>
                  <a:pt x="149" y="430"/>
                </a:cubicBezTo>
                <a:close/>
                <a:moveTo>
                  <a:pt x="169" y="472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5"/>
                  <a:pt x="152" y="458"/>
                  <a:pt x="169" y="472"/>
                </a:cubicBezTo>
                <a:close/>
                <a:moveTo>
                  <a:pt x="157" y="443"/>
                </a:moveTo>
                <a:cubicBezTo>
                  <a:pt x="157" y="438"/>
                  <a:pt x="151" y="436"/>
                  <a:pt x="152" y="432"/>
                </a:cubicBezTo>
                <a:cubicBezTo>
                  <a:pt x="151" y="432"/>
                  <a:pt x="150" y="432"/>
                  <a:pt x="149" y="432"/>
                </a:cubicBezTo>
                <a:cubicBezTo>
                  <a:pt x="151" y="436"/>
                  <a:pt x="154" y="439"/>
                  <a:pt x="157" y="443"/>
                </a:cubicBezTo>
                <a:close/>
                <a:moveTo>
                  <a:pt x="176" y="464"/>
                </a:moveTo>
                <a:cubicBezTo>
                  <a:pt x="185" y="470"/>
                  <a:pt x="193" y="476"/>
                  <a:pt x="203" y="481"/>
                </a:cubicBezTo>
                <a:cubicBezTo>
                  <a:pt x="192" y="468"/>
                  <a:pt x="179" y="456"/>
                  <a:pt x="167" y="443"/>
                </a:cubicBezTo>
                <a:cubicBezTo>
                  <a:pt x="167" y="442"/>
                  <a:pt x="166" y="442"/>
                  <a:pt x="166" y="440"/>
                </a:cubicBezTo>
                <a:cubicBezTo>
                  <a:pt x="162" y="438"/>
                  <a:pt x="159" y="435"/>
                  <a:pt x="155" y="432"/>
                </a:cubicBezTo>
                <a:cubicBezTo>
                  <a:pt x="160" y="444"/>
                  <a:pt x="170" y="453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8"/>
                  <a:pt x="123" y="442"/>
                  <a:pt x="129" y="445"/>
                </a:cubicBezTo>
                <a:close/>
                <a:moveTo>
                  <a:pt x="185" y="449"/>
                </a:moveTo>
                <a:cubicBezTo>
                  <a:pt x="181" y="446"/>
                  <a:pt x="174" y="441"/>
                  <a:pt x="169" y="437"/>
                </a:cubicBezTo>
                <a:cubicBezTo>
                  <a:pt x="174" y="441"/>
                  <a:pt x="178" y="447"/>
                  <a:pt x="185" y="449"/>
                </a:cubicBezTo>
                <a:close/>
                <a:moveTo>
                  <a:pt x="203" y="509"/>
                </a:moveTo>
                <a:cubicBezTo>
                  <a:pt x="200" y="508"/>
                  <a:pt x="199" y="504"/>
                  <a:pt x="196" y="502"/>
                </a:cubicBezTo>
                <a:cubicBezTo>
                  <a:pt x="186" y="494"/>
                  <a:pt x="173" y="489"/>
                  <a:pt x="168" y="480"/>
                </a:cubicBezTo>
                <a:cubicBezTo>
                  <a:pt x="156" y="471"/>
                  <a:pt x="140" y="459"/>
                  <a:pt x="128" y="449"/>
                </a:cubicBezTo>
                <a:cubicBezTo>
                  <a:pt x="124" y="447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4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6"/>
                </a:cubicBezTo>
                <a:cubicBezTo>
                  <a:pt x="170" y="488"/>
                  <a:pt x="171" y="491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2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7"/>
                  <a:pt x="161" y="444"/>
                </a:cubicBezTo>
                <a:cubicBezTo>
                  <a:pt x="160" y="445"/>
                  <a:pt x="158" y="442"/>
                  <a:pt x="157" y="444"/>
                </a:cubicBezTo>
                <a:cubicBezTo>
                  <a:pt x="158" y="444"/>
                  <a:pt x="158" y="446"/>
                  <a:pt x="159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2"/>
                </a:moveTo>
                <a:cubicBezTo>
                  <a:pt x="138" y="450"/>
                  <a:pt x="134" y="448"/>
                  <a:pt x="134" y="449"/>
                </a:cubicBezTo>
                <a:cubicBezTo>
                  <a:pt x="135" y="450"/>
                  <a:pt x="136" y="451"/>
                  <a:pt x="137" y="452"/>
                </a:cubicBezTo>
                <a:close/>
                <a:moveTo>
                  <a:pt x="142" y="455"/>
                </a:moveTo>
                <a:cubicBezTo>
                  <a:pt x="141" y="455"/>
                  <a:pt x="141" y="454"/>
                  <a:pt x="141" y="453"/>
                </a:cubicBezTo>
                <a:cubicBezTo>
                  <a:pt x="140" y="453"/>
                  <a:pt x="139" y="453"/>
                  <a:pt x="138" y="452"/>
                </a:cubicBezTo>
                <a:cubicBezTo>
                  <a:pt x="138" y="454"/>
                  <a:pt x="141" y="456"/>
                  <a:pt x="142" y="455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1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9" y="496"/>
                  <a:pt x="171" y="504"/>
                </a:cubicBezTo>
                <a:close/>
                <a:moveTo>
                  <a:pt x="204" y="501"/>
                </a:moveTo>
                <a:cubicBezTo>
                  <a:pt x="204" y="498"/>
                  <a:pt x="201" y="498"/>
                  <a:pt x="200" y="496"/>
                </a:cubicBezTo>
                <a:cubicBezTo>
                  <a:pt x="200" y="499"/>
                  <a:pt x="202" y="500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5"/>
                  <a:pt x="177" y="503"/>
                </a:cubicBezTo>
                <a:cubicBezTo>
                  <a:pt x="175" y="503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4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2"/>
                  <a:pt x="246" y="552"/>
                  <a:pt x="244" y="551"/>
                </a:cubicBezTo>
                <a:cubicBezTo>
                  <a:pt x="245" y="553"/>
                  <a:pt x="248" y="557"/>
                  <a:pt x="250" y="55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宋体" panose="02010600030101010101" pitchFamily="2" charset="-122"/>
              </a:rPr>
              <a:t>02</a:t>
            </a:r>
            <a:endParaRPr lang="zh-CN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xmlns="" id="{0F953AF6-7CB1-48A6-A9FD-CE1896C69917}"/>
              </a:ext>
            </a:extLst>
          </p:cNvPr>
          <p:cNvSpPr txBox="1"/>
          <p:nvPr/>
        </p:nvSpPr>
        <p:spPr>
          <a:xfrm>
            <a:off x="7323242" y="2603359"/>
            <a:ext cx="2592194" cy="235449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719384"/>
      </p:ext>
    </p:extLst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grpId="0" nodeType="click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/>
          <p:bldP spid="32" grpId="0" animBg="1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/>
          <p:bldP spid="32" grpId="0" animBg="1"/>
          <p:bldP spid="33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xmlns="" id="{E75DE244-CD35-4691-8ED1-E8BD9C53C7F3}"/>
              </a:ext>
            </a:extLst>
          </p:cNvPr>
          <p:cNvSpPr txBox="1"/>
          <p:nvPr/>
        </p:nvSpPr>
        <p:spPr>
          <a:xfrm>
            <a:off x="1511300" y="4311723"/>
            <a:ext cx="9994900" cy="96949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A3AABF3-C949-4387-A78E-B830A0D83D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374" y="2073470"/>
            <a:ext cx="7488463" cy="172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xmlns="" id="{E75DE244-CD35-4691-8ED1-E8BD9C53C7F3}"/>
              </a:ext>
            </a:extLst>
          </p:cNvPr>
          <p:cNvSpPr txBox="1"/>
          <p:nvPr/>
        </p:nvSpPr>
        <p:spPr>
          <a:xfrm>
            <a:off x="1248230" y="2572281"/>
            <a:ext cx="3200400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FD72C2-475D-4A0E-8CA0-98F82E1F49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2" t="14689" r="12642" b="10777"/>
          <a:stretch/>
        </p:blipFill>
        <p:spPr>
          <a:xfrm>
            <a:off x="4334330" y="1295401"/>
            <a:ext cx="3247570" cy="43307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EB8E9CC-5A1B-48CA-81FC-4FF7440CA284}"/>
              </a:ext>
            </a:extLst>
          </p:cNvPr>
          <p:cNvSpPr txBox="1"/>
          <p:nvPr/>
        </p:nvSpPr>
        <p:spPr>
          <a:xfrm>
            <a:off x="1133930" y="204906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xmlns="" id="{B40D811A-D911-40C9-8F09-A0DFC4EB473D}"/>
              </a:ext>
            </a:extLst>
          </p:cNvPr>
          <p:cNvSpPr txBox="1"/>
          <p:nvPr/>
        </p:nvSpPr>
        <p:spPr>
          <a:xfrm>
            <a:off x="8144330" y="2572281"/>
            <a:ext cx="3200400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E82C318-FB72-47E6-8B66-EAB250E66A5A}"/>
              </a:ext>
            </a:extLst>
          </p:cNvPr>
          <p:cNvSpPr txBox="1"/>
          <p:nvPr/>
        </p:nvSpPr>
        <p:spPr>
          <a:xfrm>
            <a:off x="8030030" y="204906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350185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CCC59C8-57AE-4E03-861F-039253CBC9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sp>
        <p:nvSpPr>
          <p:cNvPr id="11" name="Freeform 60">
            <a:extLst>
              <a:ext uri="{FF2B5EF4-FFF2-40B4-BE49-F238E27FC236}">
                <a16:creationId xmlns:a16="http://schemas.microsoft.com/office/drawing/2014/main" xmlns="" id="{5BE5DCB5-ADA8-4319-9A4D-518002557149}"/>
              </a:ext>
            </a:extLst>
          </p:cNvPr>
          <p:cNvSpPr>
            <a:spLocks noEditPoints="1"/>
          </p:cNvSpPr>
          <p:nvPr/>
        </p:nvSpPr>
        <p:spPr bwMode="auto">
          <a:xfrm>
            <a:off x="3815024" y="3364448"/>
            <a:ext cx="459071" cy="522008"/>
          </a:xfrm>
          <a:custGeom>
            <a:avLst/>
            <a:gdLst/>
            <a:ahLst/>
            <a:cxnLst>
              <a:cxn ang="0">
                <a:pos x="74" y="118"/>
              </a:cxn>
              <a:cxn ang="0">
                <a:pos x="36" y="141"/>
              </a:cxn>
              <a:cxn ang="0">
                <a:pos x="21" y="135"/>
              </a:cxn>
              <a:cxn ang="0">
                <a:pos x="6" y="111"/>
              </a:cxn>
              <a:cxn ang="0">
                <a:pos x="10" y="97"/>
              </a:cxn>
              <a:cxn ang="0">
                <a:pos x="32" y="76"/>
              </a:cxn>
              <a:cxn ang="0">
                <a:pos x="6" y="61"/>
              </a:cxn>
              <a:cxn ang="0">
                <a:pos x="0" y="40"/>
              </a:cxn>
              <a:cxn ang="0">
                <a:pos x="10" y="19"/>
              </a:cxn>
              <a:cxn ang="0">
                <a:pos x="34" y="0"/>
              </a:cxn>
              <a:cxn ang="0">
                <a:pos x="82" y="29"/>
              </a:cxn>
              <a:cxn ang="0">
                <a:pos x="124" y="65"/>
              </a:cxn>
              <a:cxn ang="0">
                <a:pos x="114" y="86"/>
              </a:cxn>
              <a:cxn ang="0">
                <a:pos x="95" y="48"/>
              </a:cxn>
              <a:cxn ang="0">
                <a:pos x="38" y="10"/>
              </a:cxn>
              <a:cxn ang="0">
                <a:pos x="27" y="42"/>
              </a:cxn>
              <a:cxn ang="0">
                <a:pos x="59" y="55"/>
              </a:cxn>
              <a:cxn ang="0">
                <a:pos x="76" y="65"/>
              </a:cxn>
              <a:cxn ang="0">
                <a:pos x="31" y="86"/>
              </a:cxn>
              <a:cxn ang="0">
                <a:pos x="38" y="112"/>
              </a:cxn>
              <a:cxn ang="0">
                <a:pos x="80" y="91"/>
              </a:cxn>
              <a:cxn ang="0">
                <a:pos x="112" y="59"/>
              </a:cxn>
              <a:cxn ang="0">
                <a:pos x="10" y="32"/>
              </a:cxn>
              <a:cxn ang="0">
                <a:pos x="25" y="25"/>
              </a:cxn>
              <a:cxn ang="0">
                <a:pos x="15" y="21"/>
              </a:cxn>
              <a:cxn ang="0">
                <a:pos x="10" y="32"/>
              </a:cxn>
              <a:cxn ang="0">
                <a:pos x="15" y="57"/>
              </a:cxn>
              <a:cxn ang="0">
                <a:pos x="15" y="50"/>
              </a:cxn>
              <a:cxn ang="0">
                <a:pos x="38" y="57"/>
              </a:cxn>
              <a:cxn ang="0">
                <a:pos x="44" y="61"/>
              </a:cxn>
              <a:cxn ang="0">
                <a:pos x="50" y="57"/>
              </a:cxn>
              <a:cxn ang="0">
                <a:pos x="38" y="57"/>
              </a:cxn>
              <a:cxn ang="0">
                <a:pos x="48" y="71"/>
              </a:cxn>
              <a:cxn ang="0">
                <a:pos x="48" y="67"/>
              </a:cxn>
              <a:cxn ang="0">
                <a:pos x="97" y="93"/>
              </a:cxn>
              <a:cxn ang="0">
                <a:pos x="105" y="82"/>
              </a:cxn>
              <a:cxn ang="0">
                <a:pos x="10" y="107"/>
              </a:cxn>
              <a:cxn ang="0">
                <a:pos x="13" y="112"/>
              </a:cxn>
              <a:cxn ang="0">
                <a:pos x="19" y="99"/>
              </a:cxn>
              <a:cxn ang="0">
                <a:pos x="21" y="111"/>
              </a:cxn>
              <a:cxn ang="0">
                <a:pos x="29" y="109"/>
              </a:cxn>
              <a:cxn ang="0">
                <a:pos x="21" y="111"/>
              </a:cxn>
              <a:cxn ang="0">
                <a:pos x="74" y="114"/>
              </a:cxn>
              <a:cxn ang="0">
                <a:pos x="71" y="112"/>
              </a:cxn>
              <a:cxn ang="0">
                <a:pos x="38" y="133"/>
              </a:cxn>
              <a:cxn ang="0">
                <a:pos x="55" y="122"/>
              </a:cxn>
              <a:cxn ang="0">
                <a:pos x="55" y="116"/>
              </a:cxn>
              <a:cxn ang="0">
                <a:pos x="17" y="122"/>
              </a:cxn>
              <a:cxn ang="0">
                <a:pos x="23" y="118"/>
              </a:cxn>
              <a:cxn ang="0">
                <a:pos x="17" y="120"/>
              </a:cxn>
            </a:cxnLst>
            <a:rect l="0" t="0" r="r" b="b"/>
            <a:pathLst>
              <a:path w="124" h="141">
                <a:moveTo>
                  <a:pt x="109" y="93"/>
                </a:moveTo>
                <a:lnTo>
                  <a:pt x="109" y="93"/>
                </a:lnTo>
                <a:lnTo>
                  <a:pt x="93" y="107"/>
                </a:lnTo>
                <a:lnTo>
                  <a:pt x="74" y="118"/>
                </a:lnTo>
                <a:lnTo>
                  <a:pt x="74" y="118"/>
                </a:lnTo>
                <a:lnTo>
                  <a:pt x="55" y="132"/>
                </a:lnTo>
                <a:lnTo>
                  <a:pt x="46" y="137"/>
                </a:lnTo>
                <a:lnTo>
                  <a:pt x="36" y="141"/>
                </a:lnTo>
                <a:lnTo>
                  <a:pt x="36" y="141"/>
                </a:lnTo>
                <a:lnTo>
                  <a:pt x="29" y="141"/>
                </a:lnTo>
                <a:lnTo>
                  <a:pt x="29" y="141"/>
                </a:lnTo>
                <a:lnTo>
                  <a:pt x="21" y="135"/>
                </a:lnTo>
                <a:lnTo>
                  <a:pt x="13" y="126"/>
                </a:lnTo>
                <a:lnTo>
                  <a:pt x="13" y="126"/>
                </a:lnTo>
                <a:lnTo>
                  <a:pt x="8" y="116"/>
                </a:lnTo>
                <a:lnTo>
                  <a:pt x="6" y="111"/>
                </a:lnTo>
                <a:lnTo>
                  <a:pt x="4" y="105"/>
                </a:lnTo>
                <a:lnTo>
                  <a:pt x="4" y="105"/>
                </a:lnTo>
                <a:lnTo>
                  <a:pt x="6" y="101"/>
                </a:lnTo>
                <a:lnTo>
                  <a:pt x="10" y="97"/>
                </a:lnTo>
                <a:lnTo>
                  <a:pt x="17" y="88"/>
                </a:lnTo>
                <a:lnTo>
                  <a:pt x="17" y="88"/>
                </a:lnTo>
                <a:lnTo>
                  <a:pt x="27" y="82"/>
                </a:lnTo>
                <a:lnTo>
                  <a:pt x="32" y="76"/>
                </a:lnTo>
                <a:lnTo>
                  <a:pt x="32" y="76"/>
                </a:lnTo>
                <a:lnTo>
                  <a:pt x="25" y="71"/>
                </a:lnTo>
                <a:lnTo>
                  <a:pt x="15" y="67"/>
                </a:lnTo>
                <a:lnTo>
                  <a:pt x="6" y="61"/>
                </a:lnTo>
                <a:lnTo>
                  <a:pt x="2" y="59"/>
                </a:lnTo>
                <a:lnTo>
                  <a:pt x="0" y="55"/>
                </a:lnTo>
                <a:lnTo>
                  <a:pt x="0" y="55"/>
                </a:lnTo>
                <a:lnTo>
                  <a:pt x="0" y="40"/>
                </a:lnTo>
                <a:lnTo>
                  <a:pt x="2" y="32"/>
                </a:lnTo>
                <a:lnTo>
                  <a:pt x="4" y="27"/>
                </a:lnTo>
                <a:lnTo>
                  <a:pt x="4" y="27"/>
                </a:lnTo>
                <a:lnTo>
                  <a:pt x="10" y="19"/>
                </a:lnTo>
                <a:lnTo>
                  <a:pt x="19" y="11"/>
                </a:lnTo>
                <a:lnTo>
                  <a:pt x="27" y="8"/>
                </a:lnTo>
                <a:lnTo>
                  <a:pt x="34" y="0"/>
                </a:lnTo>
                <a:lnTo>
                  <a:pt x="34" y="0"/>
                </a:lnTo>
                <a:lnTo>
                  <a:pt x="44" y="4"/>
                </a:lnTo>
                <a:lnTo>
                  <a:pt x="57" y="11"/>
                </a:lnTo>
                <a:lnTo>
                  <a:pt x="82" y="29"/>
                </a:lnTo>
                <a:lnTo>
                  <a:pt x="82" y="29"/>
                </a:lnTo>
                <a:lnTo>
                  <a:pt x="105" y="46"/>
                </a:lnTo>
                <a:lnTo>
                  <a:pt x="118" y="57"/>
                </a:lnTo>
                <a:lnTo>
                  <a:pt x="122" y="61"/>
                </a:lnTo>
                <a:lnTo>
                  <a:pt x="124" y="65"/>
                </a:lnTo>
                <a:lnTo>
                  <a:pt x="124" y="65"/>
                </a:lnTo>
                <a:lnTo>
                  <a:pt x="122" y="72"/>
                </a:lnTo>
                <a:lnTo>
                  <a:pt x="118" y="78"/>
                </a:lnTo>
                <a:lnTo>
                  <a:pt x="114" y="86"/>
                </a:lnTo>
                <a:lnTo>
                  <a:pt x="109" y="93"/>
                </a:lnTo>
                <a:lnTo>
                  <a:pt x="109" y="93"/>
                </a:lnTo>
                <a:close/>
                <a:moveTo>
                  <a:pt x="95" y="48"/>
                </a:moveTo>
                <a:lnTo>
                  <a:pt x="95" y="48"/>
                </a:lnTo>
                <a:lnTo>
                  <a:pt x="69" y="27"/>
                </a:lnTo>
                <a:lnTo>
                  <a:pt x="53" y="17"/>
                </a:lnTo>
                <a:lnTo>
                  <a:pt x="38" y="10"/>
                </a:lnTo>
                <a:lnTo>
                  <a:pt x="38" y="10"/>
                </a:lnTo>
                <a:lnTo>
                  <a:pt x="32" y="15"/>
                </a:lnTo>
                <a:lnTo>
                  <a:pt x="29" y="25"/>
                </a:lnTo>
                <a:lnTo>
                  <a:pt x="27" y="32"/>
                </a:lnTo>
                <a:lnTo>
                  <a:pt x="27" y="42"/>
                </a:lnTo>
                <a:lnTo>
                  <a:pt x="27" y="42"/>
                </a:lnTo>
                <a:lnTo>
                  <a:pt x="44" y="50"/>
                </a:lnTo>
                <a:lnTo>
                  <a:pt x="59" y="55"/>
                </a:lnTo>
                <a:lnTo>
                  <a:pt x="59" y="55"/>
                </a:lnTo>
                <a:lnTo>
                  <a:pt x="69" y="59"/>
                </a:lnTo>
                <a:lnTo>
                  <a:pt x="74" y="61"/>
                </a:lnTo>
                <a:lnTo>
                  <a:pt x="76" y="65"/>
                </a:lnTo>
                <a:lnTo>
                  <a:pt x="76" y="65"/>
                </a:lnTo>
                <a:lnTo>
                  <a:pt x="63" y="71"/>
                </a:lnTo>
                <a:lnTo>
                  <a:pt x="50" y="76"/>
                </a:lnTo>
                <a:lnTo>
                  <a:pt x="36" y="82"/>
                </a:lnTo>
                <a:lnTo>
                  <a:pt x="31" y="86"/>
                </a:lnTo>
                <a:lnTo>
                  <a:pt x="27" y="90"/>
                </a:lnTo>
                <a:lnTo>
                  <a:pt x="27" y="90"/>
                </a:lnTo>
                <a:lnTo>
                  <a:pt x="34" y="105"/>
                </a:lnTo>
                <a:lnTo>
                  <a:pt x="38" y="112"/>
                </a:lnTo>
                <a:lnTo>
                  <a:pt x="46" y="116"/>
                </a:lnTo>
                <a:lnTo>
                  <a:pt x="46" y="116"/>
                </a:lnTo>
                <a:lnTo>
                  <a:pt x="63" y="105"/>
                </a:lnTo>
                <a:lnTo>
                  <a:pt x="80" y="91"/>
                </a:lnTo>
                <a:lnTo>
                  <a:pt x="99" y="80"/>
                </a:lnTo>
                <a:lnTo>
                  <a:pt x="116" y="65"/>
                </a:lnTo>
                <a:lnTo>
                  <a:pt x="116" y="65"/>
                </a:lnTo>
                <a:lnTo>
                  <a:pt x="112" y="59"/>
                </a:lnTo>
                <a:lnTo>
                  <a:pt x="107" y="55"/>
                </a:lnTo>
                <a:lnTo>
                  <a:pt x="95" y="48"/>
                </a:lnTo>
                <a:lnTo>
                  <a:pt x="95" y="48"/>
                </a:lnTo>
                <a:close/>
                <a:moveTo>
                  <a:pt x="10" y="32"/>
                </a:moveTo>
                <a:lnTo>
                  <a:pt x="10" y="32"/>
                </a:lnTo>
                <a:lnTo>
                  <a:pt x="17" y="27"/>
                </a:lnTo>
                <a:lnTo>
                  <a:pt x="25" y="25"/>
                </a:lnTo>
                <a:lnTo>
                  <a:pt x="25" y="25"/>
                </a:lnTo>
                <a:lnTo>
                  <a:pt x="25" y="19"/>
                </a:lnTo>
                <a:lnTo>
                  <a:pt x="27" y="13"/>
                </a:lnTo>
                <a:lnTo>
                  <a:pt x="27" y="13"/>
                </a:lnTo>
                <a:lnTo>
                  <a:pt x="15" y="21"/>
                </a:lnTo>
                <a:lnTo>
                  <a:pt x="11" y="27"/>
                </a:lnTo>
                <a:lnTo>
                  <a:pt x="10" y="29"/>
                </a:lnTo>
                <a:lnTo>
                  <a:pt x="10" y="32"/>
                </a:lnTo>
                <a:lnTo>
                  <a:pt x="10" y="32"/>
                </a:lnTo>
                <a:close/>
                <a:moveTo>
                  <a:pt x="6" y="57"/>
                </a:moveTo>
                <a:lnTo>
                  <a:pt x="6" y="57"/>
                </a:lnTo>
                <a:lnTo>
                  <a:pt x="11" y="59"/>
                </a:lnTo>
                <a:lnTo>
                  <a:pt x="15" y="57"/>
                </a:lnTo>
                <a:lnTo>
                  <a:pt x="25" y="51"/>
                </a:lnTo>
                <a:lnTo>
                  <a:pt x="25" y="51"/>
                </a:lnTo>
                <a:lnTo>
                  <a:pt x="19" y="50"/>
                </a:lnTo>
                <a:lnTo>
                  <a:pt x="15" y="50"/>
                </a:lnTo>
                <a:lnTo>
                  <a:pt x="10" y="53"/>
                </a:lnTo>
                <a:lnTo>
                  <a:pt x="6" y="57"/>
                </a:lnTo>
                <a:lnTo>
                  <a:pt x="6" y="57"/>
                </a:lnTo>
                <a:close/>
                <a:moveTo>
                  <a:pt x="38" y="57"/>
                </a:moveTo>
                <a:lnTo>
                  <a:pt x="38" y="57"/>
                </a:lnTo>
                <a:lnTo>
                  <a:pt x="42" y="57"/>
                </a:lnTo>
                <a:lnTo>
                  <a:pt x="42" y="57"/>
                </a:lnTo>
                <a:lnTo>
                  <a:pt x="44" y="61"/>
                </a:lnTo>
                <a:lnTo>
                  <a:pt x="44" y="61"/>
                </a:lnTo>
                <a:lnTo>
                  <a:pt x="48" y="61"/>
                </a:lnTo>
                <a:lnTo>
                  <a:pt x="48" y="59"/>
                </a:lnTo>
                <a:lnTo>
                  <a:pt x="50" y="57"/>
                </a:lnTo>
                <a:lnTo>
                  <a:pt x="50" y="57"/>
                </a:lnTo>
                <a:lnTo>
                  <a:pt x="44" y="55"/>
                </a:lnTo>
                <a:lnTo>
                  <a:pt x="40" y="55"/>
                </a:lnTo>
                <a:lnTo>
                  <a:pt x="38" y="57"/>
                </a:lnTo>
                <a:lnTo>
                  <a:pt x="38" y="57"/>
                </a:lnTo>
                <a:close/>
                <a:moveTo>
                  <a:pt x="44" y="71"/>
                </a:moveTo>
                <a:lnTo>
                  <a:pt x="44" y="71"/>
                </a:lnTo>
                <a:lnTo>
                  <a:pt x="48" y="71"/>
                </a:lnTo>
                <a:lnTo>
                  <a:pt x="53" y="69"/>
                </a:lnTo>
                <a:lnTo>
                  <a:pt x="53" y="69"/>
                </a:lnTo>
                <a:lnTo>
                  <a:pt x="51" y="67"/>
                </a:lnTo>
                <a:lnTo>
                  <a:pt x="48" y="67"/>
                </a:lnTo>
                <a:lnTo>
                  <a:pt x="44" y="71"/>
                </a:lnTo>
                <a:lnTo>
                  <a:pt x="44" y="71"/>
                </a:lnTo>
                <a:close/>
                <a:moveTo>
                  <a:pt x="97" y="93"/>
                </a:moveTo>
                <a:lnTo>
                  <a:pt x="97" y="93"/>
                </a:lnTo>
                <a:lnTo>
                  <a:pt x="103" y="88"/>
                </a:lnTo>
                <a:lnTo>
                  <a:pt x="105" y="84"/>
                </a:lnTo>
                <a:lnTo>
                  <a:pt x="105" y="82"/>
                </a:lnTo>
                <a:lnTo>
                  <a:pt x="105" y="82"/>
                </a:lnTo>
                <a:lnTo>
                  <a:pt x="101" y="88"/>
                </a:lnTo>
                <a:lnTo>
                  <a:pt x="97" y="93"/>
                </a:lnTo>
                <a:lnTo>
                  <a:pt x="97" y="93"/>
                </a:lnTo>
                <a:close/>
                <a:moveTo>
                  <a:pt x="10" y="107"/>
                </a:moveTo>
                <a:lnTo>
                  <a:pt x="10" y="107"/>
                </a:lnTo>
                <a:lnTo>
                  <a:pt x="11" y="111"/>
                </a:lnTo>
                <a:lnTo>
                  <a:pt x="13" y="112"/>
                </a:lnTo>
                <a:lnTo>
                  <a:pt x="13" y="112"/>
                </a:lnTo>
                <a:lnTo>
                  <a:pt x="17" y="105"/>
                </a:lnTo>
                <a:lnTo>
                  <a:pt x="19" y="101"/>
                </a:lnTo>
                <a:lnTo>
                  <a:pt x="19" y="99"/>
                </a:lnTo>
                <a:lnTo>
                  <a:pt x="19" y="99"/>
                </a:lnTo>
                <a:lnTo>
                  <a:pt x="15" y="103"/>
                </a:lnTo>
                <a:lnTo>
                  <a:pt x="10" y="107"/>
                </a:lnTo>
                <a:lnTo>
                  <a:pt x="10" y="107"/>
                </a:lnTo>
                <a:close/>
                <a:moveTo>
                  <a:pt x="21" y="111"/>
                </a:moveTo>
                <a:lnTo>
                  <a:pt x="21" y="111"/>
                </a:lnTo>
                <a:lnTo>
                  <a:pt x="25" y="109"/>
                </a:lnTo>
                <a:lnTo>
                  <a:pt x="29" y="109"/>
                </a:lnTo>
                <a:lnTo>
                  <a:pt x="29" y="109"/>
                </a:lnTo>
                <a:lnTo>
                  <a:pt x="27" y="105"/>
                </a:lnTo>
                <a:lnTo>
                  <a:pt x="25" y="103"/>
                </a:lnTo>
                <a:lnTo>
                  <a:pt x="25" y="103"/>
                </a:lnTo>
                <a:lnTo>
                  <a:pt x="21" y="111"/>
                </a:lnTo>
                <a:lnTo>
                  <a:pt x="21" y="111"/>
                </a:lnTo>
                <a:close/>
                <a:moveTo>
                  <a:pt x="69" y="116"/>
                </a:moveTo>
                <a:lnTo>
                  <a:pt x="69" y="116"/>
                </a:lnTo>
                <a:lnTo>
                  <a:pt x="74" y="114"/>
                </a:lnTo>
                <a:lnTo>
                  <a:pt x="76" y="111"/>
                </a:lnTo>
                <a:lnTo>
                  <a:pt x="76" y="107"/>
                </a:lnTo>
                <a:lnTo>
                  <a:pt x="76" y="107"/>
                </a:lnTo>
                <a:lnTo>
                  <a:pt x="71" y="112"/>
                </a:lnTo>
                <a:lnTo>
                  <a:pt x="69" y="114"/>
                </a:lnTo>
                <a:lnTo>
                  <a:pt x="69" y="116"/>
                </a:lnTo>
                <a:lnTo>
                  <a:pt x="69" y="116"/>
                </a:lnTo>
                <a:close/>
                <a:moveTo>
                  <a:pt x="38" y="133"/>
                </a:moveTo>
                <a:lnTo>
                  <a:pt x="38" y="133"/>
                </a:lnTo>
                <a:lnTo>
                  <a:pt x="55" y="126"/>
                </a:lnTo>
                <a:lnTo>
                  <a:pt x="55" y="126"/>
                </a:lnTo>
                <a:lnTo>
                  <a:pt x="55" y="122"/>
                </a:lnTo>
                <a:lnTo>
                  <a:pt x="55" y="120"/>
                </a:lnTo>
                <a:lnTo>
                  <a:pt x="57" y="118"/>
                </a:lnTo>
                <a:lnTo>
                  <a:pt x="55" y="116"/>
                </a:lnTo>
                <a:lnTo>
                  <a:pt x="55" y="116"/>
                </a:lnTo>
                <a:lnTo>
                  <a:pt x="46" y="124"/>
                </a:lnTo>
                <a:lnTo>
                  <a:pt x="38" y="133"/>
                </a:lnTo>
                <a:lnTo>
                  <a:pt x="38" y="133"/>
                </a:lnTo>
                <a:close/>
                <a:moveTo>
                  <a:pt x="17" y="122"/>
                </a:moveTo>
                <a:lnTo>
                  <a:pt x="17" y="122"/>
                </a:lnTo>
                <a:lnTo>
                  <a:pt x="19" y="122"/>
                </a:lnTo>
                <a:lnTo>
                  <a:pt x="21" y="122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20"/>
                </a:lnTo>
                <a:lnTo>
                  <a:pt x="17" y="120"/>
                </a:lnTo>
                <a:lnTo>
                  <a:pt x="17" y="122"/>
                </a:lnTo>
                <a:lnTo>
                  <a:pt x="17" y="1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endParaRPr lang="zh-CN" altLang="en-US" sz="1350"/>
          </a:p>
        </p:txBody>
      </p:sp>
      <p:sp>
        <p:nvSpPr>
          <p:cNvPr id="12" name="Freeform 60">
            <a:extLst>
              <a:ext uri="{FF2B5EF4-FFF2-40B4-BE49-F238E27FC236}">
                <a16:creationId xmlns:a16="http://schemas.microsoft.com/office/drawing/2014/main" xmlns="" id="{686348F7-63E6-47C1-9B3E-7D739E53FF8A}"/>
              </a:ext>
            </a:extLst>
          </p:cNvPr>
          <p:cNvSpPr>
            <a:spLocks noEditPoints="1"/>
          </p:cNvSpPr>
          <p:nvPr/>
        </p:nvSpPr>
        <p:spPr bwMode="auto">
          <a:xfrm>
            <a:off x="7933485" y="3315766"/>
            <a:ext cx="459071" cy="522008"/>
          </a:xfrm>
          <a:custGeom>
            <a:avLst/>
            <a:gdLst/>
            <a:ahLst/>
            <a:cxnLst>
              <a:cxn ang="0">
                <a:pos x="74" y="118"/>
              </a:cxn>
              <a:cxn ang="0">
                <a:pos x="36" y="141"/>
              </a:cxn>
              <a:cxn ang="0">
                <a:pos x="21" y="135"/>
              </a:cxn>
              <a:cxn ang="0">
                <a:pos x="6" y="111"/>
              </a:cxn>
              <a:cxn ang="0">
                <a:pos x="10" y="97"/>
              </a:cxn>
              <a:cxn ang="0">
                <a:pos x="32" y="76"/>
              </a:cxn>
              <a:cxn ang="0">
                <a:pos x="6" y="61"/>
              </a:cxn>
              <a:cxn ang="0">
                <a:pos x="0" y="40"/>
              </a:cxn>
              <a:cxn ang="0">
                <a:pos x="10" y="19"/>
              </a:cxn>
              <a:cxn ang="0">
                <a:pos x="34" y="0"/>
              </a:cxn>
              <a:cxn ang="0">
                <a:pos x="82" y="29"/>
              </a:cxn>
              <a:cxn ang="0">
                <a:pos x="124" y="65"/>
              </a:cxn>
              <a:cxn ang="0">
                <a:pos x="114" y="86"/>
              </a:cxn>
              <a:cxn ang="0">
                <a:pos x="95" y="48"/>
              </a:cxn>
              <a:cxn ang="0">
                <a:pos x="38" y="10"/>
              </a:cxn>
              <a:cxn ang="0">
                <a:pos x="27" y="42"/>
              </a:cxn>
              <a:cxn ang="0">
                <a:pos x="59" y="55"/>
              </a:cxn>
              <a:cxn ang="0">
                <a:pos x="76" y="65"/>
              </a:cxn>
              <a:cxn ang="0">
                <a:pos x="31" y="86"/>
              </a:cxn>
              <a:cxn ang="0">
                <a:pos x="38" y="112"/>
              </a:cxn>
              <a:cxn ang="0">
                <a:pos x="80" y="91"/>
              </a:cxn>
              <a:cxn ang="0">
                <a:pos x="112" y="59"/>
              </a:cxn>
              <a:cxn ang="0">
                <a:pos x="10" y="32"/>
              </a:cxn>
              <a:cxn ang="0">
                <a:pos x="25" y="25"/>
              </a:cxn>
              <a:cxn ang="0">
                <a:pos x="15" y="21"/>
              </a:cxn>
              <a:cxn ang="0">
                <a:pos x="10" y="32"/>
              </a:cxn>
              <a:cxn ang="0">
                <a:pos x="15" y="57"/>
              </a:cxn>
              <a:cxn ang="0">
                <a:pos x="15" y="50"/>
              </a:cxn>
              <a:cxn ang="0">
                <a:pos x="38" y="57"/>
              </a:cxn>
              <a:cxn ang="0">
                <a:pos x="44" y="61"/>
              </a:cxn>
              <a:cxn ang="0">
                <a:pos x="50" y="57"/>
              </a:cxn>
              <a:cxn ang="0">
                <a:pos x="38" y="57"/>
              </a:cxn>
              <a:cxn ang="0">
                <a:pos x="48" y="71"/>
              </a:cxn>
              <a:cxn ang="0">
                <a:pos x="48" y="67"/>
              </a:cxn>
              <a:cxn ang="0">
                <a:pos x="97" y="93"/>
              </a:cxn>
              <a:cxn ang="0">
                <a:pos x="105" y="82"/>
              </a:cxn>
              <a:cxn ang="0">
                <a:pos x="10" y="107"/>
              </a:cxn>
              <a:cxn ang="0">
                <a:pos x="13" y="112"/>
              </a:cxn>
              <a:cxn ang="0">
                <a:pos x="19" y="99"/>
              </a:cxn>
              <a:cxn ang="0">
                <a:pos x="21" y="111"/>
              </a:cxn>
              <a:cxn ang="0">
                <a:pos x="29" y="109"/>
              </a:cxn>
              <a:cxn ang="0">
                <a:pos x="21" y="111"/>
              </a:cxn>
              <a:cxn ang="0">
                <a:pos x="74" y="114"/>
              </a:cxn>
              <a:cxn ang="0">
                <a:pos x="71" y="112"/>
              </a:cxn>
              <a:cxn ang="0">
                <a:pos x="38" y="133"/>
              </a:cxn>
              <a:cxn ang="0">
                <a:pos x="55" y="122"/>
              </a:cxn>
              <a:cxn ang="0">
                <a:pos x="55" y="116"/>
              </a:cxn>
              <a:cxn ang="0">
                <a:pos x="17" y="122"/>
              </a:cxn>
              <a:cxn ang="0">
                <a:pos x="23" y="118"/>
              </a:cxn>
              <a:cxn ang="0">
                <a:pos x="17" y="120"/>
              </a:cxn>
            </a:cxnLst>
            <a:rect l="0" t="0" r="r" b="b"/>
            <a:pathLst>
              <a:path w="124" h="141">
                <a:moveTo>
                  <a:pt x="109" y="93"/>
                </a:moveTo>
                <a:lnTo>
                  <a:pt x="109" y="93"/>
                </a:lnTo>
                <a:lnTo>
                  <a:pt x="93" y="107"/>
                </a:lnTo>
                <a:lnTo>
                  <a:pt x="74" y="118"/>
                </a:lnTo>
                <a:lnTo>
                  <a:pt x="74" y="118"/>
                </a:lnTo>
                <a:lnTo>
                  <a:pt x="55" y="132"/>
                </a:lnTo>
                <a:lnTo>
                  <a:pt x="46" y="137"/>
                </a:lnTo>
                <a:lnTo>
                  <a:pt x="36" y="141"/>
                </a:lnTo>
                <a:lnTo>
                  <a:pt x="36" y="141"/>
                </a:lnTo>
                <a:lnTo>
                  <a:pt x="29" y="141"/>
                </a:lnTo>
                <a:lnTo>
                  <a:pt x="29" y="141"/>
                </a:lnTo>
                <a:lnTo>
                  <a:pt x="21" y="135"/>
                </a:lnTo>
                <a:lnTo>
                  <a:pt x="13" y="126"/>
                </a:lnTo>
                <a:lnTo>
                  <a:pt x="13" y="126"/>
                </a:lnTo>
                <a:lnTo>
                  <a:pt x="8" y="116"/>
                </a:lnTo>
                <a:lnTo>
                  <a:pt x="6" y="111"/>
                </a:lnTo>
                <a:lnTo>
                  <a:pt x="4" y="105"/>
                </a:lnTo>
                <a:lnTo>
                  <a:pt x="4" y="105"/>
                </a:lnTo>
                <a:lnTo>
                  <a:pt x="6" y="101"/>
                </a:lnTo>
                <a:lnTo>
                  <a:pt x="10" y="97"/>
                </a:lnTo>
                <a:lnTo>
                  <a:pt x="17" y="88"/>
                </a:lnTo>
                <a:lnTo>
                  <a:pt x="17" y="88"/>
                </a:lnTo>
                <a:lnTo>
                  <a:pt x="27" y="82"/>
                </a:lnTo>
                <a:lnTo>
                  <a:pt x="32" y="76"/>
                </a:lnTo>
                <a:lnTo>
                  <a:pt x="32" y="76"/>
                </a:lnTo>
                <a:lnTo>
                  <a:pt x="25" y="71"/>
                </a:lnTo>
                <a:lnTo>
                  <a:pt x="15" y="67"/>
                </a:lnTo>
                <a:lnTo>
                  <a:pt x="6" y="61"/>
                </a:lnTo>
                <a:lnTo>
                  <a:pt x="2" y="59"/>
                </a:lnTo>
                <a:lnTo>
                  <a:pt x="0" y="55"/>
                </a:lnTo>
                <a:lnTo>
                  <a:pt x="0" y="55"/>
                </a:lnTo>
                <a:lnTo>
                  <a:pt x="0" y="40"/>
                </a:lnTo>
                <a:lnTo>
                  <a:pt x="2" y="32"/>
                </a:lnTo>
                <a:lnTo>
                  <a:pt x="4" y="27"/>
                </a:lnTo>
                <a:lnTo>
                  <a:pt x="4" y="27"/>
                </a:lnTo>
                <a:lnTo>
                  <a:pt x="10" y="19"/>
                </a:lnTo>
                <a:lnTo>
                  <a:pt x="19" y="11"/>
                </a:lnTo>
                <a:lnTo>
                  <a:pt x="27" y="8"/>
                </a:lnTo>
                <a:lnTo>
                  <a:pt x="34" y="0"/>
                </a:lnTo>
                <a:lnTo>
                  <a:pt x="34" y="0"/>
                </a:lnTo>
                <a:lnTo>
                  <a:pt x="44" y="4"/>
                </a:lnTo>
                <a:lnTo>
                  <a:pt x="57" y="11"/>
                </a:lnTo>
                <a:lnTo>
                  <a:pt x="82" y="29"/>
                </a:lnTo>
                <a:lnTo>
                  <a:pt x="82" y="29"/>
                </a:lnTo>
                <a:lnTo>
                  <a:pt x="105" y="46"/>
                </a:lnTo>
                <a:lnTo>
                  <a:pt x="118" y="57"/>
                </a:lnTo>
                <a:lnTo>
                  <a:pt x="122" y="61"/>
                </a:lnTo>
                <a:lnTo>
                  <a:pt x="124" y="65"/>
                </a:lnTo>
                <a:lnTo>
                  <a:pt x="124" y="65"/>
                </a:lnTo>
                <a:lnTo>
                  <a:pt x="122" y="72"/>
                </a:lnTo>
                <a:lnTo>
                  <a:pt x="118" y="78"/>
                </a:lnTo>
                <a:lnTo>
                  <a:pt x="114" y="86"/>
                </a:lnTo>
                <a:lnTo>
                  <a:pt x="109" y="93"/>
                </a:lnTo>
                <a:lnTo>
                  <a:pt x="109" y="93"/>
                </a:lnTo>
                <a:close/>
                <a:moveTo>
                  <a:pt x="95" y="48"/>
                </a:moveTo>
                <a:lnTo>
                  <a:pt x="95" y="48"/>
                </a:lnTo>
                <a:lnTo>
                  <a:pt x="69" y="27"/>
                </a:lnTo>
                <a:lnTo>
                  <a:pt x="53" y="17"/>
                </a:lnTo>
                <a:lnTo>
                  <a:pt x="38" y="10"/>
                </a:lnTo>
                <a:lnTo>
                  <a:pt x="38" y="10"/>
                </a:lnTo>
                <a:lnTo>
                  <a:pt x="32" y="15"/>
                </a:lnTo>
                <a:lnTo>
                  <a:pt x="29" y="25"/>
                </a:lnTo>
                <a:lnTo>
                  <a:pt x="27" y="32"/>
                </a:lnTo>
                <a:lnTo>
                  <a:pt x="27" y="42"/>
                </a:lnTo>
                <a:lnTo>
                  <a:pt x="27" y="42"/>
                </a:lnTo>
                <a:lnTo>
                  <a:pt x="44" y="50"/>
                </a:lnTo>
                <a:lnTo>
                  <a:pt x="59" y="55"/>
                </a:lnTo>
                <a:lnTo>
                  <a:pt x="59" y="55"/>
                </a:lnTo>
                <a:lnTo>
                  <a:pt x="69" y="59"/>
                </a:lnTo>
                <a:lnTo>
                  <a:pt x="74" y="61"/>
                </a:lnTo>
                <a:lnTo>
                  <a:pt x="76" y="65"/>
                </a:lnTo>
                <a:lnTo>
                  <a:pt x="76" y="65"/>
                </a:lnTo>
                <a:lnTo>
                  <a:pt x="63" y="71"/>
                </a:lnTo>
                <a:lnTo>
                  <a:pt x="50" y="76"/>
                </a:lnTo>
                <a:lnTo>
                  <a:pt x="36" y="82"/>
                </a:lnTo>
                <a:lnTo>
                  <a:pt x="31" y="86"/>
                </a:lnTo>
                <a:lnTo>
                  <a:pt x="27" y="90"/>
                </a:lnTo>
                <a:lnTo>
                  <a:pt x="27" y="90"/>
                </a:lnTo>
                <a:lnTo>
                  <a:pt x="34" y="105"/>
                </a:lnTo>
                <a:lnTo>
                  <a:pt x="38" y="112"/>
                </a:lnTo>
                <a:lnTo>
                  <a:pt x="46" y="116"/>
                </a:lnTo>
                <a:lnTo>
                  <a:pt x="46" y="116"/>
                </a:lnTo>
                <a:lnTo>
                  <a:pt x="63" y="105"/>
                </a:lnTo>
                <a:lnTo>
                  <a:pt x="80" y="91"/>
                </a:lnTo>
                <a:lnTo>
                  <a:pt x="99" y="80"/>
                </a:lnTo>
                <a:lnTo>
                  <a:pt x="116" y="65"/>
                </a:lnTo>
                <a:lnTo>
                  <a:pt x="116" y="65"/>
                </a:lnTo>
                <a:lnTo>
                  <a:pt x="112" y="59"/>
                </a:lnTo>
                <a:lnTo>
                  <a:pt x="107" y="55"/>
                </a:lnTo>
                <a:lnTo>
                  <a:pt x="95" y="48"/>
                </a:lnTo>
                <a:lnTo>
                  <a:pt x="95" y="48"/>
                </a:lnTo>
                <a:close/>
                <a:moveTo>
                  <a:pt x="10" y="32"/>
                </a:moveTo>
                <a:lnTo>
                  <a:pt x="10" y="32"/>
                </a:lnTo>
                <a:lnTo>
                  <a:pt x="17" y="27"/>
                </a:lnTo>
                <a:lnTo>
                  <a:pt x="25" y="25"/>
                </a:lnTo>
                <a:lnTo>
                  <a:pt x="25" y="25"/>
                </a:lnTo>
                <a:lnTo>
                  <a:pt x="25" y="19"/>
                </a:lnTo>
                <a:lnTo>
                  <a:pt x="27" y="13"/>
                </a:lnTo>
                <a:lnTo>
                  <a:pt x="27" y="13"/>
                </a:lnTo>
                <a:lnTo>
                  <a:pt x="15" y="21"/>
                </a:lnTo>
                <a:lnTo>
                  <a:pt x="11" y="27"/>
                </a:lnTo>
                <a:lnTo>
                  <a:pt x="10" y="29"/>
                </a:lnTo>
                <a:lnTo>
                  <a:pt x="10" y="32"/>
                </a:lnTo>
                <a:lnTo>
                  <a:pt x="10" y="32"/>
                </a:lnTo>
                <a:close/>
                <a:moveTo>
                  <a:pt x="6" y="57"/>
                </a:moveTo>
                <a:lnTo>
                  <a:pt x="6" y="57"/>
                </a:lnTo>
                <a:lnTo>
                  <a:pt x="11" y="59"/>
                </a:lnTo>
                <a:lnTo>
                  <a:pt x="15" y="57"/>
                </a:lnTo>
                <a:lnTo>
                  <a:pt x="25" y="51"/>
                </a:lnTo>
                <a:lnTo>
                  <a:pt x="25" y="51"/>
                </a:lnTo>
                <a:lnTo>
                  <a:pt x="19" y="50"/>
                </a:lnTo>
                <a:lnTo>
                  <a:pt x="15" y="50"/>
                </a:lnTo>
                <a:lnTo>
                  <a:pt x="10" y="53"/>
                </a:lnTo>
                <a:lnTo>
                  <a:pt x="6" y="57"/>
                </a:lnTo>
                <a:lnTo>
                  <a:pt x="6" y="57"/>
                </a:lnTo>
                <a:close/>
                <a:moveTo>
                  <a:pt x="38" y="57"/>
                </a:moveTo>
                <a:lnTo>
                  <a:pt x="38" y="57"/>
                </a:lnTo>
                <a:lnTo>
                  <a:pt x="42" y="57"/>
                </a:lnTo>
                <a:lnTo>
                  <a:pt x="42" y="57"/>
                </a:lnTo>
                <a:lnTo>
                  <a:pt x="44" y="61"/>
                </a:lnTo>
                <a:lnTo>
                  <a:pt x="44" y="61"/>
                </a:lnTo>
                <a:lnTo>
                  <a:pt x="48" y="61"/>
                </a:lnTo>
                <a:lnTo>
                  <a:pt x="48" y="59"/>
                </a:lnTo>
                <a:lnTo>
                  <a:pt x="50" y="57"/>
                </a:lnTo>
                <a:lnTo>
                  <a:pt x="50" y="57"/>
                </a:lnTo>
                <a:lnTo>
                  <a:pt x="44" y="55"/>
                </a:lnTo>
                <a:lnTo>
                  <a:pt x="40" y="55"/>
                </a:lnTo>
                <a:lnTo>
                  <a:pt x="38" y="57"/>
                </a:lnTo>
                <a:lnTo>
                  <a:pt x="38" y="57"/>
                </a:lnTo>
                <a:close/>
                <a:moveTo>
                  <a:pt x="44" y="71"/>
                </a:moveTo>
                <a:lnTo>
                  <a:pt x="44" y="71"/>
                </a:lnTo>
                <a:lnTo>
                  <a:pt x="48" y="71"/>
                </a:lnTo>
                <a:lnTo>
                  <a:pt x="53" y="69"/>
                </a:lnTo>
                <a:lnTo>
                  <a:pt x="53" y="69"/>
                </a:lnTo>
                <a:lnTo>
                  <a:pt x="51" y="67"/>
                </a:lnTo>
                <a:lnTo>
                  <a:pt x="48" y="67"/>
                </a:lnTo>
                <a:lnTo>
                  <a:pt x="44" y="71"/>
                </a:lnTo>
                <a:lnTo>
                  <a:pt x="44" y="71"/>
                </a:lnTo>
                <a:close/>
                <a:moveTo>
                  <a:pt x="97" y="93"/>
                </a:moveTo>
                <a:lnTo>
                  <a:pt x="97" y="93"/>
                </a:lnTo>
                <a:lnTo>
                  <a:pt x="103" y="88"/>
                </a:lnTo>
                <a:lnTo>
                  <a:pt x="105" y="84"/>
                </a:lnTo>
                <a:lnTo>
                  <a:pt x="105" y="82"/>
                </a:lnTo>
                <a:lnTo>
                  <a:pt x="105" y="82"/>
                </a:lnTo>
                <a:lnTo>
                  <a:pt x="101" y="88"/>
                </a:lnTo>
                <a:lnTo>
                  <a:pt x="97" y="93"/>
                </a:lnTo>
                <a:lnTo>
                  <a:pt x="97" y="93"/>
                </a:lnTo>
                <a:close/>
                <a:moveTo>
                  <a:pt x="10" y="107"/>
                </a:moveTo>
                <a:lnTo>
                  <a:pt x="10" y="107"/>
                </a:lnTo>
                <a:lnTo>
                  <a:pt x="11" y="111"/>
                </a:lnTo>
                <a:lnTo>
                  <a:pt x="13" y="112"/>
                </a:lnTo>
                <a:lnTo>
                  <a:pt x="13" y="112"/>
                </a:lnTo>
                <a:lnTo>
                  <a:pt x="17" y="105"/>
                </a:lnTo>
                <a:lnTo>
                  <a:pt x="19" y="101"/>
                </a:lnTo>
                <a:lnTo>
                  <a:pt x="19" y="99"/>
                </a:lnTo>
                <a:lnTo>
                  <a:pt x="19" y="99"/>
                </a:lnTo>
                <a:lnTo>
                  <a:pt x="15" y="103"/>
                </a:lnTo>
                <a:lnTo>
                  <a:pt x="10" y="107"/>
                </a:lnTo>
                <a:lnTo>
                  <a:pt x="10" y="107"/>
                </a:lnTo>
                <a:close/>
                <a:moveTo>
                  <a:pt x="21" y="111"/>
                </a:moveTo>
                <a:lnTo>
                  <a:pt x="21" y="111"/>
                </a:lnTo>
                <a:lnTo>
                  <a:pt x="25" y="109"/>
                </a:lnTo>
                <a:lnTo>
                  <a:pt x="29" y="109"/>
                </a:lnTo>
                <a:lnTo>
                  <a:pt x="29" y="109"/>
                </a:lnTo>
                <a:lnTo>
                  <a:pt x="27" y="105"/>
                </a:lnTo>
                <a:lnTo>
                  <a:pt x="25" y="103"/>
                </a:lnTo>
                <a:lnTo>
                  <a:pt x="25" y="103"/>
                </a:lnTo>
                <a:lnTo>
                  <a:pt x="21" y="111"/>
                </a:lnTo>
                <a:lnTo>
                  <a:pt x="21" y="111"/>
                </a:lnTo>
                <a:close/>
                <a:moveTo>
                  <a:pt x="69" y="116"/>
                </a:moveTo>
                <a:lnTo>
                  <a:pt x="69" y="116"/>
                </a:lnTo>
                <a:lnTo>
                  <a:pt x="74" y="114"/>
                </a:lnTo>
                <a:lnTo>
                  <a:pt x="76" y="111"/>
                </a:lnTo>
                <a:lnTo>
                  <a:pt x="76" y="107"/>
                </a:lnTo>
                <a:lnTo>
                  <a:pt x="76" y="107"/>
                </a:lnTo>
                <a:lnTo>
                  <a:pt x="71" y="112"/>
                </a:lnTo>
                <a:lnTo>
                  <a:pt x="69" y="114"/>
                </a:lnTo>
                <a:lnTo>
                  <a:pt x="69" y="116"/>
                </a:lnTo>
                <a:lnTo>
                  <a:pt x="69" y="116"/>
                </a:lnTo>
                <a:close/>
                <a:moveTo>
                  <a:pt x="38" y="133"/>
                </a:moveTo>
                <a:lnTo>
                  <a:pt x="38" y="133"/>
                </a:lnTo>
                <a:lnTo>
                  <a:pt x="55" y="126"/>
                </a:lnTo>
                <a:lnTo>
                  <a:pt x="55" y="126"/>
                </a:lnTo>
                <a:lnTo>
                  <a:pt x="55" y="122"/>
                </a:lnTo>
                <a:lnTo>
                  <a:pt x="55" y="120"/>
                </a:lnTo>
                <a:lnTo>
                  <a:pt x="57" y="118"/>
                </a:lnTo>
                <a:lnTo>
                  <a:pt x="55" y="116"/>
                </a:lnTo>
                <a:lnTo>
                  <a:pt x="55" y="116"/>
                </a:lnTo>
                <a:lnTo>
                  <a:pt x="46" y="124"/>
                </a:lnTo>
                <a:lnTo>
                  <a:pt x="38" y="133"/>
                </a:lnTo>
                <a:lnTo>
                  <a:pt x="38" y="133"/>
                </a:lnTo>
                <a:close/>
                <a:moveTo>
                  <a:pt x="17" y="122"/>
                </a:moveTo>
                <a:lnTo>
                  <a:pt x="17" y="122"/>
                </a:lnTo>
                <a:lnTo>
                  <a:pt x="19" y="122"/>
                </a:lnTo>
                <a:lnTo>
                  <a:pt x="21" y="122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20"/>
                </a:lnTo>
                <a:lnTo>
                  <a:pt x="17" y="120"/>
                </a:lnTo>
                <a:lnTo>
                  <a:pt x="17" y="122"/>
                </a:lnTo>
                <a:lnTo>
                  <a:pt x="17" y="1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endParaRPr lang="zh-CN" altLang="en-US" sz="1350"/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xmlns="" id="{480ED519-A327-4629-AE06-FBDCACF88D21}"/>
              </a:ext>
            </a:extLst>
          </p:cNvPr>
          <p:cNvSpPr txBox="1"/>
          <p:nvPr/>
        </p:nvSpPr>
        <p:spPr>
          <a:xfrm>
            <a:off x="837894" y="2511630"/>
            <a:ext cx="2592194" cy="235449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xmlns="" id="{0FCF6FE6-F49A-4B0A-8748-5BF780E88E10}"/>
              </a:ext>
            </a:extLst>
          </p:cNvPr>
          <p:cNvSpPr txBox="1"/>
          <p:nvPr/>
        </p:nvSpPr>
        <p:spPr>
          <a:xfrm>
            <a:off x="4679020" y="2511631"/>
            <a:ext cx="2592194" cy="235449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xmlns="" id="{591CC5B4-0586-479F-98A0-D827141D168C}"/>
              </a:ext>
            </a:extLst>
          </p:cNvPr>
          <p:cNvSpPr txBox="1"/>
          <p:nvPr/>
        </p:nvSpPr>
        <p:spPr>
          <a:xfrm>
            <a:off x="8777492" y="2511631"/>
            <a:ext cx="2592194" cy="235449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xmlns="" id="{A1E7AB34-B20B-420A-BEF6-B3FABFC9AFFC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829130" y="1557834"/>
            <a:ext cx="2689735" cy="570094"/>
          </a:xfrm>
          <a:custGeom>
            <a:avLst/>
            <a:gdLst>
              <a:gd name="T0" fmla="*/ 1789 w 2270"/>
              <a:gd name="T1" fmla="*/ 99 h 1630"/>
              <a:gd name="T2" fmla="*/ 1899 w 2270"/>
              <a:gd name="T3" fmla="*/ 223 h 1630"/>
              <a:gd name="T4" fmla="*/ 2001 w 2270"/>
              <a:gd name="T5" fmla="*/ 410 h 1630"/>
              <a:gd name="T6" fmla="*/ 2135 w 2270"/>
              <a:gd name="T7" fmla="*/ 493 h 1630"/>
              <a:gd name="T8" fmla="*/ 2163 w 2270"/>
              <a:gd name="T9" fmla="*/ 848 h 1630"/>
              <a:gd name="T10" fmla="*/ 1905 w 2270"/>
              <a:gd name="T11" fmla="*/ 1194 h 1630"/>
              <a:gd name="T12" fmla="*/ 468 w 2270"/>
              <a:gd name="T13" fmla="*/ 1406 h 1630"/>
              <a:gd name="T14" fmla="*/ 291 w 2270"/>
              <a:gd name="T15" fmla="*/ 1441 h 1630"/>
              <a:gd name="T16" fmla="*/ 1137 w 2270"/>
              <a:gd name="T17" fmla="*/ 1476 h 1630"/>
              <a:gd name="T18" fmla="*/ 1010 w 2270"/>
              <a:gd name="T19" fmla="*/ 1479 h 1630"/>
              <a:gd name="T20" fmla="*/ 1995 w 2270"/>
              <a:gd name="T21" fmla="*/ 1498 h 1630"/>
              <a:gd name="T22" fmla="*/ 1649 w 2270"/>
              <a:gd name="T23" fmla="*/ 1530 h 1630"/>
              <a:gd name="T24" fmla="*/ 1597 w 2270"/>
              <a:gd name="T25" fmla="*/ 1546 h 1630"/>
              <a:gd name="T26" fmla="*/ 404 w 2270"/>
              <a:gd name="T27" fmla="*/ 1573 h 1630"/>
              <a:gd name="T28" fmla="*/ 302 w 2270"/>
              <a:gd name="T29" fmla="*/ 1588 h 1630"/>
              <a:gd name="T30" fmla="*/ 729 w 2270"/>
              <a:gd name="T31" fmla="*/ 1585 h 1630"/>
              <a:gd name="T32" fmla="*/ 1111 w 2270"/>
              <a:gd name="T33" fmla="*/ 1604 h 1630"/>
              <a:gd name="T34" fmla="*/ 40 w 2270"/>
              <a:gd name="T35" fmla="*/ 1008 h 1630"/>
              <a:gd name="T36" fmla="*/ 59 w 2270"/>
              <a:gd name="T37" fmla="*/ 1197 h 1630"/>
              <a:gd name="T38" fmla="*/ 189 w 2270"/>
              <a:gd name="T39" fmla="*/ 1290 h 1630"/>
              <a:gd name="T40" fmla="*/ 457 w 2270"/>
              <a:gd name="T41" fmla="*/ 1454 h 1630"/>
              <a:gd name="T42" fmla="*/ 908 w 2270"/>
              <a:gd name="T43" fmla="*/ 1435 h 1630"/>
              <a:gd name="T44" fmla="*/ 1534 w 2270"/>
              <a:gd name="T45" fmla="*/ 1424 h 1630"/>
              <a:gd name="T46" fmla="*/ 1968 w 2270"/>
              <a:gd name="T47" fmla="*/ 1430 h 1630"/>
              <a:gd name="T48" fmla="*/ 1958 w 2270"/>
              <a:gd name="T49" fmla="*/ 1373 h 1630"/>
              <a:gd name="T50" fmla="*/ 1894 w 2270"/>
              <a:gd name="T51" fmla="*/ 1197 h 1630"/>
              <a:gd name="T52" fmla="*/ 2072 w 2270"/>
              <a:gd name="T53" fmla="*/ 1010 h 1630"/>
              <a:gd name="T54" fmla="*/ 2113 w 2270"/>
              <a:gd name="T55" fmla="*/ 822 h 1630"/>
              <a:gd name="T56" fmla="*/ 1977 w 2270"/>
              <a:gd name="T57" fmla="*/ 707 h 1630"/>
              <a:gd name="T58" fmla="*/ 2121 w 2270"/>
              <a:gd name="T59" fmla="*/ 529 h 1630"/>
              <a:gd name="T60" fmla="*/ 1832 w 2270"/>
              <a:gd name="T61" fmla="*/ 399 h 1630"/>
              <a:gd name="T62" fmla="*/ 1814 w 2270"/>
              <a:gd name="T63" fmla="*/ 305 h 1630"/>
              <a:gd name="T64" fmla="*/ 1883 w 2270"/>
              <a:gd name="T65" fmla="*/ 221 h 1630"/>
              <a:gd name="T66" fmla="*/ 1815 w 2270"/>
              <a:gd name="T67" fmla="*/ 87 h 1630"/>
              <a:gd name="T68" fmla="*/ 1259 w 2270"/>
              <a:gd name="T69" fmla="*/ 34 h 1630"/>
              <a:gd name="T70" fmla="*/ 694 w 2270"/>
              <a:gd name="T71" fmla="*/ 66 h 1630"/>
              <a:gd name="T72" fmla="*/ 140 w 2270"/>
              <a:gd name="T73" fmla="*/ 218 h 1630"/>
              <a:gd name="T74" fmla="*/ 134 w 2270"/>
              <a:gd name="T75" fmla="*/ 431 h 1630"/>
              <a:gd name="T76" fmla="*/ 295 w 2270"/>
              <a:gd name="T77" fmla="*/ 459 h 1630"/>
              <a:gd name="T78" fmla="*/ 36 w 2270"/>
              <a:gd name="T79" fmla="*/ 672 h 1630"/>
              <a:gd name="T80" fmla="*/ 1748 w 2270"/>
              <a:gd name="T81" fmla="*/ 253 h 1630"/>
              <a:gd name="T82" fmla="*/ 1594 w 2270"/>
              <a:gd name="T83" fmla="*/ 88 h 1630"/>
              <a:gd name="T84" fmla="*/ 361 w 2270"/>
              <a:gd name="T85" fmla="*/ 180 h 1630"/>
              <a:gd name="T86" fmla="*/ 1692 w 2270"/>
              <a:gd name="T87" fmla="*/ 264 h 1630"/>
              <a:gd name="T88" fmla="*/ 163 w 2270"/>
              <a:gd name="T89" fmla="*/ 364 h 1630"/>
              <a:gd name="T90" fmla="*/ 1916 w 2270"/>
              <a:gd name="T91" fmla="*/ 428 h 1630"/>
              <a:gd name="T92" fmla="*/ 131 w 2270"/>
              <a:gd name="T93" fmla="*/ 542 h 1630"/>
              <a:gd name="T94" fmla="*/ 158 w 2270"/>
              <a:gd name="T95" fmla="*/ 623 h 1630"/>
              <a:gd name="T96" fmla="*/ 160 w 2270"/>
              <a:gd name="T97" fmla="*/ 891 h 1630"/>
              <a:gd name="T98" fmla="*/ 1748 w 2270"/>
              <a:gd name="T99" fmla="*/ 1195 h 1630"/>
              <a:gd name="T100" fmla="*/ 1418 w 2270"/>
              <a:gd name="T101" fmla="*/ 1301 h 1630"/>
              <a:gd name="T102" fmla="*/ 1343 w 2270"/>
              <a:gd name="T103" fmla="*/ 1362 h 1630"/>
              <a:gd name="T104" fmla="*/ 962 w 2270"/>
              <a:gd name="T105" fmla="*/ 1406 h 1630"/>
              <a:gd name="T106" fmla="*/ 1504 w 2270"/>
              <a:gd name="T107" fmla="*/ 1412 h 1630"/>
              <a:gd name="T108" fmla="*/ 1685 w 2270"/>
              <a:gd name="T109" fmla="*/ 1454 h 1630"/>
              <a:gd name="T110" fmla="*/ 1895 w 2270"/>
              <a:gd name="T111" fmla="*/ 209 h 1630"/>
              <a:gd name="T112" fmla="*/ 26 w 2270"/>
              <a:gd name="T113" fmla="*/ 808 h 1630"/>
              <a:gd name="T114" fmla="*/ 365 w 2270"/>
              <a:gd name="T115" fmla="*/ 1404 h 1630"/>
              <a:gd name="T116" fmla="*/ 1298 w 2270"/>
              <a:gd name="T117" fmla="*/ 1484 h 1630"/>
              <a:gd name="T118" fmla="*/ 873 w 2270"/>
              <a:gd name="T119" fmla="*/ 1493 h 1630"/>
              <a:gd name="T120" fmla="*/ 407 w 2270"/>
              <a:gd name="T121" fmla="*/ 1474 h 1630"/>
              <a:gd name="T122" fmla="*/ 319 w 2270"/>
              <a:gd name="T123" fmla="*/ 1560 h 1630"/>
              <a:gd name="T124" fmla="*/ 368 w 2270"/>
              <a:gd name="T125" fmla="*/ 1458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0"/>
              <a:gd name="T190" fmla="*/ 0 h 1630"/>
              <a:gd name="T191" fmla="*/ 2270 w 2270"/>
              <a:gd name="T192" fmla="*/ 1630 h 163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5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6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5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5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5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6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6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6" y="1092"/>
                  <a:pt x="2016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5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6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5" y="650"/>
                  <a:pt x="2015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6" y="641"/>
                  <a:pt x="2016" y="640"/>
                </a:cubicBezTo>
                <a:cubicBezTo>
                  <a:pt x="2016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5" y="629"/>
                  <a:pt x="2015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5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5" y="591"/>
                </a:cubicBezTo>
                <a:cubicBezTo>
                  <a:pt x="2020" y="590"/>
                  <a:pt x="2015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6" y="584"/>
                  <a:pt x="2015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5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6" y="391"/>
                  <a:pt x="2016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5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6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5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5" y="219"/>
                  <a:pt x="2015" y="220"/>
                  <a:pt x="2016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6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6" y="378"/>
                </a:cubicBezTo>
                <a:cubicBezTo>
                  <a:pt x="2016" y="376"/>
                  <a:pt x="2013" y="377"/>
                  <a:pt x="2013" y="375"/>
                </a:cubicBezTo>
                <a:cubicBezTo>
                  <a:pt x="2015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90000" tIns="46800" rIns="90000" bIns="46800" anchor="ctr">
            <a:norm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Calibri" panose="020F0502020204030204" charset="0"/>
                <a:sym typeface="宋体" panose="02010600030101010101" pitchFamily="2" charset="-122"/>
              </a:rPr>
              <a:t>请输入标题</a:t>
            </a:r>
            <a:endParaRPr lang="zh-CN" altLang="zh-CN" sz="2400" dirty="0">
              <a:solidFill>
                <a:schemeClr val="bg1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009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/>
      <p:bldP spid="15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F82715D-3E03-4754-B062-0E78A1B823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0" r="24002" b="5158"/>
          <a:stretch/>
        </p:blipFill>
        <p:spPr>
          <a:xfrm>
            <a:off x="1333204" y="1419142"/>
            <a:ext cx="3295790" cy="4037124"/>
          </a:xfrm>
          <a:prstGeom prst="rect">
            <a:avLst/>
          </a:prstGeom>
        </p:spPr>
      </p:pic>
      <p:sp>
        <p:nvSpPr>
          <p:cNvPr id="16" name="Freeform 18">
            <a:extLst>
              <a:ext uri="{FF2B5EF4-FFF2-40B4-BE49-F238E27FC236}">
                <a16:creationId xmlns:a16="http://schemas.microsoft.com/office/drawing/2014/main" xmlns="" id="{7B70CD0A-105D-49DB-9E65-4AD2B927CBFB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4813912" y="1799872"/>
            <a:ext cx="1026868" cy="1403774"/>
          </a:xfrm>
          <a:custGeom>
            <a:avLst/>
            <a:gdLst>
              <a:gd name="T0" fmla="*/ 157 w 657"/>
              <a:gd name="T1" fmla="*/ 35 h 559"/>
              <a:gd name="T2" fmla="*/ 325 w 657"/>
              <a:gd name="T3" fmla="*/ 33 h 559"/>
              <a:gd name="T4" fmla="*/ 488 w 657"/>
              <a:gd name="T5" fmla="*/ 54 h 559"/>
              <a:gd name="T6" fmla="*/ 596 w 657"/>
              <a:gd name="T7" fmla="*/ 107 h 559"/>
              <a:gd name="T8" fmla="*/ 264 w 657"/>
              <a:gd name="T9" fmla="*/ 83 h 559"/>
              <a:gd name="T10" fmla="*/ 349 w 657"/>
              <a:gd name="T11" fmla="*/ 94 h 559"/>
              <a:gd name="T12" fmla="*/ 117 w 657"/>
              <a:gd name="T13" fmla="*/ 104 h 559"/>
              <a:gd name="T14" fmla="*/ 614 w 657"/>
              <a:gd name="T15" fmla="*/ 144 h 559"/>
              <a:gd name="T16" fmla="*/ 279 w 657"/>
              <a:gd name="T17" fmla="*/ 119 h 559"/>
              <a:gd name="T18" fmla="*/ 459 w 657"/>
              <a:gd name="T19" fmla="*/ 138 h 559"/>
              <a:gd name="T20" fmla="*/ 55 w 657"/>
              <a:gd name="T21" fmla="*/ 135 h 559"/>
              <a:gd name="T22" fmla="*/ 93 w 657"/>
              <a:gd name="T23" fmla="*/ 138 h 559"/>
              <a:gd name="T24" fmla="*/ 75 w 657"/>
              <a:gd name="T25" fmla="*/ 142 h 559"/>
              <a:gd name="T26" fmla="*/ 134 w 657"/>
              <a:gd name="T27" fmla="*/ 147 h 559"/>
              <a:gd name="T28" fmla="*/ 206 w 657"/>
              <a:gd name="T29" fmla="*/ 155 h 559"/>
              <a:gd name="T30" fmla="*/ 87 w 657"/>
              <a:gd name="T31" fmla="*/ 164 h 559"/>
              <a:gd name="T32" fmla="*/ 104 w 657"/>
              <a:gd name="T33" fmla="*/ 169 h 559"/>
              <a:gd name="T34" fmla="*/ 549 w 657"/>
              <a:gd name="T35" fmla="*/ 184 h 559"/>
              <a:gd name="T36" fmla="*/ 161 w 657"/>
              <a:gd name="T37" fmla="*/ 175 h 559"/>
              <a:gd name="T38" fmla="*/ 533 w 657"/>
              <a:gd name="T39" fmla="*/ 178 h 559"/>
              <a:gd name="T40" fmla="*/ 51 w 657"/>
              <a:gd name="T41" fmla="*/ 186 h 559"/>
              <a:gd name="T42" fmla="*/ 110 w 657"/>
              <a:gd name="T43" fmla="*/ 191 h 559"/>
              <a:gd name="T44" fmla="*/ 333 w 657"/>
              <a:gd name="T45" fmla="*/ 192 h 559"/>
              <a:gd name="T46" fmla="*/ 626 w 657"/>
              <a:gd name="T47" fmla="*/ 204 h 559"/>
              <a:gd name="T48" fmla="*/ 273 w 657"/>
              <a:gd name="T49" fmla="*/ 204 h 559"/>
              <a:gd name="T50" fmla="*/ 566 w 657"/>
              <a:gd name="T51" fmla="*/ 212 h 559"/>
              <a:gd name="T52" fmla="*/ 145 w 657"/>
              <a:gd name="T53" fmla="*/ 215 h 559"/>
              <a:gd name="T54" fmla="*/ 292 w 657"/>
              <a:gd name="T55" fmla="*/ 216 h 559"/>
              <a:gd name="T56" fmla="*/ 573 w 657"/>
              <a:gd name="T57" fmla="*/ 226 h 559"/>
              <a:gd name="T58" fmla="*/ 329 w 657"/>
              <a:gd name="T59" fmla="*/ 234 h 559"/>
              <a:gd name="T60" fmla="*/ 131 w 657"/>
              <a:gd name="T61" fmla="*/ 231 h 559"/>
              <a:gd name="T62" fmla="*/ 507 w 657"/>
              <a:gd name="T63" fmla="*/ 240 h 559"/>
              <a:gd name="T64" fmla="*/ 600 w 657"/>
              <a:gd name="T65" fmla="*/ 268 h 559"/>
              <a:gd name="T66" fmla="*/ 540 w 657"/>
              <a:gd name="T67" fmla="*/ 249 h 559"/>
              <a:gd name="T68" fmla="*/ 509 w 657"/>
              <a:gd name="T69" fmla="*/ 260 h 559"/>
              <a:gd name="T70" fmla="*/ 406 w 657"/>
              <a:gd name="T71" fmla="*/ 257 h 559"/>
              <a:gd name="T72" fmla="*/ 372 w 657"/>
              <a:gd name="T73" fmla="*/ 260 h 559"/>
              <a:gd name="T74" fmla="*/ 246 w 657"/>
              <a:gd name="T75" fmla="*/ 270 h 559"/>
              <a:gd name="T76" fmla="*/ 152 w 657"/>
              <a:gd name="T77" fmla="*/ 274 h 559"/>
              <a:gd name="T78" fmla="*/ 507 w 657"/>
              <a:gd name="T79" fmla="*/ 280 h 559"/>
              <a:gd name="T80" fmla="*/ 189 w 657"/>
              <a:gd name="T81" fmla="*/ 283 h 559"/>
              <a:gd name="T82" fmla="*/ 314 w 657"/>
              <a:gd name="T83" fmla="*/ 285 h 559"/>
              <a:gd name="T84" fmla="*/ 504 w 657"/>
              <a:gd name="T85" fmla="*/ 289 h 559"/>
              <a:gd name="T86" fmla="*/ 479 w 657"/>
              <a:gd name="T87" fmla="*/ 294 h 559"/>
              <a:gd name="T88" fmla="*/ 483 w 657"/>
              <a:gd name="T89" fmla="*/ 300 h 559"/>
              <a:gd name="T90" fmla="*/ 485 w 657"/>
              <a:gd name="T91" fmla="*/ 312 h 559"/>
              <a:gd name="T92" fmla="*/ 409 w 657"/>
              <a:gd name="T93" fmla="*/ 314 h 559"/>
              <a:gd name="T94" fmla="*/ 269 w 657"/>
              <a:gd name="T95" fmla="*/ 318 h 559"/>
              <a:gd name="T96" fmla="*/ 460 w 657"/>
              <a:gd name="T97" fmla="*/ 323 h 559"/>
              <a:gd name="T98" fmla="*/ 387 w 657"/>
              <a:gd name="T99" fmla="*/ 334 h 559"/>
              <a:gd name="T100" fmla="*/ 67 w 657"/>
              <a:gd name="T101" fmla="*/ 334 h 559"/>
              <a:gd name="T102" fmla="*/ 50 w 657"/>
              <a:gd name="T103" fmla="*/ 338 h 559"/>
              <a:gd name="T104" fmla="*/ 410 w 657"/>
              <a:gd name="T105" fmla="*/ 351 h 559"/>
              <a:gd name="T106" fmla="*/ 157 w 657"/>
              <a:gd name="T107" fmla="*/ 363 h 559"/>
              <a:gd name="T108" fmla="*/ 315 w 657"/>
              <a:gd name="T109" fmla="*/ 358 h 559"/>
              <a:gd name="T110" fmla="*/ 321 w 657"/>
              <a:gd name="T111" fmla="*/ 364 h 559"/>
              <a:gd name="T112" fmla="*/ 232 w 657"/>
              <a:gd name="T113" fmla="*/ 367 h 559"/>
              <a:gd name="T114" fmla="*/ 101 w 657"/>
              <a:gd name="T115" fmla="*/ 391 h 559"/>
              <a:gd name="T116" fmla="*/ 402 w 657"/>
              <a:gd name="T117" fmla="*/ 382 h 559"/>
              <a:gd name="T118" fmla="*/ 72 w 657"/>
              <a:gd name="T119" fmla="*/ 403 h 559"/>
              <a:gd name="T120" fmla="*/ 157 w 657"/>
              <a:gd name="T121" fmla="*/ 399 h 559"/>
              <a:gd name="T122" fmla="*/ 392 w 657"/>
              <a:gd name="T123" fmla="*/ 416 h 559"/>
              <a:gd name="T124" fmla="*/ 115 w 657"/>
              <a:gd name="T125" fmla="*/ 440 h 55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57"/>
              <a:gd name="T190" fmla="*/ 0 h 559"/>
              <a:gd name="T191" fmla="*/ 657 w 657"/>
              <a:gd name="T192" fmla="*/ 559 h 55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57" h="559">
                <a:moveTo>
                  <a:pt x="185" y="393"/>
                </a:moveTo>
                <a:cubicBezTo>
                  <a:pt x="192" y="400"/>
                  <a:pt x="207" y="406"/>
                  <a:pt x="216" y="414"/>
                </a:cubicBezTo>
                <a:cubicBezTo>
                  <a:pt x="214" y="422"/>
                  <a:pt x="205" y="412"/>
                  <a:pt x="200" y="411"/>
                </a:cubicBezTo>
                <a:cubicBezTo>
                  <a:pt x="199" y="412"/>
                  <a:pt x="200" y="414"/>
                  <a:pt x="199" y="414"/>
                </a:cubicBezTo>
                <a:cubicBezTo>
                  <a:pt x="190" y="412"/>
                  <a:pt x="187" y="402"/>
                  <a:pt x="179" y="401"/>
                </a:cubicBezTo>
                <a:cubicBezTo>
                  <a:pt x="182" y="407"/>
                  <a:pt x="191" y="411"/>
                  <a:pt x="198" y="417"/>
                </a:cubicBezTo>
                <a:cubicBezTo>
                  <a:pt x="203" y="421"/>
                  <a:pt x="211" y="427"/>
                  <a:pt x="209" y="433"/>
                </a:cubicBezTo>
                <a:cubicBezTo>
                  <a:pt x="201" y="432"/>
                  <a:pt x="193" y="425"/>
                  <a:pt x="185" y="421"/>
                </a:cubicBezTo>
                <a:cubicBezTo>
                  <a:pt x="186" y="426"/>
                  <a:pt x="195" y="430"/>
                  <a:pt x="198" y="435"/>
                </a:cubicBezTo>
                <a:cubicBezTo>
                  <a:pt x="202" y="438"/>
                  <a:pt x="212" y="442"/>
                  <a:pt x="209" y="449"/>
                </a:cubicBezTo>
                <a:cubicBezTo>
                  <a:pt x="199" y="446"/>
                  <a:pt x="188" y="438"/>
                  <a:pt x="177" y="434"/>
                </a:cubicBezTo>
                <a:cubicBezTo>
                  <a:pt x="186" y="441"/>
                  <a:pt x="193" y="449"/>
                  <a:pt x="202" y="455"/>
                </a:cubicBezTo>
                <a:cubicBezTo>
                  <a:pt x="203" y="464"/>
                  <a:pt x="214" y="465"/>
                  <a:pt x="214" y="474"/>
                </a:cubicBezTo>
                <a:cubicBezTo>
                  <a:pt x="213" y="474"/>
                  <a:pt x="213" y="475"/>
                  <a:pt x="213" y="475"/>
                </a:cubicBezTo>
                <a:cubicBezTo>
                  <a:pt x="206" y="472"/>
                  <a:pt x="202" y="464"/>
                  <a:pt x="194" y="464"/>
                </a:cubicBezTo>
                <a:cubicBezTo>
                  <a:pt x="201" y="475"/>
                  <a:pt x="215" y="482"/>
                  <a:pt x="217" y="496"/>
                </a:cubicBezTo>
                <a:cubicBezTo>
                  <a:pt x="213" y="497"/>
                  <a:pt x="209" y="492"/>
                  <a:pt x="206" y="490"/>
                </a:cubicBezTo>
                <a:cubicBezTo>
                  <a:pt x="202" y="487"/>
                  <a:pt x="199" y="484"/>
                  <a:pt x="195" y="482"/>
                </a:cubicBezTo>
                <a:cubicBezTo>
                  <a:pt x="197" y="485"/>
                  <a:pt x="203" y="489"/>
                  <a:pt x="207" y="493"/>
                </a:cubicBezTo>
                <a:cubicBezTo>
                  <a:pt x="207" y="495"/>
                  <a:pt x="206" y="495"/>
                  <a:pt x="206" y="496"/>
                </a:cubicBezTo>
                <a:cubicBezTo>
                  <a:pt x="214" y="502"/>
                  <a:pt x="220" y="510"/>
                  <a:pt x="227" y="517"/>
                </a:cubicBezTo>
                <a:cubicBezTo>
                  <a:pt x="227" y="519"/>
                  <a:pt x="225" y="519"/>
                  <a:pt x="225" y="521"/>
                </a:cubicBezTo>
                <a:cubicBezTo>
                  <a:pt x="230" y="527"/>
                  <a:pt x="237" y="530"/>
                  <a:pt x="240" y="537"/>
                </a:cubicBezTo>
                <a:cubicBezTo>
                  <a:pt x="239" y="539"/>
                  <a:pt x="236" y="539"/>
                  <a:pt x="234" y="540"/>
                </a:cubicBezTo>
                <a:cubicBezTo>
                  <a:pt x="241" y="542"/>
                  <a:pt x="249" y="542"/>
                  <a:pt x="253" y="547"/>
                </a:cubicBezTo>
                <a:cubicBezTo>
                  <a:pt x="253" y="551"/>
                  <a:pt x="249" y="552"/>
                  <a:pt x="251" y="556"/>
                </a:cubicBezTo>
                <a:cubicBezTo>
                  <a:pt x="241" y="559"/>
                  <a:pt x="234" y="550"/>
                  <a:pt x="227" y="546"/>
                </a:cubicBezTo>
                <a:cubicBezTo>
                  <a:pt x="223" y="547"/>
                  <a:pt x="221" y="545"/>
                  <a:pt x="220" y="543"/>
                </a:cubicBezTo>
                <a:cubicBezTo>
                  <a:pt x="215" y="542"/>
                  <a:pt x="208" y="543"/>
                  <a:pt x="206" y="538"/>
                </a:cubicBezTo>
                <a:cubicBezTo>
                  <a:pt x="206" y="536"/>
                  <a:pt x="206" y="535"/>
                  <a:pt x="208" y="536"/>
                </a:cubicBezTo>
                <a:cubicBezTo>
                  <a:pt x="204" y="531"/>
                  <a:pt x="194" y="530"/>
                  <a:pt x="192" y="523"/>
                </a:cubicBezTo>
                <a:cubicBezTo>
                  <a:pt x="190" y="521"/>
                  <a:pt x="191" y="524"/>
                  <a:pt x="188" y="523"/>
                </a:cubicBezTo>
                <a:cubicBezTo>
                  <a:pt x="170" y="507"/>
                  <a:pt x="149" y="493"/>
                  <a:pt x="129" y="477"/>
                </a:cubicBezTo>
                <a:cubicBezTo>
                  <a:pt x="133" y="485"/>
                  <a:pt x="143" y="490"/>
                  <a:pt x="148" y="498"/>
                </a:cubicBezTo>
                <a:cubicBezTo>
                  <a:pt x="139" y="495"/>
                  <a:pt x="130" y="486"/>
                  <a:pt x="124" y="478"/>
                </a:cubicBezTo>
                <a:cubicBezTo>
                  <a:pt x="118" y="473"/>
                  <a:pt x="112" y="466"/>
                  <a:pt x="104" y="462"/>
                </a:cubicBezTo>
                <a:cubicBezTo>
                  <a:pt x="103" y="458"/>
                  <a:pt x="103" y="459"/>
                  <a:pt x="100" y="458"/>
                </a:cubicBezTo>
                <a:cubicBezTo>
                  <a:pt x="99" y="454"/>
                  <a:pt x="92" y="452"/>
                  <a:pt x="92" y="448"/>
                </a:cubicBezTo>
                <a:cubicBezTo>
                  <a:pt x="92" y="451"/>
                  <a:pt x="86" y="444"/>
                  <a:pt x="87" y="442"/>
                </a:cubicBezTo>
                <a:cubicBezTo>
                  <a:pt x="72" y="431"/>
                  <a:pt x="61" y="416"/>
                  <a:pt x="49" y="402"/>
                </a:cubicBezTo>
                <a:cubicBezTo>
                  <a:pt x="44" y="395"/>
                  <a:pt x="35" y="389"/>
                  <a:pt x="36" y="379"/>
                </a:cubicBezTo>
                <a:cubicBezTo>
                  <a:pt x="41" y="380"/>
                  <a:pt x="44" y="383"/>
                  <a:pt x="48" y="385"/>
                </a:cubicBezTo>
                <a:cubicBezTo>
                  <a:pt x="47" y="381"/>
                  <a:pt x="40" y="382"/>
                  <a:pt x="41" y="376"/>
                </a:cubicBezTo>
                <a:cubicBezTo>
                  <a:pt x="40" y="374"/>
                  <a:pt x="43" y="374"/>
                  <a:pt x="44" y="374"/>
                </a:cubicBezTo>
                <a:cubicBezTo>
                  <a:pt x="41" y="358"/>
                  <a:pt x="26" y="352"/>
                  <a:pt x="23" y="335"/>
                </a:cubicBezTo>
                <a:cubicBezTo>
                  <a:pt x="22" y="333"/>
                  <a:pt x="20" y="333"/>
                  <a:pt x="19" y="331"/>
                </a:cubicBezTo>
                <a:cubicBezTo>
                  <a:pt x="22" y="324"/>
                  <a:pt x="16" y="317"/>
                  <a:pt x="16" y="310"/>
                </a:cubicBezTo>
                <a:cubicBezTo>
                  <a:pt x="14" y="307"/>
                  <a:pt x="10" y="306"/>
                  <a:pt x="10" y="301"/>
                </a:cubicBezTo>
                <a:cubicBezTo>
                  <a:pt x="10" y="299"/>
                  <a:pt x="12" y="299"/>
                  <a:pt x="14" y="299"/>
                </a:cubicBezTo>
                <a:cubicBezTo>
                  <a:pt x="17" y="285"/>
                  <a:pt x="0" y="285"/>
                  <a:pt x="3" y="275"/>
                </a:cubicBezTo>
                <a:cubicBezTo>
                  <a:pt x="6" y="275"/>
                  <a:pt x="8" y="276"/>
                  <a:pt x="10" y="276"/>
                </a:cubicBezTo>
                <a:cubicBezTo>
                  <a:pt x="11" y="272"/>
                  <a:pt x="12" y="266"/>
                  <a:pt x="10" y="263"/>
                </a:cubicBezTo>
                <a:cubicBezTo>
                  <a:pt x="9" y="258"/>
                  <a:pt x="1" y="257"/>
                  <a:pt x="2" y="251"/>
                </a:cubicBezTo>
                <a:cubicBezTo>
                  <a:pt x="5" y="250"/>
                  <a:pt x="6" y="250"/>
                  <a:pt x="10" y="251"/>
                </a:cubicBezTo>
                <a:cubicBezTo>
                  <a:pt x="10" y="249"/>
                  <a:pt x="11" y="244"/>
                  <a:pt x="10" y="242"/>
                </a:cubicBezTo>
                <a:cubicBezTo>
                  <a:pt x="9" y="239"/>
                  <a:pt x="5" y="239"/>
                  <a:pt x="5" y="234"/>
                </a:cubicBezTo>
                <a:cubicBezTo>
                  <a:pt x="7" y="232"/>
                  <a:pt x="9" y="231"/>
                  <a:pt x="13" y="232"/>
                </a:cubicBezTo>
                <a:cubicBezTo>
                  <a:pt x="14" y="219"/>
                  <a:pt x="15" y="206"/>
                  <a:pt x="19" y="195"/>
                </a:cubicBezTo>
                <a:cubicBezTo>
                  <a:pt x="17" y="193"/>
                  <a:pt x="15" y="192"/>
                  <a:pt x="14" y="189"/>
                </a:cubicBezTo>
                <a:cubicBezTo>
                  <a:pt x="15" y="187"/>
                  <a:pt x="17" y="185"/>
                  <a:pt x="21" y="186"/>
                </a:cubicBezTo>
                <a:cubicBezTo>
                  <a:pt x="24" y="173"/>
                  <a:pt x="27" y="162"/>
                  <a:pt x="28" y="150"/>
                </a:cubicBezTo>
                <a:cubicBezTo>
                  <a:pt x="32" y="143"/>
                  <a:pt x="32" y="136"/>
                  <a:pt x="36" y="130"/>
                </a:cubicBezTo>
                <a:cubicBezTo>
                  <a:pt x="39" y="126"/>
                  <a:pt x="43" y="123"/>
                  <a:pt x="45" y="119"/>
                </a:cubicBezTo>
                <a:cubicBezTo>
                  <a:pt x="52" y="110"/>
                  <a:pt x="54" y="103"/>
                  <a:pt x="63" y="97"/>
                </a:cubicBezTo>
                <a:cubicBezTo>
                  <a:pt x="62" y="95"/>
                  <a:pt x="59" y="94"/>
                  <a:pt x="59" y="90"/>
                </a:cubicBezTo>
                <a:cubicBezTo>
                  <a:pt x="62" y="88"/>
                  <a:pt x="68" y="88"/>
                  <a:pt x="71" y="90"/>
                </a:cubicBezTo>
                <a:cubicBezTo>
                  <a:pt x="77" y="86"/>
                  <a:pt x="83" y="83"/>
                  <a:pt x="90" y="80"/>
                </a:cubicBezTo>
                <a:cubicBezTo>
                  <a:pt x="96" y="78"/>
                  <a:pt x="100" y="74"/>
                  <a:pt x="105" y="69"/>
                </a:cubicBezTo>
                <a:cubicBezTo>
                  <a:pt x="112" y="63"/>
                  <a:pt x="120" y="58"/>
                  <a:pt x="129" y="52"/>
                </a:cubicBezTo>
                <a:cubicBezTo>
                  <a:pt x="136" y="47"/>
                  <a:pt x="143" y="44"/>
                  <a:pt x="151" y="38"/>
                </a:cubicBezTo>
                <a:cubicBezTo>
                  <a:pt x="153" y="39"/>
                  <a:pt x="153" y="37"/>
                  <a:pt x="155" y="38"/>
                </a:cubicBezTo>
                <a:cubicBezTo>
                  <a:pt x="156" y="37"/>
                  <a:pt x="157" y="37"/>
                  <a:pt x="157" y="35"/>
                </a:cubicBezTo>
                <a:cubicBezTo>
                  <a:pt x="165" y="35"/>
                  <a:pt x="172" y="28"/>
                  <a:pt x="182" y="27"/>
                </a:cubicBezTo>
                <a:cubicBezTo>
                  <a:pt x="200" y="19"/>
                  <a:pt x="222" y="16"/>
                  <a:pt x="242" y="11"/>
                </a:cubicBezTo>
                <a:cubicBezTo>
                  <a:pt x="338" y="0"/>
                  <a:pt x="445" y="8"/>
                  <a:pt x="518" y="46"/>
                </a:cubicBezTo>
                <a:cubicBezTo>
                  <a:pt x="541" y="54"/>
                  <a:pt x="557" y="67"/>
                  <a:pt x="574" y="80"/>
                </a:cubicBezTo>
                <a:cubicBezTo>
                  <a:pt x="585" y="89"/>
                  <a:pt x="594" y="96"/>
                  <a:pt x="601" y="106"/>
                </a:cubicBezTo>
                <a:cubicBezTo>
                  <a:pt x="604" y="110"/>
                  <a:pt x="605" y="115"/>
                  <a:pt x="609" y="119"/>
                </a:cubicBezTo>
                <a:cubicBezTo>
                  <a:pt x="615" y="126"/>
                  <a:pt x="623" y="131"/>
                  <a:pt x="629" y="139"/>
                </a:cubicBezTo>
                <a:cubicBezTo>
                  <a:pt x="634" y="146"/>
                  <a:pt x="638" y="153"/>
                  <a:pt x="643" y="161"/>
                </a:cubicBezTo>
                <a:cubicBezTo>
                  <a:pt x="656" y="184"/>
                  <a:pt x="657" y="213"/>
                  <a:pt x="648" y="238"/>
                </a:cubicBezTo>
                <a:cubicBezTo>
                  <a:pt x="646" y="238"/>
                  <a:pt x="648" y="241"/>
                  <a:pt x="645" y="241"/>
                </a:cubicBezTo>
                <a:cubicBezTo>
                  <a:pt x="645" y="243"/>
                  <a:pt x="644" y="245"/>
                  <a:pt x="644" y="247"/>
                </a:cubicBezTo>
                <a:cubicBezTo>
                  <a:pt x="644" y="249"/>
                  <a:pt x="643" y="248"/>
                  <a:pt x="642" y="248"/>
                </a:cubicBezTo>
                <a:cubicBezTo>
                  <a:pt x="644" y="255"/>
                  <a:pt x="639" y="265"/>
                  <a:pt x="638" y="274"/>
                </a:cubicBezTo>
                <a:cubicBezTo>
                  <a:pt x="637" y="273"/>
                  <a:pt x="637" y="271"/>
                  <a:pt x="636" y="271"/>
                </a:cubicBezTo>
                <a:cubicBezTo>
                  <a:pt x="634" y="273"/>
                  <a:pt x="638" y="273"/>
                  <a:pt x="637" y="275"/>
                </a:cubicBezTo>
                <a:cubicBezTo>
                  <a:pt x="631" y="294"/>
                  <a:pt x="623" y="311"/>
                  <a:pt x="614" y="327"/>
                </a:cubicBezTo>
                <a:cubicBezTo>
                  <a:pt x="613" y="327"/>
                  <a:pt x="611" y="327"/>
                  <a:pt x="611" y="326"/>
                </a:cubicBezTo>
                <a:cubicBezTo>
                  <a:pt x="598" y="339"/>
                  <a:pt x="587" y="359"/>
                  <a:pt x="572" y="371"/>
                </a:cubicBezTo>
                <a:cubicBezTo>
                  <a:pt x="556" y="385"/>
                  <a:pt x="539" y="396"/>
                  <a:pt x="521" y="409"/>
                </a:cubicBezTo>
                <a:cubicBezTo>
                  <a:pt x="511" y="411"/>
                  <a:pt x="502" y="419"/>
                  <a:pt x="490" y="415"/>
                </a:cubicBezTo>
                <a:cubicBezTo>
                  <a:pt x="463" y="424"/>
                  <a:pt x="433" y="423"/>
                  <a:pt x="402" y="423"/>
                </a:cubicBezTo>
                <a:cubicBezTo>
                  <a:pt x="388" y="423"/>
                  <a:pt x="374" y="427"/>
                  <a:pt x="360" y="427"/>
                </a:cubicBezTo>
                <a:cubicBezTo>
                  <a:pt x="334" y="428"/>
                  <a:pt x="311" y="423"/>
                  <a:pt x="289" y="418"/>
                </a:cubicBezTo>
                <a:cubicBezTo>
                  <a:pt x="286" y="422"/>
                  <a:pt x="285" y="427"/>
                  <a:pt x="281" y="429"/>
                </a:cubicBezTo>
                <a:cubicBezTo>
                  <a:pt x="275" y="428"/>
                  <a:pt x="279" y="422"/>
                  <a:pt x="281" y="419"/>
                </a:cubicBezTo>
                <a:cubicBezTo>
                  <a:pt x="265" y="414"/>
                  <a:pt x="248" y="414"/>
                  <a:pt x="230" y="409"/>
                </a:cubicBezTo>
                <a:cubicBezTo>
                  <a:pt x="230" y="412"/>
                  <a:pt x="237" y="413"/>
                  <a:pt x="237" y="418"/>
                </a:cubicBezTo>
                <a:cubicBezTo>
                  <a:pt x="232" y="421"/>
                  <a:pt x="228" y="416"/>
                  <a:pt x="224" y="413"/>
                </a:cubicBezTo>
                <a:cubicBezTo>
                  <a:pt x="216" y="409"/>
                  <a:pt x="208" y="404"/>
                  <a:pt x="199" y="399"/>
                </a:cubicBezTo>
                <a:cubicBezTo>
                  <a:pt x="195" y="397"/>
                  <a:pt x="190" y="395"/>
                  <a:pt x="185" y="393"/>
                </a:cubicBezTo>
                <a:close/>
                <a:moveTo>
                  <a:pt x="481" y="34"/>
                </a:moveTo>
                <a:cubicBezTo>
                  <a:pt x="446" y="23"/>
                  <a:pt x="408" y="15"/>
                  <a:pt x="368" y="12"/>
                </a:cubicBezTo>
                <a:cubicBezTo>
                  <a:pt x="307" y="8"/>
                  <a:pt x="244" y="10"/>
                  <a:pt x="191" y="27"/>
                </a:cubicBezTo>
                <a:cubicBezTo>
                  <a:pt x="164" y="37"/>
                  <a:pt x="137" y="49"/>
                  <a:pt x="117" y="65"/>
                </a:cubicBezTo>
                <a:cubicBezTo>
                  <a:pt x="115" y="66"/>
                  <a:pt x="111" y="67"/>
                  <a:pt x="112" y="70"/>
                </a:cubicBezTo>
                <a:cubicBezTo>
                  <a:pt x="113" y="70"/>
                  <a:pt x="117" y="70"/>
                  <a:pt x="119" y="71"/>
                </a:cubicBezTo>
                <a:cubicBezTo>
                  <a:pt x="125" y="65"/>
                  <a:pt x="135" y="63"/>
                  <a:pt x="143" y="59"/>
                </a:cubicBezTo>
                <a:cubicBezTo>
                  <a:pt x="159" y="32"/>
                  <a:pt x="203" y="32"/>
                  <a:pt x="237" y="32"/>
                </a:cubicBezTo>
                <a:cubicBezTo>
                  <a:pt x="247" y="32"/>
                  <a:pt x="261" y="29"/>
                  <a:pt x="272" y="29"/>
                </a:cubicBezTo>
                <a:cubicBezTo>
                  <a:pt x="272" y="26"/>
                  <a:pt x="267" y="26"/>
                  <a:pt x="269" y="21"/>
                </a:cubicBezTo>
                <a:cubicBezTo>
                  <a:pt x="270" y="15"/>
                  <a:pt x="282" y="19"/>
                  <a:pt x="287" y="21"/>
                </a:cubicBezTo>
                <a:cubicBezTo>
                  <a:pt x="295" y="23"/>
                  <a:pt x="300" y="26"/>
                  <a:pt x="307" y="28"/>
                </a:cubicBezTo>
                <a:cubicBezTo>
                  <a:pt x="313" y="29"/>
                  <a:pt x="327" y="26"/>
                  <a:pt x="334" y="28"/>
                </a:cubicBezTo>
                <a:cubicBezTo>
                  <a:pt x="330" y="24"/>
                  <a:pt x="324" y="20"/>
                  <a:pt x="324" y="14"/>
                </a:cubicBezTo>
                <a:cubicBezTo>
                  <a:pt x="334" y="7"/>
                  <a:pt x="349" y="19"/>
                  <a:pt x="360" y="23"/>
                </a:cubicBezTo>
                <a:cubicBezTo>
                  <a:pt x="366" y="26"/>
                  <a:pt x="371" y="27"/>
                  <a:pt x="375" y="28"/>
                </a:cubicBezTo>
                <a:cubicBezTo>
                  <a:pt x="372" y="25"/>
                  <a:pt x="367" y="24"/>
                  <a:pt x="367" y="17"/>
                </a:cubicBezTo>
                <a:cubicBezTo>
                  <a:pt x="373" y="13"/>
                  <a:pt x="377" y="17"/>
                  <a:pt x="383" y="20"/>
                </a:cubicBezTo>
                <a:cubicBezTo>
                  <a:pt x="392" y="24"/>
                  <a:pt x="407" y="27"/>
                  <a:pt x="413" y="33"/>
                </a:cubicBezTo>
                <a:cubicBezTo>
                  <a:pt x="418" y="33"/>
                  <a:pt x="420" y="34"/>
                  <a:pt x="425" y="34"/>
                </a:cubicBezTo>
                <a:cubicBezTo>
                  <a:pt x="424" y="32"/>
                  <a:pt x="423" y="29"/>
                  <a:pt x="422" y="27"/>
                </a:cubicBezTo>
                <a:cubicBezTo>
                  <a:pt x="424" y="25"/>
                  <a:pt x="426" y="25"/>
                  <a:pt x="428" y="23"/>
                </a:cubicBezTo>
                <a:cubicBezTo>
                  <a:pt x="453" y="30"/>
                  <a:pt x="471" y="45"/>
                  <a:pt x="493" y="50"/>
                </a:cubicBezTo>
                <a:cubicBezTo>
                  <a:pt x="493" y="47"/>
                  <a:pt x="491" y="47"/>
                  <a:pt x="492" y="44"/>
                </a:cubicBezTo>
                <a:cubicBezTo>
                  <a:pt x="492" y="42"/>
                  <a:pt x="495" y="42"/>
                  <a:pt x="496" y="40"/>
                </a:cubicBezTo>
                <a:cubicBezTo>
                  <a:pt x="490" y="38"/>
                  <a:pt x="485" y="37"/>
                  <a:pt x="481" y="34"/>
                </a:cubicBezTo>
                <a:close/>
                <a:moveTo>
                  <a:pt x="330" y="18"/>
                </a:moveTo>
                <a:cubicBezTo>
                  <a:pt x="333" y="21"/>
                  <a:pt x="335" y="26"/>
                  <a:pt x="340" y="28"/>
                </a:cubicBezTo>
                <a:cubicBezTo>
                  <a:pt x="347" y="31"/>
                  <a:pt x="360" y="26"/>
                  <a:pt x="367" y="29"/>
                </a:cubicBezTo>
                <a:cubicBezTo>
                  <a:pt x="357" y="24"/>
                  <a:pt x="344" y="16"/>
                  <a:pt x="330" y="18"/>
                </a:cubicBezTo>
                <a:close/>
                <a:moveTo>
                  <a:pt x="374" y="22"/>
                </a:moveTo>
                <a:cubicBezTo>
                  <a:pt x="379" y="28"/>
                  <a:pt x="397" y="37"/>
                  <a:pt x="408" y="32"/>
                </a:cubicBezTo>
                <a:cubicBezTo>
                  <a:pt x="398" y="29"/>
                  <a:pt x="387" y="20"/>
                  <a:pt x="374" y="22"/>
                </a:cubicBezTo>
                <a:close/>
                <a:moveTo>
                  <a:pt x="274" y="25"/>
                </a:moveTo>
                <a:cubicBezTo>
                  <a:pt x="277" y="30"/>
                  <a:pt x="289" y="29"/>
                  <a:pt x="294" y="25"/>
                </a:cubicBezTo>
                <a:cubicBezTo>
                  <a:pt x="288" y="25"/>
                  <a:pt x="277" y="22"/>
                  <a:pt x="274" y="25"/>
                </a:cubicBezTo>
                <a:close/>
                <a:moveTo>
                  <a:pt x="428" y="30"/>
                </a:moveTo>
                <a:cubicBezTo>
                  <a:pt x="429" y="35"/>
                  <a:pt x="433" y="34"/>
                  <a:pt x="437" y="35"/>
                </a:cubicBezTo>
                <a:cubicBezTo>
                  <a:pt x="448" y="38"/>
                  <a:pt x="462" y="46"/>
                  <a:pt x="471" y="44"/>
                </a:cubicBezTo>
                <a:cubicBezTo>
                  <a:pt x="458" y="38"/>
                  <a:pt x="443" y="28"/>
                  <a:pt x="428" y="30"/>
                </a:cubicBezTo>
                <a:close/>
                <a:moveTo>
                  <a:pt x="361" y="47"/>
                </a:moveTo>
                <a:cubicBezTo>
                  <a:pt x="350" y="42"/>
                  <a:pt x="343" y="27"/>
                  <a:pt x="325" y="33"/>
                </a:cubicBezTo>
                <a:cubicBezTo>
                  <a:pt x="335" y="40"/>
                  <a:pt x="349" y="45"/>
                  <a:pt x="361" y="47"/>
                </a:cubicBezTo>
                <a:close/>
                <a:moveTo>
                  <a:pt x="371" y="48"/>
                </a:moveTo>
                <a:cubicBezTo>
                  <a:pt x="373" y="47"/>
                  <a:pt x="375" y="45"/>
                  <a:pt x="379" y="46"/>
                </a:cubicBezTo>
                <a:cubicBezTo>
                  <a:pt x="379" y="44"/>
                  <a:pt x="378" y="44"/>
                  <a:pt x="380" y="43"/>
                </a:cubicBezTo>
                <a:cubicBezTo>
                  <a:pt x="393" y="40"/>
                  <a:pt x="399" y="56"/>
                  <a:pt x="413" y="55"/>
                </a:cubicBezTo>
                <a:cubicBezTo>
                  <a:pt x="411" y="52"/>
                  <a:pt x="403" y="51"/>
                  <a:pt x="405" y="48"/>
                </a:cubicBezTo>
                <a:cubicBezTo>
                  <a:pt x="404" y="47"/>
                  <a:pt x="402" y="46"/>
                  <a:pt x="400" y="46"/>
                </a:cubicBezTo>
                <a:cubicBezTo>
                  <a:pt x="387" y="33"/>
                  <a:pt x="367" y="35"/>
                  <a:pt x="348" y="32"/>
                </a:cubicBezTo>
                <a:cubicBezTo>
                  <a:pt x="354" y="39"/>
                  <a:pt x="363" y="44"/>
                  <a:pt x="371" y="48"/>
                </a:cubicBezTo>
                <a:close/>
                <a:moveTo>
                  <a:pt x="274" y="37"/>
                </a:moveTo>
                <a:cubicBezTo>
                  <a:pt x="264" y="36"/>
                  <a:pt x="254" y="35"/>
                  <a:pt x="247" y="35"/>
                </a:cubicBezTo>
                <a:cubicBezTo>
                  <a:pt x="215" y="40"/>
                  <a:pt x="178" y="45"/>
                  <a:pt x="150" y="60"/>
                </a:cubicBezTo>
                <a:cubicBezTo>
                  <a:pt x="159" y="60"/>
                  <a:pt x="168" y="56"/>
                  <a:pt x="177" y="54"/>
                </a:cubicBezTo>
                <a:cubicBezTo>
                  <a:pt x="186" y="51"/>
                  <a:pt x="196" y="48"/>
                  <a:pt x="206" y="47"/>
                </a:cubicBezTo>
                <a:cubicBezTo>
                  <a:pt x="224" y="45"/>
                  <a:pt x="242" y="44"/>
                  <a:pt x="258" y="42"/>
                </a:cubicBezTo>
                <a:cubicBezTo>
                  <a:pt x="269" y="41"/>
                  <a:pt x="279" y="43"/>
                  <a:pt x="289" y="42"/>
                </a:cubicBezTo>
                <a:cubicBezTo>
                  <a:pt x="286" y="37"/>
                  <a:pt x="281" y="38"/>
                  <a:pt x="274" y="37"/>
                </a:cubicBezTo>
                <a:close/>
                <a:moveTo>
                  <a:pt x="316" y="35"/>
                </a:moveTo>
                <a:cubicBezTo>
                  <a:pt x="318" y="36"/>
                  <a:pt x="323" y="38"/>
                  <a:pt x="324" y="37"/>
                </a:cubicBezTo>
                <a:cubicBezTo>
                  <a:pt x="321" y="37"/>
                  <a:pt x="319" y="33"/>
                  <a:pt x="316" y="35"/>
                </a:cubicBezTo>
                <a:close/>
                <a:moveTo>
                  <a:pt x="152" y="54"/>
                </a:moveTo>
                <a:cubicBezTo>
                  <a:pt x="172" y="46"/>
                  <a:pt x="197" y="41"/>
                  <a:pt x="219" y="35"/>
                </a:cubicBezTo>
                <a:cubicBezTo>
                  <a:pt x="194" y="36"/>
                  <a:pt x="164" y="37"/>
                  <a:pt x="152" y="54"/>
                </a:cubicBezTo>
                <a:close/>
                <a:moveTo>
                  <a:pt x="437" y="43"/>
                </a:moveTo>
                <a:cubicBezTo>
                  <a:pt x="432" y="42"/>
                  <a:pt x="432" y="36"/>
                  <a:pt x="425" y="37"/>
                </a:cubicBezTo>
                <a:cubicBezTo>
                  <a:pt x="427" y="40"/>
                  <a:pt x="433" y="44"/>
                  <a:pt x="437" y="43"/>
                </a:cubicBezTo>
                <a:close/>
                <a:moveTo>
                  <a:pt x="307" y="42"/>
                </a:moveTo>
                <a:cubicBezTo>
                  <a:pt x="304" y="39"/>
                  <a:pt x="297" y="40"/>
                  <a:pt x="293" y="38"/>
                </a:cubicBezTo>
                <a:cubicBezTo>
                  <a:pt x="295" y="45"/>
                  <a:pt x="303" y="41"/>
                  <a:pt x="307" y="42"/>
                </a:cubicBezTo>
                <a:close/>
                <a:moveTo>
                  <a:pt x="408" y="45"/>
                </a:moveTo>
                <a:cubicBezTo>
                  <a:pt x="404" y="43"/>
                  <a:pt x="402" y="40"/>
                  <a:pt x="398" y="39"/>
                </a:cubicBezTo>
                <a:cubicBezTo>
                  <a:pt x="399" y="42"/>
                  <a:pt x="405" y="44"/>
                  <a:pt x="408" y="45"/>
                </a:cubicBezTo>
                <a:close/>
                <a:moveTo>
                  <a:pt x="442" y="43"/>
                </a:moveTo>
                <a:cubicBezTo>
                  <a:pt x="451" y="42"/>
                  <a:pt x="459" y="53"/>
                  <a:pt x="463" y="47"/>
                </a:cubicBezTo>
                <a:cubicBezTo>
                  <a:pt x="457" y="44"/>
                  <a:pt x="447" y="41"/>
                  <a:pt x="439" y="39"/>
                </a:cubicBezTo>
                <a:cubicBezTo>
                  <a:pt x="438" y="42"/>
                  <a:pt x="442" y="41"/>
                  <a:pt x="442" y="43"/>
                </a:cubicBezTo>
                <a:close/>
                <a:moveTo>
                  <a:pt x="412" y="44"/>
                </a:moveTo>
                <a:cubicBezTo>
                  <a:pt x="413" y="45"/>
                  <a:pt x="417" y="47"/>
                  <a:pt x="417" y="44"/>
                </a:cubicBezTo>
                <a:cubicBezTo>
                  <a:pt x="416" y="44"/>
                  <a:pt x="412" y="42"/>
                  <a:pt x="412" y="44"/>
                </a:cubicBezTo>
                <a:close/>
                <a:moveTo>
                  <a:pt x="512" y="46"/>
                </a:moveTo>
                <a:cubicBezTo>
                  <a:pt x="506" y="44"/>
                  <a:pt x="500" y="44"/>
                  <a:pt x="496" y="46"/>
                </a:cubicBezTo>
                <a:cubicBezTo>
                  <a:pt x="496" y="49"/>
                  <a:pt x="498" y="49"/>
                  <a:pt x="498" y="52"/>
                </a:cubicBezTo>
                <a:cubicBezTo>
                  <a:pt x="528" y="59"/>
                  <a:pt x="543" y="81"/>
                  <a:pt x="569" y="92"/>
                </a:cubicBezTo>
                <a:cubicBezTo>
                  <a:pt x="556" y="75"/>
                  <a:pt x="533" y="55"/>
                  <a:pt x="512" y="46"/>
                </a:cubicBezTo>
                <a:close/>
                <a:moveTo>
                  <a:pt x="266" y="48"/>
                </a:moveTo>
                <a:cubicBezTo>
                  <a:pt x="260" y="47"/>
                  <a:pt x="257" y="48"/>
                  <a:pt x="252" y="47"/>
                </a:cubicBezTo>
                <a:cubicBezTo>
                  <a:pt x="255" y="50"/>
                  <a:pt x="263" y="51"/>
                  <a:pt x="266" y="48"/>
                </a:cubicBezTo>
                <a:close/>
                <a:moveTo>
                  <a:pt x="238" y="49"/>
                </a:moveTo>
                <a:cubicBezTo>
                  <a:pt x="237" y="49"/>
                  <a:pt x="236" y="49"/>
                  <a:pt x="236" y="49"/>
                </a:cubicBezTo>
                <a:cubicBezTo>
                  <a:pt x="225" y="50"/>
                  <a:pt x="216" y="54"/>
                  <a:pt x="207" y="57"/>
                </a:cubicBezTo>
                <a:cubicBezTo>
                  <a:pt x="202" y="58"/>
                  <a:pt x="197" y="59"/>
                  <a:pt x="193" y="62"/>
                </a:cubicBezTo>
                <a:cubicBezTo>
                  <a:pt x="209" y="58"/>
                  <a:pt x="220" y="56"/>
                  <a:pt x="239" y="53"/>
                </a:cubicBezTo>
                <a:cubicBezTo>
                  <a:pt x="239" y="51"/>
                  <a:pt x="238" y="51"/>
                  <a:pt x="238" y="49"/>
                </a:cubicBezTo>
                <a:close/>
                <a:moveTo>
                  <a:pt x="295" y="51"/>
                </a:moveTo>
                <a:cubicBezTo>
                  <a:pt x="301" y="54"/>
                  <a:pt x="308" y="56"/>
                  <a:pt x="313" y="59"/>
                </a:cubicBezTo>
                <a:cubicBezTo>
                  <a:pt x="312" y="55"/>
                  <a:pt x="307" y="54"/>
                  <a:pt x="305" y="50"/>
                </a:cubicBezTo>
                <a:cubicBezTo>
                  <a:pt x="301" y="51"/>
                  <a:pt x="298" y="50"/>
                  <a:pt x="295" y="51"/>
                </a:cubicBezTo>
                <a:close/>
                <a:moveTo>
                  <a:pt x="316" y="56"/>
                </a:moveTo>
                <a:cubicBezTo>
                  <a:pt x="327" y="58"/>
                  <a:pt x="332" y="70"/>
                  <a:pt x="343" y="71"/>
                </a:cubicBezTo>
                <a:cubicBezTo>
                  <a:pt x="351" y="73"/>
                  <a:pt x="359" y="68"/>
                  <a:pt x="371" y="69"/>
                </a:cubicBezTo>
                <a:cubicBezTo>
                  <a:pt x="370" y="65"/>
                  <a:pt x="373" y="64"/>
                  <a:pt x="376" y="62"/>
                </a:cubicBezTo>
                <a:cubicBezTo>
                  <a:pt x="357" y="57"/>
                  <a:pt x="336" y="51"/>
                  <a:pt x="310" y="50"/>
                </a:cubicBezTo>
                <a:cubicBezTo>
                  <a:pt x="311" y="53"/>
                  <a:pt x="316" y="52"/>
                  <a:pt x="316" y="56"/>
                </a:cubicBezTo>
                <a:close/>
                <a:moveTo>
                  <a:pt x="454" y="60"/>
                </a:moveTo>
                <a:cubicBezTo>
                  <a:pt x="445" y="55"/>
                  <a:pt x="436" y="50"/>
                  <a:pt x="425" y="50"/>
                </a:cubicBezTo>
                <a:cubicBezTo>
                  <a:pt x="425" y="50"/>
                  <a:pt x="424" y="51"/>
                  <a:pt x="424" y="51"/>
                </a:cubicBezTo>
                <a:cubicBezTo>
                  <a:pt x="437" y="61"/>
                  <a:pt x="453" y="68"/>
                  <a:pt x="473" y="71"/>
                </a:cubicBezTo>
                <a:cubicBezTo>
                  <a:pt x="469" y="65"/>
                  <a:pt x="461" y="63"/>
                  <a:pt x="454" y="60"/>
                </a:cubicBezTo>
                <a:close/>
                <a:moveTo>
                  <a:pt x="465" y="52"/>
                </a:moveTo>
                <a:cubicBezTo>
                  <a:pt x="473" y="56"/>
                  <a:pt x="484" y="60"/>
                  <a:pt x="493" y="60"/>
                </a:cubicBezTo>
                <a:cubicBezTo>
                  <a:pt x="485" y="58"/>
                  <a:pt x="475" y="47"/>
                  <a:pt x="465" y="52"/>
                </a:cubicBezTo>
                <a:close/>
                <a:moveTo>
                  <a:pt x="488" y="54"/>
                </a:moveTo>
                <a:cubicBezTo>
                  <a:pt x="488" y="52"/>
                  <a:pt x="486" y="53"/>
                  <a:pt x="487" y="51"/>
                </a:cubicBezTo>
                <a:cubicBezTo>
                  <a:pt x="484" y="50"/>
                  <a:pt x="486" y="53"/>
                  <a:pt x="485" y="52"/>
                </a:cubicBezTo>
                <a:cubicBezTo>
                  <a:pt x="484" y="51"/>
                  <a:pt x="481" y="49"/>
                  <a:pt x="479" y="51"/>
                </a:cubicBezTo>
                <a:cubicBezTo>
                  <a:pt x="482" y="52"/>
                  <a:pt x="485" y="53"/>
                  <a:pt x="488" y="54"/>
                </a:cubicBezTo>
                <a:close/>
                <a:moveTo>
                  <a:pt x="287" y="51"/>
                </a:moveTo>
                <a:cubicBezTo>
                  <a:pt x="285" y="53"/>
                  <a:pt x="280" y="53"/>
                  <a:pt x="278" y="56"/>
                </a:cubicBezTo>
                <a:cubicBezTo>
                  <a:pt x="285" y="63"/>
                  <a:pt x="297" y="65"/>
                  <a:pt x="305" y="72"/>
                </a:cubicBezTo>
                <a:cubicBezTo>
                  <a:pt x="314" y="69"/>
                  <a:pt x="325" y="74"/>
                  <a:pt x="335" y="73"/>
                </a:cubicBezTo>
                <a:cubicBezTo>
                  <a:pt x="322" y="63"/>
                  <a:pt x="303" y="59"/>
                  <a:pt x="287" y="51"/>
                </a:cubicBezTo>
                <a:close/>
                <a:moveTo>
                  <a:pt x="361" y="55"/>
                </a:moveTo>
                <a:cubicBezTo>
                  <a:pt x="361" y="53"/>
                  <a:pt x="357" y="52"/>
                  <a:pt x="355" y="53"/>
                </a:cubicBezTo>
                <a:cubicBezTo>
                  <a:pt x="358" y="53"/>
                  <a:pt x="360" y="54"/>
                  <a:pt x="361" y="55"/>
                </a:cubicBezTo>
                <a:close/>
                <a:moveTo>
                  <a:pt x="497" y="56"/>
                </a:moveTo>
                <a:cubicBezTo>
                  <a:pt x="498" y="53"/>
                  <a:pt x="495" y="54"/>
                  <a:pt x="493" y="53"/>
                </a:cubicBezTo>
                <a:cubicBezTo>
                  <a:pt x="493" y="56"/>
                  <a:pt x="495" y="56"/>
                  <a:pt x="497" y="56"/>
                </a:cubicBezTo>
                <a:close/>
                <a:moveTo>
                  <a:pt x="251" y="55"/>
                </a:moveTo>
                <a:cubicBezTo>
                  <a:pt x="252" y="58"/>
                  <a:pt x="255" y="59"/>
                  <a:pt x="258" y="60"/>
                </a:cubicBezTo>
                <a:cubicBezTo>
                  <a:pt x="260" y="59"/>
                  <a:pt x="263" y="58"/>
                  <a:pt x="265" y="56"/>
                </a:cubicBezTo>
                <a:cubicBezTo>
                  <a:pt x="262" y="53"/>
                  <a:pt x="256" y="54"/>
                  <a:pt x="251" y="55"/>
                </a:cubicBezTo>
                <a:close/>
                <a:moveTo>
                  <a:pt x="185" y="57"/>
                </a:moveTo>
                <a:cubicBezTo>
                  <a:pt x="186" y="56"/>
                  <a:pt x="189" y="55"/>
                  <a:pt x="190" y="54"/>
                </a:cubicBezTo>
                <a:cubicBezTo>
                  <a:pt x="187" y="55"/>
                  <a:pt x="185" y="54"/>
                  <a:pt x="185" y="57"/>
                </a:cubicBezTo>
                <a:close/>
                <a:moveTo>
                  <a:pt x="241" y="56"/>
                </a:moveTo>
                <a:cubicBezTo>
                  <a:pt x="232" y="58"/>
                  <a:pt x="217" y="60"/>
                  <a:pt x="209" y="63"/>
                </a:cubicBezTo>
                <a:cubicBezTo>
                  <a:pt x="221" y="65"/>
                  <a:pt x="232" y="69"/>
                  <a:pt x="244" y="73"/>
                </a:cubicBezTo>
                <a:cubicBezTo>
                  <a:pt x="247" y="69"/>
                  <a:pt x="251" y="66"/>
                  <a:pt x="254" y="63"/>
                </a:cubicBezTo>
                <a:cubicBezTo>
                  <a:pt x="249" y="61"/>
                  <a:pt x="245" y="55"/>
                  <a:pt x="241" y="56"/>
                </a:cubicBezTo>
                <a:close/>
                <a:moveTo>
                  <a:pt x="172" y="59"/>
                </a:moveTo>
                <a:cubicBezTo>
                  <a:pt x="166" y="61"/>
                  <a:pt x="159" y="61"/>
                  <a:pt x="155" y="66"/>
                </a:cubicBezTo>
                <a:cubicBezTo>
                  <a:pt x="165" y="63"/>
                  <a:pt x="174" y="59"/>
                  <a:pt x="183" y="56"/>
                </a:cubicBezTo>
                <a:cubicBezTo>
                  <a:pt x="180" y="56"/>
                  <a:pt x="176" y="58"/>
                  <a:pt x="172" y="59"/>
                </a:cubicBezTo>
                <a:close/>
                <a:moveTo>
                  <a:pt x="261" y="63"/>
                </a:moveTo>
                <a:cubicBezTo>
                  <a:pt x="267" y="66"/>
                  <a:pt x="270" y="70"/>
                  <a:pt x="276" y="73"/>
                </a:cubicBezTo>
                <a:cubicBezTo>
                  <a:pt x="279" y="70"/>
                  <a:pt x="284" y="68"/>
                  <a:pt x="288" y="69"/>
                </a:cubicBezTo>
                <a:cubicBezTo>
                  <a:pt x="282" y="63"/>
                  <a:pt x="268" y="53"/>
                  <a:pt x="261" y="63"/>
                </a:cubicBezTo>
                <a:close/>
                <a:moveTo>
                  <a:pt x="521" y="88"/>
                </a:moveTo>
                <a:cubicBezTo>
                  <a:pt x="506" y="78"/>
                  <a:pt x="490" y="66"/>
                  <a:pt x="472" y="60"/>
                </a:cubicBezTo>
                <a:cubicBezTo>
                  <a:pt x="485" y="73"/>
                  <a:pt x="503" y="84"/>
                  <a:pt x="521" y="88"/>
                </a:cubicBezTo>
                <a:close/>
                <a:moveTo>
                  <a:pt x="540" y="78"/>
                </a:moveTo>
                <a:cubicBezTo>
                  <a:pt x="531" y="70"/>
                  <a:pt x="521" y="65"/>
                  <a:pt x="509" y="60"/>
                </a:cubicBezTo>
                <a:cubicBezTo>
                  <a:pt x="516" y="70"/>
                  <a:pt x="528" y="74"/>
                  <a:pt x="540" y="78"/>
                </a:cubicBezTo>
                <a:close/>
                <a:moveTo>
                  <a:pt x="142" y="64"/>
                </a:moveTo>
                <a:cubicBezTo>
                  <a:pt x="145" y="65"/>
                  <a:pt x="145" y="62"/>
                  <a:pt x="148" y="63"/>
                </a:cubicBezTo>
                <a:cubicBezTo>
                  <a:pt x="148" y="60"/>
                  <a:pt x="142" y="62"/>
                  <a:pt x="142" y="64"/>
                </a:cubicBezTo>
                <a:close/>
                <a:moveTo>
                  <a:pt x="428" y="67"/>
                </a:moveTo>
                <a:cubicBezTo>
                  <a:pt x="428" y="64"/>
                  <a:pt x="420" y="61"/>
                  <a:pt x="417" y="62"/>
                </a:cubicBezTo>
                <a:cubicBezTo>
                  <a:pt x="420" y="63"/>
                  <a:pt x="424" y="65"/>
                  <a:pt x="428" y="67"/>
                </a:cubicBezTo>
                <a:close/>
                <a:moveTo>
                  <a:pt x="211" y="79"/>
                </a:moveTo>
                <a:cubicBezTo>
                  <a:pt x="213" y="79"/>
                  <a:pt x="213" y="82"/>
                  <a:pt x="214" y="79"/>
                </a:cubicBezTo>
                <a:cubicBezTo>
                  <a:pt x="209" y="76"/>
                  <a:pt x="198" y="71"/>
                  <a:pt x="203" y="63"/>
                </a:cubicBezTo>
                <a:cubicBezTo>
                  <a:pt x="198" y="65"/>
                  <a:pt x="193" y="66"/>
                  <a:pt x="188" y="67"/>
                </a:cubicBezTo>
                <a:cubicBezTo>
                  <a:pt x="194" y="72"/>
                  <a:pt x="205" y="76"/>
                  <a:pt x="211" y="79"/>
                </a:cubicBezTo>
                <a:close/>
                <a:moveTo>
                  <a:pt x="150" y="67"/>
                </a:moveTo>
                <a:cubicBezTo>
                  <a:pt x="152" y="67"/>
                  <a:pt x="155" y="68"/>
                  <a:pt x="154" y="65"/>
                </a:cubicBezTo>
                <a:cubicBezTo>
                  <a:pt x="153" y="64"/>
                  <a:pt x="151" y="66"/>
                  <a:pt x="150" y="67"/>
                </a:cubicBezTo>
                <a:close/>
                <a:moveTo>
                  <a:pt x="160" y="70"/>
                </a:moveTo>
                <a:cubicBezTo>
                  <a:pt x="164" y="72"/>
                  <a:pt x="166" y="69"/>
                  <a:pt x="170" y="69"/>
                </a:cubicBezTo>
                <a:cubicBezTo>
                  <a:pt x="170" y="67"/>
                  <a:pt x="170" y="67"/>
                  <a:pt x="171" y="66"/>
                </a:cubicBezTo>
                <a:cubicBezTo>
                  <a:pt x="167" y="65"/>
                  <a:pt x="162" y="67"/>
                  <a:pt x="160" y="70"/>
                </a:cubicBezTo>
                <a:close/>
                <a:moveTo>
                  <a:pt x="526" y="88"/>
                </a:moveTo>
                <a:cubicBezTo>
                  <a:pt x="516" y="79"/>
                  <a:pt x="508" y="65"/>
                  <a:pt x="492" y="66"/>
                </a:cubicBezTo>
                <a:cubicBezTo>
                  <a:pt x="503" y="72"/>
                  <a:pt x="515" y="82"/>
                  <a:pt x="526" y="88"/>
                </a:cubicBezTo>
                <a:close/>
                <a:moveTo>
                  <a:pt x="248" y="74"/>
                </a:moveTo>
                <a:cubicBezTo>
                  <a:pt x="254" y="78"/>
                  <a:pt x="258" y="71"/>
                  <a:pt x="260" y="67"/>
                </a:cubicBezTo>
                <a:cubicBezTo>
                  <a:pt x="255" y="64"/>
                  <a:pt x="250" y="71"/>
                  <a:pt x="248" y="74"/>
                </a:cubicBezTo>
                <a:close/>
                <a:moveTo>
                  <a:pt x="209" y="69"/>
                </a:moveTo>
                <a:cubicBezTo>
                  <a:pt x="214" y="77"/>
                  <a:pt x="225" y="80"/>
                  <a:pt x="232" y="86"/>
                </a:cubicBezTo>
                <a:cubicBezTo>
                  <a:pt x="235" y="83"/>
                  <a:pt x="238" y="79"/>
                  <a:pt x="241" y="76"/>
                </a:cubicBezTo>
                <a:cubicBezTo>
                  <a:pt x="233" y="71"/>
                  <a:pt x="221" y="69"/>
                  <a:pt x="209" y="69"/>
                </a:cubicBezTo>
                <a:close/>
                <a:moveTo>
                  <a:pt x="596" y="107"/>
                </a:moveTo>
                <a:cubicBezTo>
                  <a:pt x="584" y="92"/>
                  <a:pt x="570" y="80"/>
                  <a:pt x="553" y="69"/>
                </a:cubicBezTo>
                <a:cubicBezTo>
                  <a:pt x="566" y="83"/>
                  <a:pt x="578" y="101"/>
                  <a:pt x="596" y="107"/>
                </a:cubicBezTo>
                <a:close/>
                <a:moveTo>
                  <a:pt x="194" y="79"/>
                </a:moveTo>
                <a:cubicBezTo>
                  <a:pt x="195" y="78"/>
                  <a:pt x="195" y="76"/>
                  <a:pt x="197" y="77"/>
                </a:cubicBezTo>
                <a:cubicBezTo>
                  <a:pt x="194" y="73"/>
                  <a:pt x="187" y="72"/>
                  <a:pt x="180" y="70"/>
                </a:cubicBezTo>
                <a:cubicBezTo>
                  <a:pt x="185" y="73"/>
                  <a:pt x="189" y="77"/>
                  <a:pt x="194" y="79"/>
                </a:cubicBezTo>
                <a:close/>
                <a:moveTo>
                  <a:pt x="171" y="74"/>
                </a:moveTo>
                <a:cubicBezTo>
                  <a:pt x="175" y="75"/>
                  <a:pt x="178" y="77"/>
                  <a:pt x="183" y="78"/>
                </a:cubicBezTo>
                <a:cubicBezTo>
                  <a:pt x="179" y="76"/>
                  <a:pt x="174" y="67"/>
                  <a:pt x="171" y="74"/>
                </a:cubicBezTo>
                <a:close/>
                <a:moveTo>
                  <a:pt x="259" y="79"/>
                </a:moveTo>
                <a:cubicBezTo>
                  <a:pt x="270" y="87"/>
                  <a:pt x="281" y="76"/>
                  <a:pt x="265" y="71"/>
                </a:cubicBezTo>
                <a:cubicBezTo>
                  <a:pt x="264" y="74"/>
                  <a:pt x="260" y="75"/>
                  <a:pt x="259" y="79"/>
                </a:cubicBezTo>
                <a:close/>
                <a:moveTo>
                  <a:pt x="493" y="86"/>
                </a:moveTo>
                <a:cubicBezTo>
                  <a:pt x="486" y="77"/>
                  <a:pt x="469" y="75"/>
                  <a:pt x="457" y="72"/>
                </a:cubicBezTo>
                <a:cubicBezTo>
                  <a:pt x="467" y="79"/>
                  <a:pt x="480" y="85"/>
                  <a:pt x="493" y="86"/>
                </a:cubicBezTo>
                <a:close/>
                <a:moveTo>
                  <a:pt x="146" y="75"/>
                </a:moveTo>
                <a:cubicBezTo>
                  <a:pt x="148" y="79"/>
                  <a:pt x="156" y="76"/>
                  <a:pt x="158" y="73"/>
                </a:cubicBezTo>
                <a:cubicBezTo>
                  <a:pt x="154" y="72"/>
                  <a:pt x="147" y="71"/>
                  <a:pt x="146" y="75"/>
                </a:cubicBezTo>
                <a:close/>
                <a:moveTo>
                  <a:pt x="350" y="74"/>
                </a:moveTo>
                <a:cubicBezTo>
                  <a:pt x="357" y="83"/>
                  <a:pt x="370" y="84"/>
                  <a:pt x="383" y="83"/>
                </a:cubicBezTo>
                <a:cubicBezTo>
                  <a:pt x="379" y="80"/>
                  <a:pt x="374" y="78"/>
                  <a:pt x="373" y="73"/>
                </a:cubicBezTo>
                <a:cubicBezTo>
                  <a:pt x="367" y="72"/>
                  <a:pt x="358" y="75"/>
                  <a:pt x="350" y="74"/>
                </a:cubicBezTo>
                <a:close/>
                <a:moveTo>
                  <a:pt x="132" y="76"/>
                </a:moveTo>
                <a:cubicBezTo>
                  <a:pt x="134" y="75"/>
                  <a:pt x="135" y="74"/>
                  <a:pt x="137" y="74"/>
                </a:cubicBezTo>
                <a:cubicBezTo>
                  <a:pt x="136" y="71"/>
                  <a:pt x="132" y="74"/>
                  <a:pt x="132" y="76"/>
                </a:cubicBezTo>
                <a:close/>
                <a:moveTo>
                  <a:pt x="280" y="76"/>
                </a:moveTo>
                <a:cubicBezTo>
                  <a:pt x="281" y="76"/>
                  <a:pt x="282" y="77"/>
                  <a:pt x="283" y="77"/>
                </a:cubicBezTo>
                <a:cubicBezTo>
                  <a:pt x="284" y="75"/>
                  <a:pt x="286" y="75"/>
                  <a:pt x="289" y="76"/>
                </a:cubicBezTo>
                <a:cubicBezTo>
                  <a:pt x="289" y="74"/>
                  <a:pt x="291" y="74"/>
                  <a:pt x="292" y="73"/>
                </a:cubicBezTo>
                <a:cubicBezTo>
                  <a:pt x="287" y="73"/>
                  <a:pt x="283" y="72"/>
                  <a:pt x="280" y="76"/>
                </a:cubicBezTo>
                <a:close/>
                <a:moveTo>
                  <a:pt x="583" y="124"/>
                </a:moveTo>
                <a:cubicBezTo>
                  <a:pt x="580" y="120"/>
                  <a:pt x="576" y="117"/>
                  <a:pt x="574" y="113"/>
                </a:cubicBezTo>
                <a:cubicBezTo>
                  <a:pt x="566" y="113"/>
                  <a:pt x="560" y="107"/>
                  <a:pt x="558" y="99"/>
                </a:cubicBezTo>
                <a:cubicBezTo>
                  <a:pt x="552" y="100"/>
                  <a:pt x="546" y="95"/>
                  <a:pt x="545" y="90"/>
                </a:cubicBezTo>
                <a:cubicBezTo>
                  <a:pt x="533" y="89"/>
                  <a:pt x="528" y="77"/>
                  <a:pt x="516" y="73"/>
                </a:cubicBezTo>
                <a:cubicBezTo>
                  <a:pt x="533" y="95"/>
                  <a:pt x="560" y="108"/>
                  <a:pt x="583" y="124"/>
                </a:cubicBezTo>
                <a:close/>
                <a:moveTo>
                  <a:pt x="155" y="82"/>
                </a:moveTo>
                <a:cubicBezTo>
                  <a:pt x="162" y="85"/>
                  <a:pt x="167" y="91"/>
                  <a:pt x="175" y="94"/>
                </a:cubicBezTo>
                <a:cubicBezTo>
                  <a:pt x="178" y="90"/>
                  <a:pt x="180" y="85"/>
                  <a:pt x="183" y="82"/>
                </a:cubicBezTo>
                <a:cubicBezTo>
                  <a:pt x="174" y="78"/>
                  <a:pt x="161" y="70"/>
                  <a:pt x="155" y="82"/>
                </a:cubicBezTo>
                <a:close/>
                <a:moveTo>
                  <a:pt x="337" y="76"/>
                </a:moveTo>
                <a:cubicBezTo>
                  <a:pt x="339" y="78"/>
                  <a:pt x="343" y="79"/>
                  <a:pt x="343" y="83"/>
                </a:cubicBezTo>
                <a:cubicBezTo>
                  <a:pt x="345" y="81"/>
                  <a:pt x="347" y="81"/>
                  <a:pt x="349" y="79"/>
                </a:cubicBezTo>
                <a:cubicBezTo>
                  <a:pt x="346" y="80"/>
                  <a:pt x="348" y="78"/>
                  <a:pt x="347" y="77"/>
                </a:cubicBezTo>
                <a:cubicBezTo>
                  <a:pt x="342" y="77"/>
                  <a:pt x="340" y="74"/>
                  <a:pt x="337" y="76"/>
                </a:cubicBezTo>
                <a:close/>
                <a:moveTo>
                  <a:pt x="237" y="90"/>
                </a:moveTo>
                <a:cubicBezTo>
                  <a:pt x="244" y="91"/>
                  <a:pt x="247" y="83"/>
                  <a:pt x="250" y="78"/>
                </a:cubicBezTo>
                <a:cubicBezTo>
                  <a:pt x="243" y="73"/>
                  <a:pt x="237" y="84"/>
                  <a:pt x="237" y="90"/>
                </a:cubicBezTo>
                <a:close/>
                <a:moveTo>
                  <a:pt x="286" y="79"/>
                </a:moveTo>
                <a:cubicBezTo>
                  <a:pt x="289" y="84"/>
                  <a:pt x="301" y="79"/>
                  <a:pt x="306" y="77"/>
                </a:cubicBezTo>
                <a:cubicBezTo>
                  <a:pt x="301" y="76"/>
                  <a:pt x="291" y="77"/>
                  <a:pt x="286" y="79"/>
                </a:cubicBezTo>
                <a:close/>
                <a:moveTo>
                  <a:pt x="391" y="84"/>
                </a:moveTo>
                <a:cubicBezTo>
                  <a:pt x="399" y="87"/>
                  <a:pt x="410" y="85"/>
                  <a:pt x="417" y="86"/>
                </a:cubicBezTo>
                <a:cubicBezTo>
                  <a:pt x="407" y="82"/>
                  <a:pt x="396" y="76"/>
                  <a:pt x="382" y="77"/>
                </a:cubicBezTo>
                <a:cubicBezTo>
                  <a:pt x="385" y="78"/>
                  <a:pt x="387" y="82"/>
                  <a:pt x="391" y="84"/>
                </a:cubicBezTo>
                <a:close/>
                <a:moveTo>
                  <a:pt x="137" y="79"/>
                </a:moveTo>
                <a:cubicBezTo>
                  <a:pt x="139" y="79"/>
                  <a:pt x="141" y="82"/>
                  <a:pt x="145" y="80"/>
                </a:cubicBezTo>
                <a:cubicBezTo>
                  <a:pt x="144" y="76"/>
                  <a:pt x="139" y="76"/>
                  <a:pt x="137" y="79"/>
                </a:cubicBezTo>
                <a:close/>
                <a:moveTo>
                  <a:pt x="321" y="80"/>
                </a:moveTo>
                <a:cubicBezTo>
                  <a:pt x="325" y="83"/>
                  <a:pt x="330" y="84"/>
                  <a:pt x="338" y="83"/>
                </a:cubicBezTo>
                <a:cubicBezTo>
                  <a:pt x="335" y="77"/>
                  <a:pt x="327" y="76"/>
                  <a:pt x="321" y="80"/>
                </a:cubicBezTo>
                <a:close/>
                <a:moveTo>
                  <a:pt x="202" y="78"/>
                </a:moveTo>
                <a:cubicBezTo>
                  <a:pt x="201" y="80"/>
                  <a:pt x="200" y="82"/>
                  <a:pt x="199" y="83"/>
                </a:cubicBezTo>
                <a:cubicBezTo>
                  <a:pt x="207" y="86"/>
                  <a:pt x="224" y="104"/>
                  <a:pt x="230" y="91"/>
                </a:cubicBezTo>
                <a:cubicBezTo>
                  <a:pt x="221" y="86"/>
                  <a:pt x="211" y="81"/>
                  <a:pt x="202" y="78"/>
                </a:cubicBezTo>
                <a:close/>
                <a:moveTo>
                  <a:pt x="97" y="84"/>
                </a:moveTo>
                <a:cubicBezTo>
                  <a:pt x="103" y="86"/>
                  <a:pt x="104" y="81"/>
                  <a:pt x="107" y="79"/>
                </a:cubicBezTo>
                <a:cubicBezTo>
                  <a:pt x="103" y="79"/>
                  <a:pt x="100" y="81"/>
                  <a:pt x="97" y="84"/>
                </a:cubicBezTo>
                <a:close/>
                <a:moveTo>
                  <a:pt x="122" y="80"/>
                </a:moveTo>
                <a:cubicBezTo>
                  <a:pt x="124" y="81"/>
                  <a:pt x="126" y="79"/>
                  <a:pt x="124" y="79"/>
                </a:cubicBezTo>
                <a:cubicBezTo>
                  <a:pt x="124" y="80"/>
                  <a:pt x="122" y="78"/>
                  <a:pt x="122" y="80"/>
                </a:cubicBezTo>
                <a:close/>
                <a:moveTo>
                  <a:pt x="256" y="80"/>
                </a:moveTo>
                <a:cubicBezTo>
                  <a:pt x="253" y="85"/>
                  <a:pt x="249" y="88"/>
                  <a:pt x="247" y="93"/>
                </a:cubicBezTo>
                <a:cubicBezTo>
                  <a:pt x="255" y="92"/>
                  <a:pt x="260" y="88"/>
                  <a:pt x="264" y="83"/>
                </a:cubicBezTo>
                <a:cubicBezTo>
                  <a:pt x="261" y="83"/>
                  <a:pt x="259" y="81"/>
                  <a:pt x="256" y="80"/>
                </a:cubicBezTo>
                <a:close/>
                <a:moveTo>
                  <a:pt x="277" y="84"/>
                </a:moveTo>
                <a:cubicBezTo>
                  <a:pt x="281" y="84"/>
                  <a:pt x="283" y="85"/>
                  <a:pt x="285" y="83"/>
                </a:cubicBezTo>
                <a:cubicBezTo>
                  <a:pt x="283" y="81"/>
                  <a:pt x="278" y="80"/>
                  <a:pt x="277" y="84"/>
                </a:cubicBezTo>
                <a:close/>
                <a:moveTo>
                  <a:pt x="295" y="86"/>
                </a:moveTo>
                <a:cubicBezTo>
                  <a:pt x="301" y="85"/>
                  <a:pt x="311" y="87"/>
                  <a:pt x="315" y="83"/>
                </a:cubicBezTo>
                <a:cubicBezTo>
                  <a:pt x="310" y="79"/>
                  <a:pt x="300" y="83"/>
                  <a:pt x="295" y="86"/>
                </a:cubicBezTo>
                <a:close/>
                <a:moveTo>
                  <a:pt x="127" y="83"/>
                </a:moveTo>
                <a:cubicBezTo>
                  <a:pt x="129" y="84"/>
                  <a:pt x="130" y="86"/>
                  <a:pt x="134" y="86"/>
                </a:cubicBezTo>
                <a:cubicBezTo>
                  <a:pt x="134" y="85"/>
                  <a:pt x="137" y="85"/>
                  <a:pt x="138" y="83"/>
                </a:cubicBezTo>
                <a:cubicBezTo>
                  <a:pt x="137" y="82"/>
                  <a:pt x="135" y="81"/>
                  <a:pt x="133" y="82"/>
                </a:cubicBezTo>
                <a:cubicBezTo>
                  <a:pt x="133" y="84"/>
                  <a:pt x="131" y="84"/>
                  <a:pt x="129" y="84"/>
                </a:cubicBezTo>
                <a:cubicBezTo>
                  <a:pt x="128" y="83"/>
                  <a:pt x="131" y="82"/>
                  <a:pt x="128" y="82"/>
                </a:cubicBezTo>
                <a:cubicBezTo>
                  <a:pt x="128" y="82"/>
                  <a:pt x="127" y="82"/>
                  <a:pt x="127" y="83"/>
                </a:cubicBezTo>
                <a:close/>
                <a:moveTo>
                  <a:pt x="457" y="85"/>
                </a:moveTo>
                <a:cubicBezTo>
                  <a:pt x="454" y="86"/>
                  <a:pt x="453" y="81"/>
                  <a:pt x="451" y="83"/>
                </a:cubicBezTo>
                <a:cubicBezTo>
                  <a:pt x="453" y="83"/>
                  <a:pt x="456" y="88"/>
                  <a:pt x="457" y="85"/>
                </a:cubicBezTo>
                <a:close/>
                <a:moveTo>
                  <a:pt x="591" y="130"/>
                </a:moveTo>
                <a:cubicBezTo>
                  <a:pt x="592" y="131"/>
                  <a:pt x="594" y="131"/>
                  <a:pt x="595" y="133"/>
                </a:cubicBezTo>
                <a:cubicBezTo>
                  <a:pt x="595" y="134"/>
                  <a:pt x="595" y="135"/>
                  <a:pt x="595" y="136"/>
                </a:cubicBezTo>
                <a:cubicBezTo>
                  <a:pt x="600" y="141"/>
                  <a:pt x="603" y="148"/>
                  <a:pt x="609" y="150"/>
                </a:cubicBezTo>
                <a:cubicBezTo>
                  <a:pt x="599" y="121"/>
                  <a:pt x="572" y="102"/>
                  <a:pt x="548" y="85"/>
                </a:cubicBezTo>
                <a:cubicBezTo>
                  <a:pt x="544" y="85"/>
                  <a:pt x="541" y="82"/>
                  <a:pt x="539" y="83"/>
                </a:cubicBezTo>
                <a:cubicBezTo>
                  <a:pt x="558" y="96"/>
                  <a:pt x="578" y="110"/>
                  <a:pt x="591" y="130"/>
                </a:cubicBezTo>
                <a:close/>
                <a:moveTo>
                  <a:pt x="423" y="83"/>
                </a:moveTo>
                <a:cubicBezTo>
                  <a:pt x="423" y="85"/>
                  <a:pt x="425" y="85"/>
                  <a:pt x="424" y="86"/>
                </a:cubicBezTo>
                <a:cubicBezTo>
                  <a:pt x="427" y="85"/>
                  <a:pt x="430" y="92"/>
                  <a:pt x="433" y="88"/>
                </a:cubicBezTo>
                <a:cubicBezTo>
                  <a:pt x="431" y="87"/>
                  <a:pt x="427" y="86"/>
                  <a:pt x="425" y="83"/>
                </a:cubicBezTo>
                <a:cubicBezTo>
                  <a:pt x="425" y="83"/>
                  <a:pt x="424" y="84"/>
                  <a:pt x="423" y="83"/>
                </a:cubicBezTo>
                <a:close/>
                <a:moveTo>
                  <a:pt x="185" y="95"/>
                </a:moveTo>
                <a:cubicBezTo>
                  <a:pt x="187" y="93"/>
                  <a:pt x="188" y="87"/>
                  <a:pt x="191" y="87"/>
                </a:cubicBezTo>
                <a:cubicBezTo>
                  <a:pt x="191" y="85"/>
                  <a:pt x="189" y="84"/>
                  <a:pt x="186" y="83"/>
                </a:cubicBezTo>
                <a:cubicBezTo>
                  <a:pt x="187" y="88"/>
                  <a:pt x="183" y="92"/>
                  <a:pt x="185" y="95"/>
                </a:cubicBezTo>
                <a:close/>
                <a:moveTo>
                  <a:pt x="156" y="87"/>
                </a:moveTo>
                <a:cubicBezTo>
                  <a:pt x="154" y="86"/>
                  <a:pt x="153" y="83"/>
                  <a:pt x="151" y="85"/>
                </a:cubicBezTo>
                <a:cubicBezTo>
                  <a:pt x="152" y="86"/>
                  <a:pt x="155" y="88"/>
                  <a:pt x="156" y="87"/>
                </a:cubicBezTo>
                <a:close/>
                <a:moveTo>
                  <a:pt x="115" y="91"/>
                </a:moveTo>
                <a:cubicBezTo>
                  <a:pt x="118" y="91"/>
                  <a:pt x="119" y="93"/>
                  <a:pt x="123" y="93"/>
                </a:cubicBezTo>
                <a:cubicBezTo>
                  <a:pt x="125" y="91"/>
                  <a:pt x="128" y="90"/>
                  <a:pt x="130" y="88"/>
                </a:cubicBezTo>
                <a:cubicBezTo>
                  <a:pt x="125" y="87"/>
                  <a:pt x="118" y="84"/>
                  <a:pt x="115" y="91"/>
                </a:cubicBezTo>
                <a:close/>
                <a:moveTo>
                  <a:pt x="334" y="86"/>
                </a:moveTo>
                <a:cubicBezTo>
                  <a:pt x="337" y="90"/>
                  <a:pt x="343" y="87"/>
                  <a:pt x="347" y="88"/>
                </a:cubicBezTo>
                <a:cubicBezTo>
                  <a:pt x="346" y="84"/>
                  <a:pt x="339" y="88"/>
                  <a:pt x="334" y="86"/>
                </a:cubicBezTo>
                <a:close/>
                <a:moveTo>
                  <a:pt x="79" y="94"/>
                </a:moveTo>
                <a:cubicBezTo>
                  <a:pt x="82" y="92"/>
                  <a:pt x="86" y="90"/>
                  <a:pt x="88" y="86"/>
                </a:cubicBezTo>
                <a:cubicBezTo>
                  <a:pt x="84" y="87"/>
                  <a:pt x="77" y="91"/>
                  <a:pt x="79" y="94"/>
                </a:cubicBezTo>
                <a:close/>
                <a:moveTo>
                  <a:pt x="147" y="87"/>
                </a:moveTo>
                <a:cubicBezTo>
                  <a:pt x="144" y="88"/>
                  <a:pt x="142" y="90"/>
                  <a:pt x="140" y="92"/>
                </a:cubicBezTo>
                <a:cubicBezTo>
                  <a:pt x="150" y="97"/>
                  <a:pt x="159" y="103"/>
                  <a:pt x="168" y="108"/>
                </a:cubicBezTo>
                <a:cubicBezTo>
                  <a:pt x="169" y="105"/>
                  <a:pt x="172" y="103"/>
                  <a:pt x="173" y="99"/>
                </a:cubicBezTo>
                <a:cubicBezTo>
                  <a:pt x="164" y="95"/>
                  <a:pt x="156" y="91"/>
                  <a:pt x="147" y="87"/>
                </a:cubicBezTo>
                <a:close/>
                <a:moveTo>
                  <a:pt x="313" y="88"/>
                </a:moveTo>
                <a:cubicBezTo>
                  <a:pt x="310" y="89"/>
                  <a:pt x="304" y="88"/>
                  <a:pt x="302" y="90"/>
                </a:cubicBezTo>
                <a:cubicBezTo>
                  <a:pt x="308" y="92"/>
                  <a:pt x="315" y="90"/>
                  <a:pt x="323" y="90"/>
                </a:cubicBezTo>
                <a:cubicBezTo>
                  <a:pt x="322" y="86"/>
                  <a:pt x="316" y="88"/>
                  <a:pt x="313" y="88"/>
                </a:cubicBezTo>
                <a:close/>
                <a:moveTo>
                  <a:pt x="191" y="104"/>
                </a:moveTo>
                <a:cubicBezTo>
                  <a:pt x="198" y="102"/>
                  <a:pt x="205" y="99"/>
                  <a:pt x="214" y="99"/>
                </a:cubicBezTo>
                <a:cubicBezTo>
                  <a:pt x="209" y="94"/>
                  <a:pt x="204" y="90"/>
                  <a:pt x="197" y="88"/>
                </a:cubicBezTo>
                <a:cubicBezTo>
                  <a:pt x="195" y="94"/>
                  <a:pt x="194" y="99"/>
                  <a:pt x="191" y="104"/>
                </a:cubicBezTo>
                <a:close/>
                <a:moveTo>
                  <a:pt x="504" y="102"/>
                </a:moveTo>
                <a:cubicBezTo>
                  <a:pt x="514" y="107"/>
                  <a:pt x="521" y="114"/>
                  <a:pt x="530" y="119"/>
                </a:cubicBezTo>
                <a:cubicBezTo>
                  <a:pt x="523" y="102"/>
                  <a:pt x="505" y="94"/>
                  <a:pt x="485" y="89"/>
                </a:cubicBezTo>
                <a:cubicBezTo>
                  <a:pt x="490" y="95"/>
                  <a:pt x="499" y="97"/>
                  <a:pt x="504" y="102"/>
                </a:cubicBezTo>
                <a:close/>
                <a:moveTo>
                  <a:pt x="378" y="91"/>
                </a:moveTo>
                <a:cubicBezTo>
                  <a:pt x="387" y="94"/>
                  <a:pt x="395" y="98"/>
                  <a:pt x="403" y="102"/>
                </a:cubicBezTo>
                <a:cubicBezTo>
                  <a:pt x="397" y="96"/>
                  <a:pt x="391" y="87"/>
                  <a:pt x="378" y="91"/>
                </a:cubicBezTo>
                <a:close/>
                <a:moveTo>
                  <a:pt x="516" y="96"/>
                </a:moveTo>
                <a:cubicBezTo>
                  <a:pt x="518" y="96"/>
                  <a:pt x="519" y="97"/>
                  <a:pt x="520" y="96"/>
                </a:cubicBezTo>
                <a:cubicBezTo>
                  <a:pt x="517" y="94"/>
                  <a:pt x="513" y="92"/>
                  <a:pt x="509" y="90"/>
                </a:cubicBezTo>
                <a:cubicBezTo>
                  <a:pt x="510" y="93"/>
                  <a:pt x="516" y="92"/>
                  <a:pt x="516" y="96"/>
                </a:cubicBezTo>
                <a:close/>
                <a:moveTo>
                  <a:pt x="342" y="92"/>
                </a:moveTo>
                <a:cubicBezTo>
                  <a:pt x="344" y="93"/>
                  <a:pt x="346" y="94"/>
                  <a:pt x="349" y="94"/>
                </a:cubicBezTo>
                <a:cubicBezTo>
                  <a:pt x="349" y="92"/>
                  <a:pt x="351" y="92"/>
                  <a:pt x="351" y="91"/>
                </a:cubicBezTo>
                <a:cubicBezTo>
                  <a:pt x="347" y="91"/>
                  <a:pt x="344" y="91"/>
                  <a:pt x="342" y="92"/>
                </a:cubicBezTo>
                <a:close/>
                <a:moveTo>
                  <a:pt x="379" y="94"/>
                </a:moveTo>
                <a:cubicBezTo>
                  <a:pt x="379" y="92"/>
                  <a:pt x="376" y="93"/>
                  <a:pt x="375" y="91"/>
                </a:cubicBezTo>
                <a:cubicBezTo>
                  <a:pt x="375" y="94"/>
                  <a:pt x="377" y="94"/>
                  <a:pt x="379" y="94"/>
                </a:cubicBezTo>
                <a:close/>
                <a:moveTo>
                  <a:pt x="436" y="110"/>
                </a:moveTo>
                <a:cubicBezTo>
                  <a:pt x="437" y="109"/>
                  <a:pt x="438" y="108"/>
                  <a:pt x="440" y="108"/>
                </a:cubicBezTo>
                <a:cubicBezTo>
                  <a:pt x="440" y="111"/>
                  <a:pt x="442" y="112"/>
                  <a:pt x="444" y="113"/>
                </a:cubicBezTo>
                <a:cubicBezTo>
                  <a:pt x="450" y="113"/>
                  <a:pt x="457" y="118"/>
                  <a:pt x="464" y="120"/>
                </a:cubicBezTo>
                <a:cubicBezTo>
                  <a:pt x="458" y="111"/>
                  <a:pt x="450" y="108"/>
                  <a:pt x="442" y="102"/>
                </a:cubicBezTo>
                <a:cubicBezTo>
                  <a:pt x="439" y="100"/>
                  <a:pt x="437" y="97"/>
                  <a:pt x="434" y="96"/>
                </a:cubicBezTo>
                <a:cubicBezTo>
                  <a:pt x="425" y="91"/>
                  <a:pt x="413" y="93"/>
                  <a:pt x="403" y="91"/>
                </a:cubicBezTo>
                <a:cubicBezTo>
                  <a:pt x="413" y="99"/>
                  <a:pt x="422" y="107"/>
                  <a:pt x="436" y="110"/>
                </a:cubicBezTo>
                <a:close/>
                <a:moveTo>
                  <a:pt x="233" y="94"/>
                </a:moveTo>
                <a:cubicBezTo>
                  <a:pt x="234" y="95"/>
                  <a:pt x="235" y="94"/>
                  <a:pt x="235" y="93"/>
                </a:cubicBezTo>
                <a:cubicBezTo>
                  <a:pt x="234" y="93"/>
                  <a:pt x="234" y="92"/>
                  <a:pt x="233" y="92"/>
                </a:cubicBezTo>
                <a:cubicBezTo>
                  <a:pt x="233" y="93"/>
                  <a:pt x="232" y="93"/>
                  <a:pt x="233" y="94"/>
                </a:cubicBezTo>
                <a:close/>
                <a:moveTo>
                  <a:pt x="105" y="96"/>
                </a:moveTo>
                <a:cubicBezTo>
                  <a:pt x="109" y="102"/>
                  <a:pt x="117" y="102"/>
                  <a:pt x="120" y="96"/>
                </a:cubicBezTo>
                <a:cubicBezTo>
                  <a:pt x="115" y="94"/>
                  <a:pt x="107" y="90"/>
                  <a:pt x="105" y="96"/>
                </a:cubicBezTo>
                <a:close/>
                <a:moveTo>
                  <a:pt x="133" y="98"/>
                </a:moveTo>
                <a:cubicBezTo>
                  <a:pt x="144" y="103"/>
                  <a:pt x="154" y="108"/>
                  <a:pt x="165" y="113"/>
                </a:cubicBezTo>
                <a:cubicBezTo>
                  <a:pt x="165" y="110"/>
                  <a:pt x="161" y="111"/>
                  <a:pt x="162" y="108"/>
                </a:cubicBezTo>
                <a:cubicBezTo>
                  <a:pt x="151" y="105"/>
                  <a:pt x="149" y="98"/>
                  <a:pt x="140" y="97"/>
                </a:cubicBezTo>
                <a:cubicBezTo>
                  <a:pt x="140" y="96"/>
                  <a:pt x="139" y="95"/>
                  <a:pt x="139" y="94"/>
                </a:cubicBezTo>
                <a:cubicBezTo>
                  <a:pt x="138" y="94"/>
                  <a:pt x="137" y="94"/>
                  <a:pt x="137" y="93"/>
                </a:cubicBezTo>
                <a:cubicBezTo>
                  <a:pt x="136" y="96"/>
                  <a:pt x="134" y="96"/>
                  <a:pt x="133" y="98"/>
                </a:cubicBezTo>
                <a:close/>
                <a:moveTo>
                  <a:pt x="278" y="94"/>
                </a:moveTo>
                <a:cubicBezTo>
                  <a:pt x="278" y="95"/>
                  <a:pt x="277" y="96"/>
                  <a:pt x="278" y="96"/>
                </a:cubicBezTo>
                <a:cubicBezTo>
                  <a:pt x="279" y="95"/>
                  <a:pt x="280" y="95"/>
                  <a:pt x="282" y="95"/>
                </a:cubicBezTo>
                <a:cubicBezTo>
                  <a:pt x="281" y="92"/>
                  <a:pt x="280" y="94"/>
                  <a:pt x="278" y="94"/>
                </a:cubicBezTo>
                <a:close/>
                <a:moveTo>
                  <a:pt x="253" y="99"/>
                </a:moveTo>
                <a:cubicBezTo>
                  <a:pt x="258" y="101"/>
                  <a:pt x="270" y="98"/>
                  <a:pt x="273" y="96"/>
                </a:cubicBezTo>
                <a:cubicBezTo>
                  <a:pt x="267" y="94"/>
                  <a:pt x="256" y="94"/>
                  <a:pt x="253" y="99"/>
                </a:cubicBezTo>
                <a:close/>
                <a:moveTo>
                  <a:pt x="310" y="96"/>
                </a:moveTo>
                <a:cubicBezTo>
                  <a:pt x="316" y="99"/>
                  <a:pt x="319" y="105"/>
                  <a:pt x="329" y="104"/>
                </a:cubicBezTo>
                <a:cubicBezTo>
                  <a:pt x="329" y="100"/>
                  <a:pt x="333" y="100"/>
                  <a:pt x="334" y="96"/>
                </a:cubicBezTo>
                <a:cubicBezTo>
                  <a:pt x="327" y="96"/>
                  <a:pt x="317" y="94"/>
                  <a:pt x="310" y="96"/>
                </a:cubicBezTo>
                <a:close/>
                <a:moveTo>
                  <a:pt x="311" y="104"/>
                </a:moveTo>
                <a:cubicBezTo>
                  <a:pt x="305" y="102"/>
                  <a:pt x="291" y="90"/>
                  <a:pt x="290" y="104"/>
                </a:cubicBezTo>
                <a:cubicBezTo>
                  <a:pt x="297" y="108"/>
                  <a:pt x="304" y="112"/>
                  <a:pt x="313" y="110"/>
                </a:cubicBezTo>
                <a:cubicBezTo>
                  <a:pt x="312" y="108"/>
                  <a:pt x="311" y="106"/>
                  <a:pt x="311" y="104"/>
                </a:cubicBezTo>
                <a:close/>
                <a:moveTo>
                  <a:pt x="308" y="100"/>
                </a:moveTo>
                <a:cubicBezTo>
                  <a:pt x="308" y="97"/>
                  <a:pt x="306" y="97"/>
                  <a:pt x="304" y="97"/>
                </a:cubicBezTo>
                <a:cubicBezTo>
                  <a:pt x="304" y="99"/>
                  <a:pt x="307" y="99"/>
                  <a:pt x="308" y="100"/>
                </a:cubicBezTo>
                <a:close/>
                <a:moveTo>
                  <a:pt x="388" y="99"/>
                </a:moveTo>
                <a:cubicBezTo>
                  <a:pt x="389" y="99"/>
                  <a:pt x="389" y="99"/>
                  <a:pt x="390" y="100"/>
                </a:cubicBezTo>
                <a:cubicBezTo>
                  <a:pt x="391" y="98"/>
                  <a:pt x="385" y="97"/>
                  <a:pt x="387" y="98"/>
                </a:cubicBezTo>
                <a:cubicBezTo>
                  <a:pt x="387" y="98"/>
                  <a:pt x="388" y="99"/>
                  <a:pt x="388" y="99"/>
                </a:cubicBezTo>
                <a:close/>
                <a:moveTo>
                  <a:pt x="186" y="102"/>
                </a:moveTo>
                <a:cubicBezTo>
                  <a:pt x="188" y="103"/>
                  <a:pt x="189" y="98"/>
                  <a:pt x="187" y="98"/>
                </a:cubicBezTo>
                <a:cubicBezTo>
                  <a:pt x="188" y="100"/>
                  <a:pt x="186" y="100"/>
                  <a:pt x="186" y="102"/>
                </a:cubicBezTo>
                <a:close/>
                <a:moveTo>
                  <a:pt x="356" y="99"/>
                </a:moveTo>
                <a:cubicBezTo>
                  <a:pt x="366" y="105"/>
                  <a:pt x="375" y="111"/>
                  <a:pt x="385" y="116"/>
                </a:cubicBezTo>
                <a:cubicBezTo>
                  <a:pt x="385" y="114"/>
                  <a:pt x="387" y="115"/>
                  <a:pt x="386" y="113"/>
                </a:cubicBezTo>
                <a:cubicBezTo>
                  <a:pt x="375" y="107"/>
                  <a:pt x="369" y="97"/>
                  <a:pt x="356" y="99"/>
                </a:cubicBezTo>
                <a:close/>
                <a:moveTo>
                  <a:pt x="448" y="100"/>
                </a:moveTo>
                <a:cubicBezTo>
                  <a:pt x="447" y="100"/>
                  <a:pt x="444" y="98"/>
                  <a:pt x="443" y="99"/>
                </a:cubicBezTo>
                <a:cubicBezTo>
                  <a:pt x="444" y="99"/>
                  <a:pt x="447" y="101"/>
                  <a:pt x="448" y="100"/>
                </a:cubicBezTo>
                <a:close/>
                <a:moveTo>
                  <a:pt x="98" y="102"/>
                </a:moveTo>
                <a:cubicBezTo>
                  <a:pt x="102" y="103"/>
                  <a:pt x="106" y="107"/>
                  <a:pt x="109" y="104"/>
                </a:cubicBezTo>
                <a:cubicBezTo>
                  <a:pt x="106" y="102"/>
                  <a:pt x="104" y="99"/>
                  <a:pt x="101" y="99"/>
                </a:cubicBezTo>
                <a:cubicBezTo>
                  <a:pt x="100" y="100"/>
                  <a:pt x="98" y="100"/>
                  <a:pt x="98" y="102"/>
                </a:cubicBezTo>
                <a:close/>
                <a:moveTo>
                  <a:pt x="283" y="102"/>
                </a:moveTo>
                <a:cubicBezTo>
                  <a:pt x="283" y="101"/>
                  <a:pt x="285" y="102"/>
                  <a:pt x="286" y="102"/>
                </a:cubicBezTo>
                <a:cubicBezTo>
                  <a:pt x="286" y="101"/>
                  <a:pt x="286" y="100"/>
                  <a:pt x="286" y="99"/>
                </a:cubicBezTo>
                <a:cubicBezTo>
                  <a:pt x="283" y="98"/>
                  <a:pt x="282" y="101"/>
                  <a:pt x="283" y="102"/>
                </a:cubicBezTo>
                <a:close/>
                <a:moveTo>
                  <a:pt x="332" y="104"/>
                </a:moveTo>
                <a:cubicBezTo>
                  <a:pt x="335" y="105"/>
                  <a:pt x="336" y="107"/>
                  <a:pt x="339" y="108"/>
                </a:cubicBezTo>
                <a:cubicBezTo>
                  <a:pt x="341" y="107"/>
                  <a:pt x="343" y="104"/>
                  <a:pt x="344" y="101"/>
                </a:cubicBezTo>
                <a:cubicBezTo>
                  <a:pt x="341" y="95"/>
                  <a:pt x="335" y="101"/>
                  <a:pt x="332" y="104"/>
                </a:cubicBezTo>
                <a:close/>
                <a:moveTo>
                  <a:pt x="117" y="104"/>
                </a:moveTo>
                <a:cubicBezTo>
                  <a:pt x="118" y="105"/>
                  <a:pt x="119" y="106"/>
                  <a:pt x="121" y="105"/>
                </a:cubicBezTo>
                <a:cubicBezTo>
                  <a:pt x="120" y="101"/>
                  <a:pt x="124" y="102"/>
                  <a:pt x="125" y="99"/>
                </a:cubicBezTo>
                <a:cubicBezTo>
                  <a:pt x="122" y="101"/>
                  <a:pt x="118" y="101"/>
                  <a:pt x="117" y="104"/>
                </a:cubicBezTo>
                <a:close/>
                <a:moveTo>
                  <a:pt x="484" y="105"/>
                </a:moveTo>
                <a:cubicBezTo>
                  <a:pt x="481" y="103"/>
                  <a:pt x="477" y="99"/>
                  <a:pt x="475" y="100"/>
                </a:cubicBezTo>
                <a:cubicBezTo>
                  <a:pt x="477" y="102"/>
                  <a:pt x="480" y="103"/>
                  <a:pt x="484" y="105"/>
                </a:cubicBezTo>
                <a:close/>
                <a:moveTo>
                  <a:pt x="546" y="109"/>
                </a:moveTo>
                <a:cubicBezTo>
                  <a:pt x="540" y="106"/>
                  <a:pt x="539" y="100"/>
                  <a:pt x="532" y="99"/>
                </a:cubicBezTo>
                <a:cubicBezTo>
                  <a:pt x="532" y="101"/>
                  <a:pt x="532" y="102"/>
                  <a:pt x="531" y="102"/>
                </a:cubicBezTo>
                <a:cubicBezTo>
                  <a:pt x="536" y="104"/>
                  <a:pt x="541" y="108"/>
                  <a:pt x="546" y="109"/>
                </a:cubicBezTo>
                <a:close/>
                <a:moveTo>
                  <a:pt x="586" y="111"/>
                </a:moveTo>
                <a:cubicBezTo>
                  <a:pt x="583" y="106"/>
                  <a:pt x="579" y="102"/>
                  <a:pt x="574" y="99"/>
                </a:cubicBezTo>
                <a:cubicBezTo>
                  <a:pt x="577" y="103"/>
                  <a:pt x="581" y="107"/>
                  <a:pt x="586" y="111"/>
                </a:cubicBezTo>
                <a:close/>
                <a:moveTo>
                  <a:pt x="56" y="113"/>
                </a:moveTo>
                <a:cubicBezTo>
                  <a:pt x="63" y="114"/>
                  <a:pt x="66" y="106"/>
                  <a:pt x="70" y="102"/>
                </a:cubicBezTo>
                <a:cubicBezTo>
                  <a:pt x="64" y="100"/>
                  <a:pt x="58" y="107"/>
                  <a:pt x="56" y="113"/>
                </a:cubicBezTo>
                <a:close/>
                <a:moveTo>
                  <a:pt x="123" y="108"/>
                </a:moveTo>
                <a:cubicBezTo>
                  <a:pt x="126" y="110"/>
                  <a:pt x="128" y="112"/>
                  <a:pt x="131" y="113"/>
                </a:cubicBezTo>
                <a:cubicBezTo>
                  <a:pt x="133" y="109"/>
                  <a:pt x="136" y="107"/>
                  <a:pt x="138" y="104"/>
                </a:cubicBezTo>
                <a:cubicBezTo>
                  <a:pt x="132" y="99"/>
                  <a:pt x="125" y="101"/>
                  <a:pt x="123" y="108"/>
                </a:cubicBezTo>
                <a:close/>
                <a:moveTo>
                  <a:pt x="272" y="109"/>
                </a:moveTo>
                <a:cubicBezTo>
                  <a:pt x="273" y="108"/>
                  <a:pt x="274" y="107"/>
                  <a:pt x="274" y="104"/>
                </a:cubicBezTo>
                <a:cubicBezTo>
                  <a:pt x="271" y="104"/>
                  <a:pt x="267" y="102"/>
                  <a:pt x="262" y="104"/>
                </a:cubicBezTo>
                <a:cubicBezTo>
                  <a:pt x="266" y="105"/>
                  <a:pt x="268" y="108"/>
                  <a:pt x="272" y="109"/>
                </a:cubicBezTo>
                <a:close/>
                <a:moveTo>
                  <a:pt x="89" y="110"/>
                </a:moveTo>
                <a:cubicBezTo>
                  <a:pt x="92" y="111"/>
                  <a:pt x="95" y="113"/>
                  <a:pt x="97" y="115"/>
                </a:cubicBezTo>
                <a:cubicBezTo>
                  <a:pt x="98" y="111"/>
                  <a:pt x="103" y="111"/>
                  <a:pt x="103" y="107"/>
                </a:cubicBezTo>
                <a:cubicBezTo>
                  <a:pt x="97" y="104"/>
                  <a:pt x="92" y="103"/>
                  <a:pt x="89" y="110"/>
                </a:cubicBezTo>
                <a:close/>
                <a:moveTo>
                  <a:pt x="242" y="106"/>
                </a:moveTo>
                <a:cubicBezTo>
                  <a:pt x="243" y="108"/>
                  <a:pt x="247" y="109"/>
                  <a:pt x="250" y="111"/>
                </a:cubicBezTo>
                <a:cubicBezTo>
                  <a:pt x="250" y="108"/>
                  <a:pt x="251" y="107"/>
                  <a:pt x="251" y="104"/>
                </a:cubicBezTo>
                <a:cubicBezTo>
                  <a:pt x="247" y="104"/>
                  <a:pt x="246" y="106"/>
                  <a:pt x="242" y="106"/>
                </a:cubicBezTo>
                <a:close/>
                <a:moveTo>
                  <a:pt x="70" y="112"/>
                </a:moveTo>
                <a:cubicBezTo>
                  <a:pt x="73" y="111"/>
                  <a:pt x="75" y="109"/>
                  <a:pt x="76" y="106"/>
                </a:cubicBezTo>
                <a:cubicBezTo>
                  <a:pt x="76" y="106"/>
                  <a:pt x="75" y="105"/>
                  <a:pt x="75" y="105"/>
                </a:cubicBezTo>
                <a:cubicBezTo>
                  <a:pt x="74" y="107"/>
                  <a:pt x="69" y="109"/>
                  <a:pt x="70" y="112"/>
                </a:cubicBezTo>
                <a:close/>
                <a:moveTo>
                  <a:pt x="180" y="108"/>
                </a:moveTo>
                <a:cubicBezTo>
                  <a:pt x="182" y="108"/>
                  <a:pt x="184" y="107"/>
                  <a:pt x="185" y="106"/>
                </a:cubicBezTo>
                <a:cubicBezTo>
                  <a:pt x="184" y="106"/>
                  <a:pt x="184" y="105"/>
                  <a:pt x="183" y="105"/>
                </a:cubicBezTo>
                <a:cubicBezTo>
                  <a:pt x="182" y="106"/>
                  <a:pt x="180" y="107"/>
                  <a:pt x="180" y="108"/>
                </a:cubicBezTo>
                <a:close/>
                <a:moveTo>
                  <a:pt x="479" y="111"/>
                </a:moveTo>
                <a:cubicBezTo>
                  <a:pt x="477" y="108"/>
                  <a:pt x="471" y="105"/>
                  <a:pt x="468" y="105"/>
                </a:cubicBezTo>
                <a:cubicBezTo>
                  <a:pt x="471" y="108"/>
                  <a:pt x="475" y="110"/>
                  <a:pt x="479" y="111"/>
                </a:cubicBezTo>
                <a:close/>
                <a:moveTo>
                  <a:pt x="255" y="113"/>
                </a:moveTo>
                <a:cubicBezTo>
                  <a:pt x="258" y="114"/>
                  <a:pt x="261" y="116"/>
                  <a:pt x="265" y="118"/>
                </a:cubicBezTo>
                <a:cubicBezTo>
                  <a:pt x="267" y="117"/>
                  <a:pt x="269" y="115"/>
                  <a:pt x="269" y="113"/>
                </a:cubicBezTo>
                <a:cubicBezTo>
                  <a:pt x="266" y="109"/>
                  <a:pt x="260" y="108"/>
                  <a:pt x="256" y="105"/>
                </a:cubicBezTo>
                <a:cubicBezTo>
                  <a:pt x="254" y="107"/>
                  <a:pt x="254" y="110"/>
                  <a:pt x="255" y="113"/>
                </a:cubicBezTo>
                <a:close/>
                <a:moveTo>
                  <a:pt x="414" y="114"/>
                </a:moveTo>
                <a:cubicBezTo>
                  <a:pt x="415" y="116"/>
                  <a:pt x="412" y="115"/>
                  <a:pt x="413" y="117"/>
                </a:cubicBezTo>
                <a:cubicBezTo>
                  <a:pt x="417" y="120"/>
                  <a:pt x="421" y="123"/>
                  <a:pt x="425" y="125"/>
                </a:cubicBezTo>
                <a:cubicBezTo>
                  <a:pt x="426" y="123"/>
                  <a:pt x="428" y="123"/>
                  <a:pt x="428" y="120"/>
                </a:cubicBezTo>
                <a:cubicBezTo>
                  <a:pt x="419" y="116"/>
                  <a:pt x="414" y="108"/>
                  <a:pt x="403" y="105"/>
                </a:cubicBezTo>
                <a:cubicBezTo>
                  <a:pt x="406" y="109"/>
                  <a:pt x="412" y="110"/>
                  <a:pt x="414" y="114"/>
                </a:cubicBezTo>
                <a:close/>
                <a:moveTo>
                  <a:pt x="116" y="109"/>
                </a:moveTo>
                <a:cubicBezTo>
                  <a:pt x="116" y="107"/>
                  <a:pt x="114" y="107"/>
                  <a:pt x="113" y="107"/>
                </a:cubicBezTo>
                <a:cubicBezTo>
                  <a:pt x="113" y="109"/>
                  <a:pt x="114" y="109"/>
                  <a:pt x="116" y="109"/>
                </a:cubicBezTo>
                <a:close/>
                <a:moveTo>
                  <a:pt x="140" y="119"/>
                </a:moveTo>
                <a:cubicBezTo>
                  <a:pt x="144" y="121"/>
                  <a:pt x="146" y="123"/>
                  <a:pt x="149" y="125"/>
                </a:cubicBezTo>
                <a:cubicBezTo>
                  <a:pt x="154" y="122"/>
                  <a:pt x="159" y="119"/>
                  <a:pt x="163" y="116"/>
                </a:cubicBezTo>
                <a:cubicBezTo>
                  <a:pt x="158" y="111"/>
                  <a:pt x="151" y="109"/>
                  <a:pt x="144" y="107"/>
                </a:cubicBezTo>
                <a:cubicBezTo>
                  <a:pt x="143" y="111"/>
                  <a:pt x="141" y="116"/>
                  <a:pt x="140" y="119"/>
                </a:cubicBezTo>
                <a:close/>
                <a:moveTo>
                  <a:pt x="552" y="110"/>
                </a:moveTo>
                <a:cubicBezTo>
                  <a:pt x="552" y="108"/>
                  <a:pt x="550" y="108"/>
                  <a:pt x="548" y="107"/>
                </a:cubicBezTo>
                <a:cubicBezTo>
                  <a:pt x="548" y="109"/>
                  <a:pt x="549" y="110"/>
                  <a:pt x="552" y="110"/>
                </a:cubicBezTo>
                <a:close/>
                <a:moveTo>
                  <a:pt x="244" y="112"/>
                </a:moveTo>
                <a:cubicBezTo>
                  <a:pt x="243" y="109"/>
                  <a:pt x="241" y="109"/>
                  <a:pt x="238" y="108"/>
                </a:cubicBezTo>
                <a:cubicBezTo>
                  <a:pt x="239" y="110"/>
                  <a:pt x="243" y="110"/>
                  <a:pt x="244" y="112"/>
                </a:cubicBezTo>
                <a:close/>
                <a:moveTo>
                  <a:pt x="457" y="108"/>
                </a:moveTo>
                <a:cubicBezTo>
                  <a:pt x="461" y="113"/>
                  <a:pt x="465" y="118"/>
                  <a:pt x="472" y="121"/>
                </a:cubicBezTo>
                <a:cubicBezTo>
                  <a:pt x="473" y="114"/>
                  <a:pt x="462" y="110"/>
                  <a:pt x="457" y="108"/>
                </a:cubicBezTo>
                <a:close/>
                <a:moveTo>
                  <a:pt x="614" y="144"/>
                </a:moveTo>
                <a:cubicBezTo>
                  <a:pt x="611" y="127"/>
                  <a:pt x="602" y="113"/>
                  <a:pt x="588" y="109"/>
                </a:cubicBezTo>
                <a:cubicBezTo>
                  <a:pt x="597" y="120"/>
                  <a:pt x="604" y="133"/>
                  <a:pt x="614" y="144"/>
                </a:cubicBezTo>
                <a:close/>
                <a:moveTo>
                  <a:pt x="423" y="110"/>
                </a:moveTo>
                <a:cubicBezTo>
                  <a:pt x="422" y="110"/>
                  <a:pt x="422" y="109"/>
                  <a:pt x="420" y="109"/>
                </a:cubicBezTo>
                <a:cubicBezTo>
                  <a:pt x="419" y="111"/>
                  <a:pt x="423" y="111"/>
                  <a:pt x="423" y="110"/>
                </a:cubicBezTo>
                <a:close/>
                <a:moveTo>
                  <a:pt x="358" y="111"/>
                </a:moveTo>
                <a:cubicBezTo>
                  <a:pt x="358" y="110"/>
                  <a:pt x="354" y="109"/>
                  <a:pt x="354" y="110"/>
                </a:cubicBezTo>
                <a:cubicBezTo>
                  <a:pt x="355" y="110"/>
                  <a:pt x="357" y="112"/>
                  <a:pt x="358" y="111"/>
                </a:cubicBezTo>
                <a:close/>
                <a:moveTo>
                  <a:pt x="103" y="119"/>
                </a:moveTo>
                <a:cubicBezTo>
                  <a:pt x="105" y="119"/>
                  <a:pt x="105" y="121"/>
                  <a:pt x="107" y="121"/>
                </a:cubicBezTo>
                <a:cubicBezTo>
                  <a:pt x="109" y="117"/>
                  <a:pt x="113" y="116"/>
                  <a:pt x="114" y="111"/>
                </a:cubicBezTo>
                <a:cubicBezTo>
                  <a:pt x="108" y="108"/>
                  <a:pt x="106" y="116"/>
                  <a:pt x="103" y="119"/>
                </a:cubicBezTo>
                <a:close/>
                <a:moveTo>
                  <a:pt x="81" y="116"/>
                </a:moveTo>
                <a:cubicBezTo>
                  <a:pt x="84" y="114"/>
                  <a:pt x="89" y="114"/>
                  <a:pt x="89" y="118"/>
                </a:cubicBezTo>
                <a:cubicBezTo>
                  <a:pt x="88" y="121"/>
                  <a:pt x="85" y="123"/>
                  <a:pt x="86" y="125"/>
                </a:cubicBezTo>
                <a:cubicBezTo>
                  <a:pt x="91" y="124"/>
                  <a:pt x="93" y="121"/>
                  <a:pt x="93" y="116"/>
                </a:cubicBezTo>
                <a:cubicBezTo>
                  <a:pt x="92" y="115"/>
                  <a:pt x="87" y="113"/>
                  <a:pt x="85" y="111"/>
                </a:cubicBezTo>
                <a:cubicBezTo>
                  <a:pt x="84" y="113"/>
                  <a:pt x="82" y="114"/>
                  <a:pt x="81" y="116"/>
                </a:cubicBezTo>
                <a:close/>
                <a:moveTo>
                  <a:pt x="178" y="114"/>
                </a:moveTo>
                <a:cubicBezTo>
                  <a:pt x="180" y="114"/>
                  <a:pt x="184" y="113"/>
                  <a:pt x="183" y="111"/>
                </a:cubicBezTo>
                <a:cubicBezTo>
                  <a:pt x="182" y="113"/>
                  <a:pt x="178" y="111"/>
                  <a:pt x="178" y="114"/>
                </a:cubicBezTo>
                <a:close/>
                <a:moveTo>
                  <a:pt x="227" y="118"/>
                </a:moveTo>
                <a:cubicBezTo>
                  <a:pt x="235" y="120"/>
                  <a:pt x="241" y="126"/>
                  <a:pt x="250" y="122"/>
                </a:cubicBezTo>
                <a:cubicBezTo>
                  <a:pt x="247" y="117"/>
                  <a:pt x="240" y="116"/>
                  <a:pt x="237" y="111"/>
                </a:cubicBezTo>
                <a:cubicBezTo>
                  <a:pt x="235" y="111"/>
                  <a:pt x="234" y="111"/>
                  <a:pt x="233" y="111"/>
                </a:cubicBezTo>
                <a:cubicBezTo>
                  <a:pt x="232" y="115"/>
                  <a:pt x="229" y="115"/>
                  <a:pt x="227" y="118"/>
                </a:cubicBezTo>
                <a:close/>
                <a:moveTo>
                  <a:pt x="544" y="131"/>
                </a:moveTo>
                <a:cubicBezTo>
                  <a:pt x="544" y="127"/>
                  <a:pt x="546" y="125"/>
                  <a:pt x="545" y="121"/>
                </a:cubicBezTo>
                <a:cubicBezTo>
                  <a:pt x="540" y="118"/>
                  <a:pt x="534" y="112"/>
                  <a:pt x="529" y="111"/>
                </a:cubicBezTo>
                <a:cubicBezTo>
                  <a:pt x="535" y="117"/>
                  <a:pt x="535" y="128"/>
                  <a:pt x="544" y="131"/>
                </a:cubicBezTo>
                <a:close/>
                <a:moveTo>
                  <a:pt x="547" y="116"/>
                </a:moveTo>
                <a:cubicBezTo>
                  <a:pt x="545" y="113"/>
                  <a:pt x="541" y="113"/>
                  <a:pt x="538" y="111"/>
                </a:cubicBezTo>
                <a:cubicBezTo>
                  <a:pt x="540" y="113"/>
                  <a:pt x="544" y="117"/>
                  <a:pt x="547" y="116"/>
                </a:cubicBezTo>
                <a:close/>
                <a:moveTo>
                  <a:pt x="307" y="113"/>
                </a:moveTo>
                <a:cubicBezTo>
                  <a:pt x="313" y="116"/>
                  <a:pt x="319" y="120"/>
                  <a:pt x="325" y="122"/>
                </a:cubicBezTo>
                <a:cubicBezTo>
                  <a:pt x="324" y="113"/>
                  <a:pt x="316" y="109"/>
                  <a:pt x="307" y="113"/>
                </a:cubicBezTo>
                <a:close/>
                <a:moveTo>
                  <a:pt x="498" y="124"/>
                </a:moveTo>
                <a:cubicBezTo>
                  <a:pt x="499" y="122"/>
                  <a:pt x="492" y="119"/>
                  <a:pt x="490" y="116"/>
                </a:cubicBezTo>
                <a:cubicBezTo>
                  <a:pt x="491" y="116"/>
                  <a:pt x="491" y="116"/>
                  <a:pt x="490" y="115"/>
                </a:cubicBezTo>
                <a:cubicBezTo>
                  <a:pt x="488" y="116"/>
                  <a:pt x="488" y="113"/>
                  <a:pt x="486" y="113"/>
                </a:cubicBezTo>
                <a:cubicBezTo>
                  <a:pt x="487" y="114"/>
                  <a:pt x="485" y="114"/>
                  <a:pt x="484" y="114"/>
                </a:cubicBezTo>
                <a:cubicBezTo>
                  <a:pt x="483" y="118"/>
                  <a:pt x="490" y="117"/>
                  <a:pt x="490" y="120"/>
                </a:cubicBezTo>
                <a:cubicBezTo>
                  <a:pt x="490" y="120"/>
                  <a:pt x="496" y="121"/>
                  <a:pt x="498" y="124"/>
                </a:cubicBezTo>
                <a:close/>
                <a:moveTo>
                  <a:pt x="134" y="115"/>
                </a:moveTo>
                <a:cubicBezTo>
                  <a:pt x="136" y="116"/>
                  <a:pt x="137" y="115"/>
                  <a:pt x="137" y="113"/>
                </a:cubicBezTo>
                <a:cubicBezTo>
                  <a:pt x="135" y="113"/>
                  <a:pt x="135" y="114"/>
                  <a:pt x="134" y="115"/>
                </a:cubicBezTo>
                <a:close/>
                <a:moveTo>
                  <a:pt x="350" y="116"/>
                </a:moveTo>
                <a:cubicBezTo>
                  <a:pt x="359" y="121"/>
                  <a:pt x="366" y="128"/>
                  <a:pt x="375" y="133"/>
                </a:cubicBezTo>
                <a:cubicBezTo>
                  <a:pt x="368" y="125"/>
                  <a:pt x="359" y="120"/>
                  <a:pt x="351" y="113"/>
                </a:cubicBezTo>
                <a:cubicBezTo>
                  <a:pt x="351" y="114"/>
                  <a:pt x="350" y="115"/>
                  <a:pt x="350" y="116"/>
                </a:cubicBezTo>
                <a:close/>
                <a:moveTo>
                  <a:pt x="111" y="124"/>
                </a:moveTo>
                <a:cubicBezTo>
                  <a:pt x="113" y="125"/>
                  <a:pt x="115" y="126"/>
                  <a:pt x="117" y="128"/>
                </a:cubicBezTo>
                <a:cubicBezTo>
                  <a:pt x="121" y="125"/>
                  <a:pt x="123" y="121"/>
                  <a:pt x="126" y="117"/>
                </a:cubicBezTo>
                <a:cubicBezTo>
                  <a:pt x="119" y="111"/>
                  <a:pt x="114" y="117"/>
                  <a:pt x="111" y="124"/>
                </a:cubicBezTo>
                <a:close/>
                <a:moveTo>
                  <a:pt x="306" y="121"/>
                </a:moveTo>
                <a:cubicBezTo>
                  <a:pt x="306" y="120"/>
                  <a:pt x="306" y="120"/>
                  <a:pt x="307" y="120"/>
                </a:cubicBezTo>
                <a:cubicBezTo>
                  <a:pt x="307" y="117"/>
                  <a:pt x="304" y="118"/>
                  <a:pt x="304" y="116"/>
                </a:cubicBezTo>
                <a:cubicBezTo>
                  <a:pt x="303" y="116"/>
                  <a:pt x="301" y="116"/>
                  <a:pt x="301" y="114"/>
                </a:cubicBezTo>
                <a:cubicBezTo>
                  <a:pt x="299" y="114"/>
                  <a:pt x="298" y="114"/>
                  <a:pt x="296" y="114"/>
                </a:cubicBezTo>
                <a:cubicBezTo>
                  <a:pt x="298" y="117"/>
                  <a:pt x="302" y="119"/>
                  <a:pt x="306" y="121"/>
                </a:cubicBezTo>
                <a:close/>
                <a:moveTo>
                  <a:pt x="364" y="114"/>
                </a:moveTo>
                <a:cubicBezTo>
                  <a:pt x="362" y="114"/>
                  <a:pt x="361" y="114"/>
                  <a:pt x="360" y="115"/>
                </a:cubicBezTo>
                <a:cubicBezTo>
                  <a:pt x="364" y="117"/>
                  <a:pt x="368" y="123"/>
                  <a:pt x="372" y="123"/>
                </a:cubicBezTo>
                <a:cubicBezTo>
                  <a:pt x="370" y="120"/>
                  <a:pt x="365" y="119"/>
                  <a:pt x="364" y="114"/>
                </a:cubicBezTo>
                <a:close/>
                <a:moveTo>
                  <a:pt x="521" y="137"/>
                </a:moveTo>
                <a:cubicBezTo>
                  <a:pt x="513" y="129"/>
                  <a:pt x="506" y="118"/>
                  <a:pt x="493" y="114"/>
                </a:cubicBezTo>
                <a:cubicBezTo>
                  <a:pt x="502" y="122"/>
                  <a:pt x="511" y="131"/>
                  <a:pt x="521" y="137"/>
                </a:cubicBezTo>
                <a:close/>
                <a:moveTo>
                  <a:pt x="273" y="115"/>
                </a:moveTo>
                <a:cubicBezTo>
                  <a:pt x="271" y="117"/>
                  <a:pt x="274" y="116"/>
                  <a:pt x="273" y="118"/>
                </a:cubicBezTo>
                <a:cubicBezTo>
                  <a:pt x="273" y="119"/>
                  <a:pt x="270" y="118"/>
                  <a:pt x="270" y="119"/>
                </a:cubicBezTo>
                <a:cubicBezTo>
                  <a:pt x="272" y="122"/>
                  <a:pt x="275" y="123"/>
                  <a:pt x="278" y="124"/>
                </a:cubicBezTo>
                <a:cubicBezTo>
                  <a:pt x="278" y="122"/>
                  <a:pt x="279" y="121"/>
                  <a:pt x="279" y="119"/>
                </a:cubicBezTo>
                <a:cubicBezTo>
                  <a:pt x="279" y="118"/>
                  <a:pt x="276" y="119"/>
                  <a:pt x="274" y="117"/>
                </a:cubicBezTo>
                <a:cubicBezTo>
                  <a:pt x="274" y="116"/>
                  <a:pt x="276" y="117"/>
                  <a:pt x="275" y="114"/>
                </a:cubicBezTo>
                <a:cubicBezTo>
                  <a:pt x="274" y="114"/>
                  <a:pt x="273" y="115"/>
                  <a:pt x="273" y="115"/>
                </a:cubicBezTo>
                <a:close/>
                <a:moveTo>
                  <a:pt x="440" y="115"/>
                </a:moveTo>
                <a:cubicBezTo>
                  <a:pt x="444" y="121"/>
                  <a:pt x="455" y="128"/>
                  <a:pt x="464" y="131"/>
                </a:cubicBezTo>
                <a:cubicBezTo>
                  <a:pt x="465" y="130"/>
                  <a:pt x="468" y="128"/>
                  <a:pt x="468" y="125"/>
                </a:cubicBezTo>
                <a:cubicBezTo>
                  <a:pt x="458" y="122"/>
                  <a:pt x="450" y="116"/>
                  <a:pt x="440" y="115"/>
                </a:cubicBezTo>
                <a:close/>
                <a:moveTo>
                  <a:pt x="339" y="116"/>
                </a:moveTo>
                <a:cubicBezTo>
                  <a:pt x="339" y="117"/>
                  <a:pt x="341" y="117"/>
                  <a:pt x="343" y="118"/>
                </a:cubicBezTo>
                <a:cubicBezTo>
                  <a:pt x="342" y="116"/>
                  <a:pt x="340" y="115"/>
                  <a:pt x="339" y="116"/>
                </a:cubicBezTo>
                <a:close/>
                <a:moveTo>
                  <a:pt x="517" y="117"/>
                </a:moveTo>
                <a:cubicBezTo>
                  <a:pt x="517" y="116"/>
                  <a:pt x="515" y="115"/>
                  <a:pt x="514" y="115"/>
                </a:cubicBezTo>
                <a:cubicBezTo>
                  <a:pt x="513" y="117"/>
                  <a:pt x="516" y="117"/>
                  <a:pt x="517" y="117"/>
                </a:cubicBezTo>
                <a:close/>
                <a:moveTo>
                  <a:pt x="66" y="117"/>
                </a:moveTo>
                <a:cubicBezTo>
                  <a:pt x="67" y="118"/>
                  <a:pt x="70" y="118"/>
                  <a:pt x="69" y="116"/>
                </a:cubicBezTo>
                <a:cubicBezTo>
                  <a:pt x="68" y="116"/>
                  <a:pt x="66" y="116"/>
                  <a:pt x="66" y="117"/>
                </a:cubicBezTo>
                <a:close/>
                <a:moveTo>
                  <a:pt x="188" y="121"/>
                </a:moveTo>
                <a:cubicBezTo>
                  <a:pt x="191" y="123"/>
                  <a:pt x="195" y="125"/>
                  <a:pt x="198" y="127"/>
                </a:cubicBezTo>
                <a:cubicBezTo>
                  <a:pt x="202" y="126"/>
                  <a:pt x="204" y="122"/>
                  <a:pt x="207" y="119"/>
                </a:cubicBezTo>
                <a:cubicBezTo>
                  <a:pt x="201" y="114"/>
                  <a:pt x="194" y="117"/>
                  <a:pt x="188" y="121"/>
                </a:cubicBezTo>
                <a:close/>
                <a:moveTo>
                  <a:pt x="301" y="122"/>
                </a:moveTo>
                <a:cubicBezTo>
                  <a:pt x="295" y="122"/>
                  <a:pt x="292" y="113"/>
                  <a:pt x="287" y="117"/>
                </a:cubicBezTo>
                <a:cubicBezTo>
                  <a:pt x="295" y="123"/>
                  <a:pt x="304" y="127"/>
                  <a:pt x="312" y="132"/>
                </a:cubicBezTo>
                <a:cubicBezTo>
                  <a:pt x="310" y="128"/>
                  <a:pt x="301" y="126"/>
                  <a:pt x="301" y="122"/>
                </a:cubicBezTo>
                <a:close/>
                <a:moveTo>
                  <a:pt x="390" y="121"/>
                </a:moveTo>
                <a:cubicBezTo>
                  <a:pt x="395" y="124"/>
                  <a:pt x="402" y="126"/>
                  <a:pt x="408" y="130"/>
                </a:cubicBezTo>
                <a:cubicBezTo>
                  <a:pt x="403" y="125"/>
                  <a:pt x="398" y="120"/>
                  <a:pt x="391" y="117"/>
                </a:cubicBezTo>
                <a:cubicBezTo>
                  <a:pt x="391" y="119"/>
                  <a:pt x="390" y="119"/>
                  <a:pt x="390" y="121"/>
                </a:cubicBezTo>
                <a:close/>
                <a:moveTo>
                  <a:pt x="423" y="128"/>
                </a:moveTo>
                <a:cubicBezTo>
                  <a:pt x="418" y="126"/>
                  <a:pt x="414" y="119"/>
                  <a:pt x="409" y="119"/>
                </a:cubicBezTo>
                <a:cubicBezTo>
                  <a:pt x="414" y="120"/>
                  <a:pt x="419" y="133"/>
                  <a:pt x="423" y="128"/>
                </a:cubicBezTo>
                <a:close/>
                <a:moveTo>
                  <a:pt x="487" y="122"/>
                </a:moveTo>
                <a:cubicBezTo>
                  <a:pt x="488" y="121"/>
                  <a:pt x="485" y="119"/>
                  <a:pt x="482" y="119"/>
                </a:cubicBezTo>
                <a:cubicBezTo>
                  <a:pt x="482" y="121"/>
                  <a:pt x="485" y="121"/>
                  <a:pt x="487" y="122"/>
                </a:cubicBezTo>
                <a:close/>
                <a:moveTo>
                  <a:pt x="562" y="128"/>
                </a:moveTo>
                <a:cubicBezTo>
                  <a:pt x="565" y="123"/>
                  <a:pt x="555" y="121"/>
                  <a:pt x="551" y="119"/>
                </a:cubicBezTo>
                <a:cubicBezTo>
                  <a:pt x="552" y="124"/>
                  <a:pt x="558" y="125"/>
                  <a:pt x="562" y="128"/>
                </a:cubicBezTo>
                <a:close/>
                <a:moveTo>
                  <a:pt x="121" y="131"/>
                </a:moveTo>
                <a:cubicBezTo>
                  <a:pt x="125" y="132"/>
                  <a:pt x="127" y="136"/>
                  <a:pt x="131" y="136"/>
                </a:cubicBezTo>
                <a:cubicBezTo>
                  <a:pt x="133" y="132"/>
                  <a:pt x="133" y="126"/>
                  <a:pt x="135" y="121"/>
                </a:cubicBezTo>
                <a:cubicBezTo>
                  <a:pt x="134" y="120"/>
                  <a:pt x="132" y="120"/>
                  <a:pt x="131" y="119"/>
                </a:cubicBezTo>
                <a:cubicBezTo>
                  <a:pt x="127" y="123"/>
                  <a:pt x="124" y="126"/>
                  <a:pt x="121" y="131"/>
                </a:cubicBezTo>
                <a:close/>
                <a:moveTo>
                  <a:pt x="347" y="122"/>
                </a:moveTo>
                <a:cubicBezTo>
                  <a:pt x="356" y="126"/>
                  <a:pt x="365" y="133"/>
                  <a:pt x="374" y="136"/>
                </a:cubicBezTo>
                <a:cubicBezTo>
                  <a:pt x="365" y="130"/>
                  <a:pt x="357" y="125"/>
                  <a:pt x="348" y="119"/>
                </a:cubicBezTo>
                <a:cubicBezTo>
                  <a:pt x="348" y="120"/>
                  <a:pt x="347" y="121"/>
                  <a:pt x="347" y="122"/>
                </a:cubicBezTo>
                <a:close/>
                <a:moveTo>
                  <a:pt x="79" y="122"/>
                </a:moveTo>
                <a:cubicBezTo>
                  <a:pt x="81" y="123"/>
                  <a:pt x="82" y="123"/>
                  <a:pt x="84" y="122"/>
                </a:cubicBezTo>
                <a:cubicBezTo>
                  <a:pt x="84" y="122"/>
                  <a:pt x="84" y="121"/>
                  <a:pt x="84" y="120"/>
                </a:cubicBezTo>
                <a:cubicBezTo>
                  <a:pt x="82" y="121"/>
                  <a:pt x="80" y="121"/>
                  <a:pt x="79" y="122"/>
                </a:cubicBezTo>
                <a:close/>
                <a:moveTo>
                  <a:pt x="31" y="166"/>
                </a:moveTo>
                <a:cubicBezTo>
                  <a:pt x="35" y="159"/>
                  <a:pt x="35" y="148"/>
                  <a:pt x="42" y="144"/>
                </a:cubicBezTo>
                <a:cubicBezTo>
                  <a:pt x="42" y="141"/>
                  <a:pt x="44" y="140"/>
                  <a:pt x="44" y="138"/>
                </a:cubicBezTo>
                <a:cubicBezTo>
                  <a:pt x="43" y="137"/>
                  <a:pt x="43" y="135"/>
                  <a:pt x="42" y="134"/>
                </a:cubicBezTo>
                <a:cubicBezTo>
                  <a:pt x="46" y="131"/>
                  <a:pt x="52" y="127"/>
                  <a:pt x="52" y="122"/>
                </a:cubicBezTo>
                <a:cubicBezTo>
                  <a:pt x="51" y="121"/>
                  <a:pt x="51" y="121"/>
                  <a:pt x="50" y="121"/>
                </a:cubicBezTo>
                <a:cubicBezTo>
                  <a:pt x="40" y="132"/>
                  <a:pt x="32" y="148"/>
                  <a:pt x="31" y="166"/>
                </a:cubicBezTo>
                <a:close/>
                <a:moveTo>
                  <a:pt x="60" y="122"/>
                </a:moveTo>
                <a:cubicBezTo>
                  <a:pt x="60" y="126"/>
                  <a:pt x="66" y="125"/>
                  <a:pt x="66" y="122"/>
                </a:cubicBezTo>
                <a:cubicBezTo>
                  <a:pt x="65" y="121"/>
                  <a:pt x="61" y="121"/>
                  <a:pt x="60" y="122"/>
                </a:cubicBezTo>
                <a:close/>
                <a:moveTo>
                  <a:pt x="97" y="130"/>
                </a:moveTo>
                <a:cubicBezTo>
                  <a:pt x="102" y="133"/>
                  <a:pt x="104" y="128"/>
                  <a:pt x="105" y="124"/>
                </a:cubicBezTo>
                <a:cubicBezTo>
                  <a:pt x="103" y="124"/>
                  <a:pt x="104" y="122"/>
                  <a:pt x="101" y="122"/>
                </a:cubicBezTo>
                <a:cubicBezTo>
                  <a:pt x="100" y="124"/>
                  <a:pt x="98" y="127"/>
                  <a:pt x="97" y="130"/>
                </a:cubicBezTo>
                <a:close/>
                <a:moveTo>
                  <a:pt x="204" y="132"/>
                </a:moveTo>
                <a:cubicBezTo>
                  <a:pt x="205" y="133"/>
                  <a:pt x="207" y="133"/>
                  <a:pt x="208" y="133"/>
                </a:cubicBezTo>
                <a:cubicBezTo>
                  <a:pt x="210" y="130"/>
                  <a:pt x="212" y="127"/>
                  <a:pt x="212" y="122"/>
                </a:cubicBezTo>
                <a:cubicBezTo>
                  <a:pt x="208" y="124"/>
                  <a:pt x="205" y="127"/>
                  <a:pt x="204" y="132"/>
                </a:cubicBezTo>
                <a:close/>
                <a:moveTo>
                  <a:pt x="459" y="138"/>
                </a:moveTo>
                <a:cubicBezTo>
                  <a:pt x="462" y="133"/>
                  <a:pt x="452" y="134"/>
                  <a:pt x="454" y="130"/>
                </a:cubicBezTo>
                <a:cubicBezTo>
                  <a:pt x="447" y="130"/>
                  <a:pt x="444" y="122"/>
                  <a:pt x="438" y="123"/>
                </a:cubicBezTo>
                <a:cubicBezTo>
                  <a:pt x="446" y="128"/>
                  <a:pt x="452" y="134"/>
                  <a:pt x="459" y="138"/>
                </a:cubicBezTo>
                <a:close/>
                <a:moveTo>
                  <a:pt x="532" y="127"/>
                </a:moveTo>
                <a:cubicBezTo>
                  <a:pt x="531" y="124"/>
                  <a:pt x="527" y="124"/>
                  <a:pt x="525" y="122"/>
                </a:cubicBezTo>
                <a:cubicBezTo>
                  <a:pt x="526" y="125"/>
                  <a:pt x="529" y="126"/>
                  <a:pt x="532" y="127"/>
                </a:cubicBezTo>
                <a:close/>
                <a:moveTo>
                  <a:pt x="153" y="126"/>
                </a:moveTo>
                <a:cubicBezTo>
                  <a:pt x="152" y="129"/>
                  <a:pt x="156" y="129"/>
                  <a:pt x="157" y="128"/>
                </a:cubicBezTo>
                <a:cubicBezTo>
                  <a:pt x="156" y="127"/>
                  <a:pt x="158" y="124"/>
                  <a:pt x="159" y="123"/>
                </a:cubicBezTo>
                <a:cubicBezTo>
                  <a:pt x="156" y="123"/>
                  <a:pt x="156" y="126"/>
                  <a:pt x="153" y="126"/>
                </a:cubicBezTo>
                <a:close/>
                <a:moveTo>
                  <a:pt x="286" y="124"/>
                </a:moveTo>
                <a:cubicBezTo>
                  <a:pt x="286" y="126"/>
                  <a:pt x="288" y="128"/>
                  <a:pt x="289" y="130"/>
                </a:cubicBezTo>
                <a:cubicBezTo>
                  <a:pt x="298" y="134"/>
                  <a:pt x="305" y="141"/>
                  <a:pt x="317" y="144"/>
                </a:cubicBezTo>
                <a:cubicBezTo>
                  <a:pt x="317" y="143"/>
                  <a:pt x="318" y="143"/>
                  <a:pt x="318" y="141"/>
                </a:cubicBezTo>
                <a:cubicBezTo>
                  <a:pt x="315" y="139"/>
                  <a:pt x="309" y="139"/>
                  <a:pt x="309" y="135"/>
                </a:cubicBezTo>
                <a:cubicBezTo>
                  <a:pt x="306" y="136"/>
                  <a:pt x="303" y="134"/>
                  <a:pt x="303" y="131"/>
                </a:cubicBezTo>
                <a:cubicBezTo>
                  <a:pt x="296" y="133"/>
                  <a:pt x="293" y="123"/>
                  <a:pt x="286" y="124"/>
                </a:cubicBezTo>
                <a:close/>
                <a:moveTo>
                  <a:pt x="138" y="132"/>
                </a:moveTo>
                <a:cubicBezTo>
                  <a:pt x="140" y="130"/>
                  <a:pt x="144" y="130"/>
                  <a:pt x="145" y="127"/>
                </a:cubicBezTo>
                <a:cubicBezTo>
                  <a:pt x="143" y="125"/>
                  <a:pt x="141" y="125"/>
                  <a:pt x="139" y="124"/>
                </a:cubicBezTo>
                <a:cubicBezTo>
                  <a:pt x="139" y="127"/>
                  <a:pt x="137" y="128"/>
                  <a:pt x="138" y="132"/>
                </a:cubicBezTo>
                <a:close/>
                <a:moveTo>
                  <a:pt x="509" y="147"/>
                </a:moveTo>
                <a:cubicBezTo>
                  <a:pt x="512" y="146"/>
                  <a:pt x="512" y="143"/>
                  <a:pt x="510" y="141"/>
                </a:cubicBezTo>
                <a:cubicBezTo>
                  <a:pt x="506" y="141"/>
                  <a:pt x="503" y="137"/>
                  <a:pt x="500" y="135"/>
                </a:cubicBezTo>
                <a:cubicBezTo>
                  <a:pt x="497" y="134"/>
                  <a:pt x="490" y="131"/>
                  <a:pt x="490" y="128"/>
                </a:cubicBezTo>
                <a:cubicBezTo>
                  <a:pt x="486" y="128"/>
                  <a:pt x="485" y="125"/>
                  <a:pt x="482" y="124"/>
                </a:cubicBezTo>
                <a:cubicBezTo>
                  <a:pt x="487" y="136"/>
                  <a:pt x="500" y="140"/>
                  <a:pt x="509" y="147"/>
                </a:cubicBezTo>
                <a:close/>
                <a:moveTo>
                  <a:pt x="169" y="136"/>
                </a:moveTo>
                <a:cubicBezTo>
                  <a:pt x="171" y="136"/>
                  <a:pt x="171" y="137"/>
                  <a:pt x="173" y="137"/>
                </a:cubicBezTo>
                <a:cubicBezTo>
                  <a:pt x="175" y="133"/>
                  <a:pt x="178" y="129"/>
                  <a:pt x="179" y="124"/>
                </a:cubicBezTo>
                <a:cubicBezTo>
                  <a:pt x="173" y="125"/>
                  <a:pt x="170" y="130"/>
                  <a:pt x="169" y="136"/>
                </a:cubicBezTo>
                <a:close/>
                <a:moveTo>
                  <a:pt x="248" y="127"/>
                </a:moveTo>
                <a:cubicBezTo>
                  <a:pt x="250" y="127"/>
                  <a:pt x="251" y="128"/>
                  <a:pt x="253" y="128"/>
                </a:cubicBezTo>
                <a:cubicBezTo>
                  <a:pt x="255" y="123"/>
                  <a:pt x="249" y="124"/>
                  <a:pt x="248" y="127"/>
                </a:cubicBezTo>
                <a:close/>
                <a:moveTo>
                  <a:pt x="332" y="127"/>
                </a:moveTo>
                <a:cubicBezTo>
                  <a:pt x="334" y="128"/>
                  <a:pt x="337" y="129"/>
                  <a:pt x="340" y="131"/>
                </a:cubicBezTo>
                <a:cubicBezTo>
                  <a:pt x="340" y="126"/>
                  <a:pt x="336" y="126"/>
                  <a:pt x="334" y="124"/>
                </a:cubicBezTo>
                <a:cubicBezTo>
                  <a:pt x="334" y="125"/>
                  <a:pt x="332" y="125"/>
                  <a:pt x="332" y="127"/>
                </a:cubicBezTo>
                <a:close/>
                <a:moveTo>
                  <a:pt x="581" y="131"/>
                </a:moveTo>
                <a:cubicBezTo>
                  <a:pt x="582" y="128"/>
                  <a:pt x="576" y="125"/>
                  <a:pt x="574" y="125"/>
                </a:cubicBezTo>
                <a:cubicBezTo>
                  <a:pt x="577" y="127"/>
                  <a:pt x="579" y="129"/>
                  <a:pt x="581" y="131"/>
                </a:cubicBezTo>
                <a:close/>
                <a:moveTo>
                  <a:pt x="75" y="133"/>
                </a:moveTo>
                <a:cubicBezTo>
                  <a:pt x="77" y="134"/>
                  <a:pt x="79" y="129"/>
                  <a:pt x="81" y="127"/>
                </a:cubicBezTo>
                <a:cubicBezTo>
                  <a:pt x="79" y="126"/>
                  <a:pt x="79" y="125"/>
                  <a:pt x="76" y="125"/>
                </a:cubicBezTo>
                <a:cubicBezTo>
                  <a:pt x="75" y="127"/>
                  <a:pt x="75" y="131"/>
                  <a:pt x="75" y="133"/>
                </a:cubicBezTo>
                <a:close/>
                <a:moveTo>
                  <a:pt x="524" y="133"/>
                </a:moveTo>
                <a:cubicBezTo>
                  <a:pt x="527" y="136"/>
                  <a:pt x="529" y="141"/>
                  <a:pt x="532" y="142"/>
                </a:cubicBezTo>
                <a:cubicBezTo>
                  <a:pt x="534" y="146"/>
                  <a:pt x="537" y="147"/>
                  <a:pt x="540" y="149"/>
                </a:cubicBezTo>
                <a:cubicBezTo>
                  <a:pt x="542" y="146"/>
                  <a:pt x="537" y="141"/>
                  <a:pt x="534" y="141"/>
                </a:cubicBezTo>
                <a:cubicBezTo>
                  <a:pt x="534" y="137"/>
                  <a:pt x="529" y="137"/>
                  <a:pt x="527" y="133"/>
                </a:cubicBezTo>
                <a:cubicBezTo>
                  <a:pt x="526" y="131"/>
                  <a:pt x="520" y="129"/>
                  <a:pt x="518" y="125"/>
                </a:cubicBezTo>
                <a:cubicBezTo>
                  <a:pt x="519" y="125"/>
                  <a:pt x="519" y="125"/>
                  <a:pt x="518" y="125"/>
                </a:cubicBezTo>
                <a:cubicBezTo>
                  <a:pt x="516" y="128"/>
                  <a:pt x="522" y="130"/>
                  <a:pt x="524" y="133"/>
                </a:cubicBezTo>
                <a:close/>
                <a:moveTo>
                  <a:pt x="182" y="131"/>
                </a:moveTo>
                <a:cubicBezTo>
                  <a:pt x="186" y="129"/>
                  <a:pt x="190" y="133"/>
                  <a:pt x="194" y="130"/>
                </a:cubicBezTo>
                <a:cubicBezTo>
                  <a:pt x="190" y="128"/>
                  <a:pt x="189" y="126"/>
                  <a:pt x="183" y="125"/>
                </a:cubicBezTo>
                <a:cubicBezTo>
                  <a:pt x="183" y="127"/>
                  <a:pt x="182" y="128"/>
                  <a:pt x="182" y="131"/>
                </a:cubicBezTo>
                <a:close/>
                <a:moveTo>
                  <a:pt x="549" y="135"/>
                </a:moveTo>
                <a:cubicBezTo>
                  <a:pt x="552" y="137"/>
                  <a:pt x="556" y="140"/>
                  <a:pt x="560" y="143"/>
                </a:cubicBezTo>
                <a:cubicBezTo>
                  <a:pt x="561" y="140"/>
                  <a:pt x="562" y="137"/>
                  <a:pt x="561" y="133"/>
                </a:cubicBezTo>
                <a:cubicBezTo>
                  <a:pt x="557" y="131"/>
                  <a:pt x="555" y="127"/>
                  <a:pt x="550" y="125"/>
                </a:cubicBezTo>
                <a:cubicBezTo>
                  <a:pt x="550" y="129"/>
                  <a:pt x="548" y="132"/>
                  <a:pt x="549" y="135"/>
                </a:cubicBezTo>
                <a:close/>
                <a:moveTo>
                  <a:pt x="272" y="128"/>
                </a:moveTo>
                <a:cubicBezTo>
                  <a:pt x="274" y="127"/>
                  <a:pt x="275" y="127"/>
                  <a:pt x="276" y="128"/>
                </a:cubicBezTo>
                <a:cubicBezTo>
                  <a:pt x="276" y="127"/>
                  <a:pt x="274" y="127"/>
                  <a:pt x="273" y="126"/>
                </a:cubicBezTo>
                <a:cubicBezTo>
                  <a:pt x="273" y="127"/>
                  <a:pt x="272" y="127"/>
                  <a:pt x="272" y="128"/>
                </a:cubicBezTo>
                <a:close/>
                <a:moveTo>
                  <a:pt x="388" y="128"/>
                </a:moveTo>
                <a:cubicBezTo>
                  <a:pt x="388" y="133"/>
                  <a:pt x="394" y="132"/>
                  <a:pt x="400" y="132"/>
                </a:cubicBezTo>
                <a:cubicBezTo>
                  <a:pt x="397" y="127"/>
                  <a:pt x="393" y="125"/>
                  <a:pt x="388" y="128"/>
                </a:cubicBezTo>
                <a:close/>
                <a:moveTo>
                  <a:pt x="433" y="131"/>
                </a:moveTo>
                <a:cubicBezTo>
                  <a:pt x="440" y="136"/>
                  <a:pt x="446" y="142"/>
                  <a:pt x="453" y="147"/>
                </a:cubicBezTo>
                <a:cubicBezTo>
                  <a:pt x="453" y="144"/>
                  <a:pt x="456" y="144"/>
                  <a:pt x="456" y="141"/>
                </a:cubicBezTo>
                <a:cubicBezTo>
                  <a:pt x="449" y="136"/>
                  <a:pt x="442" y="131"/>
                  <a:pt x="436" y="126"/>
                </a:cubicBezTo>
                <a:cubicBezTo>
                  <a:pt x="435" y="128"/>
                  <a:pt x="434" y="129"/>
                  <a:pt x="433" y="131"/>
                </a:cubicBezTo>
                <a:close/>
                <a:moveTo>
                  <a:pt x="55" y="135"/>
                </a:moveTo>
                <a:cubicBezTo>
                  <a:pt x="57" y="133"/>
                  <a:pt x="57" y="129"/>
                  <a:pt x="59" y="128"/>
                </a:cubicBezTo>
                <a:cubicBezTo>
                  <a:pt x="57" y="126"/>
                  <a:pt x="51" y="134"/>
                  <a:pt x="55" y="135"/>
                </a:cubicBezTo>
                <a:close/>
                <a:moveTo>
                  <a:pt x="112" y="136"/>
                </a:moveTo>
                <a:cubicBezTo>
                  <a:pt x="112" y="134"/>
                  <a:pt x="114" y="132"/>
                  <a:pt x="115" y="131"/>
                </a:cubicBezTo>
                <a:cubicBezTo>
                  <a:pt x="109" y="121"/>
                  <a:pt x="102" y="135"/>
                  <a:pt x="112" y="136"/>
                </a:cubicBezTo>
                <a:close/>
                <a:moveTo>
                  <a:pt x="78" y="135"/>
                </a:moveTo>
                <a:cubicBezTo>
                  <a:pt x="80" y="136"/>
                  <a:pt x="80" y="138"/>
                  <a:pt x="81" y="138"/>
                </a:cubicBezTo>
                <a:cubicBezTo>
                  <a:pt x="84" y="135"/>
                  <a:pt x="85" y="132"/>
                  <a:pt x="86" y="128"/>
                </a:cubicBezTo>
                <a:cubicBezTo>
                  <a:pt x="85" y="128"/>
                  <a:pt x="84" y="128"/>
                  <a:pt x="84" y="128"/>
                </a:cubicBezTo>
                <a:cubicBezTo>
                  <a:pt x="82" y="131"/>
                  <a:pt x="80" y="133"/>
                  <a:pt x="78" y="135"/>
                </a:cubicBezTo>
                <a:close/>
                <a:moveTo>
                  <a:pt x="219" y="131"/>
                </a:moveTo>
                <a:cubicBezTo>
                  <a:pt x="221" y="132"/>
                  <a:pt x="221" y="130"/>
                  <a:pt x="223" y="131"/>
                </a:cubicBezTo>
                <a:cubicBezTo>
                  <a:pt x="223" y="129"/>
                  <a:pt x="221" y="128"/>
                  <a:pt x="219" y="128"/>
                </a:cubicBezTo>
                <a:cubicBezTo>
                  <a:pt x="219" y="129"/>
                  <a:pt x="219" y="130"/>
                  <a:pt x="219" y="131"/>
                </a:cubicBezTo>
                <a:close/>
                <a:moveTo>
                  <a:pt x="236" y="130"/>
                </a:moveTo>
                <a:cubicBezTo>
                  <a:pt x="241" y="136"/>
                  <a:pt x="247" y="131"/>
                  <a:pt x="255" y="135"/>
                </a:cubicBezTo>
                <a:cubicBezTo>
                  <a:pt x="251" y="130"/>
                  <a:pt x="241" y="126"/>
                  <a:pt x="236" y="130"/>
                </a:cubicBezTo>
                <a:close/>
                <a:moveTo>
                  <a:pt x="468" y="135"/>
                </a:moveTo>
                <a:cubicBezTo>
                  <a:pt x="471" y="134"/>
                  <a:pt x="471" y="130"/>
                  <a:pt x="473" y="128"/>
                </a:cubicBezTo>
                <a:cubicBezTo>
                  <a:pt x="470" y="129"/>
                  <a:pt x="467" y="132"/>
                  <a:pt x="468" y="135"/>
                </a:cubicBezTo>
                <a:close/>
                <a:moveTo>
                  <a:pt x="149" y="128"/>
                </a:moveTo>
                <a:cubicBezTo>
                  <a:pt x="146" y="133"/>
                  <a:pt x="140" y="134"/>
                  <a:pt x="136" y="139"/>
                </a:cubicBezTo>
                <a:cubicBezTo>
                  <a:pt x="140" y="139"/>
                  <a:pt x="141" y="139"/>
                  <a:pt x="144" y="139"/>
                </a:cubicBezTo>
                <a:cubicBezTo>
                  <a:pt x="146" y="136"/>
                  <a:pt x="149" y="134"/>
                  <a:pt x="152" y="131"/>
                </a:cubicBezTo>
                <a:cubicBezTo>
                  <a:pt x="152" y="130"/>
                  <a:pt x="151" y="129"/>
                  <a:pt x="149" y="128"/>
                </a:cubicBezTo>
                <a:close/>
                <a:moveTo>
                  <a:pt x="261" y="133"/>
                </a:moveTo>
                <a:cubicBezTo>
                  <a:pt x="265" y="134"/>
                  <a:pt x="269" y="137"/>
                  <a:pt x="273" y="138"/>
                </a:cubicBezTo>
                <a:cubicBezTo>
                  <a:pt x="274" y="137"/>
                  <a:pt x="274" y="136"/>
                  <a:pt x="274" y="134"/>
                </a:cubicBezTo>
                <a:cubicBezTo>
                  <a:pt x="269" y="133"/>
                  <a:pt x="267" y="130"/>
                  <a:pt x="263" y="128"/>
                </a:cubicBezTo>
                <a:cubicBezTo>
                  <a:pt x="262" y="130"/>
                  <a:pt x="261" y="130"/>
                  <a:pt x="261" y="133"/>
                </a:cubicBezTo>
                <a:close/>
                <a:moveTo>
                  <a:pt x="324" y="133"/>
                </a:moveTo>
                <a:cubicBezTo>
                  <a:pt x="324" y="131"/>
                  <a:pt x="320" y="129"/>
                  <a:pt x="319" y="130"/>
                </a:cubicBezTo>
                <a:cubicBezTo>
                  <a:pt x="321" y="131"/>
                  <a:pt x="321" y="134"/>
                  <a:pt x="324" y="133"/>
                </a:cubicBezTo>
                <a:close/>
                <a:moveTo>
                  <a:pt x="338" y="135"/>
                </a:moveTo>
                <a:cubicBezTo>
                  <a:pt x="338" y="131"/>
                  <a:pt x="334" y="131"/>
                  <a:pt x="332" y="130"/>
                </a:cubicBezTo>
                <a:cubicBezTo>
                  <a:pt x="333" y="132"/>
                  <a:pt x="336" y="133"/>
                  <a:pt x="338" y="135"/>
                </a:cubicBezTo>
                <a:close/>
                <a:moveTo>
                  <a:pt x="623" y="157"/>
                </a:moveTo>
                <a:cubicBezTo>
                  <a:pt x="624" y="158"/>
                  <a:pt x="627" y="156"/>
                  <a:pt x="628" y="158"/>
                </a:cubicBezTo>
                <a:cubicBezTo>
                  <a:pt x="630" y="169"/>
                  <a:pt x="623" y="180"/>
                  <a:pt x="629" y="190"/>
                </a:cubicBezTo>
                <a:cubicBezTo>
                  <a:pt x="633" y="188"/>
                  <a:pt x="631" y="180"/>
                  <a:pt x="635" y="178"/>
                </a:cubicBezTo>
                <a:cubicBezTo>
                  <a:pt x="631" y="174"/>
                  <a:pt x="635" y="165"/>
                  <a:pt x="638" y="161"/>
                </a:cubicBezTo>
                <a:cubicBezTo>
                  <a:pt x="634" y="154"/>
                  <a:pt x="630" y="147"/>
                  <a:pt x="625" y="142"/>
                </a:cubicBezTo>
                <a:cubicBezTo>
                  <a:pt x="624" y="138"/>
                  <a:pt x="619" y="138"/>
                  <a:pt x="619" y="134"/>
                </a:cubicBezTo>
                <a:cubicBezTo>
                  <a:pt x="617" y="134"/>
                  <a:pt x="615" y="128"/>
                  <a:pt x="614" y="131"/>
                </a:cubicBezTo>
                <a:cubicBezTo>
                  <a:pt x="618" y="139"/>
                  <a:pt x="621" y="147"/>
                  <a:pt x="623" y="157"/>
                </a:cubicBezTo>
                <a:close/>
                <a:moveTo>
                  <a:pt x="284" y="133"/>
                </a:moveTo>
                <a:cubicBezTo>
                  <a:pt x="285" y="130"/>
                  <a:pt x="281" y="129"/>
                  <a:pt x="281" y="131"/>
                </a:cubicBezTo>
                <a:cubicBezTo>
                  <a:pt x="282" y="131"/>
                  <a:pt x="283" y="132"/>
                  <a:pt x="284" y="133"/>
                </a:cubicBezTo>
                <a:close/>
                <a:moveTo>
                  <a:pt x="351" y="136"/>
                </a:moveTo>
                <a:cubicBezTo>
                  <a:pt x="348" y="135"/>
                  <a:pt x="346" y="132"/>
                  <a:pt x="344" y="130"/>
                </a:cubicBezTo>
                <a:cubicBezTo>
                  <a:pt x="343" y="130"/>
                  <a:pt x="343" y="132"/>
                  <a:pt x="343" y="133"/>
                </a:cubicBezTo>
                <a:cubicBezTo>
                  <a:pt x="346" y="133"/>
                  <a:pt x="349" y="137"/>
                  <a:pt x="351" y="136"/>
                </a:cubicBezTo>
                <a:close/>
                <a:moveTo>
                  <a:pt x="89" y="140"/>
                </a:moveTo>
                <a:cubicBezTo>
                  <a:pt x="86" y="138"/>
                  <a:pt x="91" y="134"/>
                  <a:pt x="91" y="131"/>
                </a:cubicBezTo>
                <a:cubicBezTo>
                  <a:pt x="88" y="131"/>
                  <a:pt x="83" y="143"/>
                  <a:pt x="89" y="140"/>
                </a:cubicBezTo>
                <a:close/>
                <a:moveTo>
                  <a:pt x="163" y="133"/>
                </a:moveTo>
                <a:cubicBezTo>
                  <a:pt x="164" y="133"/>
                  <a:pt x="164" y="133"/>
                  <a:pt x="165" y="133"/>
                </a:cubicBezTo>
                <a:cubicBezTo>
                  <a:pt x="165" y="132"/>
                  <a:pt x="165" y="131"/>
                  <a:pt x="166" y="131"/>
                </a:cubicBezTo>
                <a:cubicBezTo>
                  <a:pt x="164" y="131"/>
                  <a:pt x="163" y="131"/>
                  <a:pt x="163" y="133"/>
                </a:cubicBezTo>
                <a:close/>
                <a:moveTo>
                  <a:pt x="425" y="133"/>
                </a:moveTo>
                <a:cubicBezTo>
                  <a:pt x="426" y="135"/>
                  <a:pt x="428" y="133"/>
                  <a:pt x="428" y="131"/>
                </a:cubicBezTo>
                <a:cubicBezTo>
                  <a:pt x="427" y="132"/>
                  <a:pt x="427" y="131"/>
                  <a:pt x="426" y="131"/>
                </a:cubicBezTo>
                <a:cubicBezTo>
                  <a:pt x="426" y="133"/>
                  <a:pt x="425" y="132"/>
                  <a:pt x="425" y="133"/>
                </a:cubicBezTo>
                <a:close/>
                <a:moveTo>
                  <a:pt x="473" y="138"/>
                </a:moveTo>
                <a:cubicBezTo>
                  <a:pt x="479" y="140"/>
                  <a:pt x="482" y="144"/>
                  <a:pt x="488" y="145"/>
                </a:cubicBezTo>
                <a:cubicBezTo>
                  <a:pt x="487" y="138"/>
                  <a:pt x="481" y="135"/>
                  <a:pt x="476" y="131"/>
                </a:cubicBezTo>
                <a:cubicBezTo>
                  <a:pt x="475" y="134"/>
                  <a:pt x="473" y="134"/>
                  <a:pt x="473" y="138"/>
                </a:cubicBezTo>
                <a:close/>
                <a:moveTo>
                  <a:pt x="219" y="136"/>
                </a:moveTo>
                <a:cubicBezTo>
                  <a:pt x="222" y="137"/>
                  <a:pt x="225" y="138"/>
                  <a:pt x="228" y="139"/>
                </a:cubicBezTo>
                <a:cubicBezTo>
                  <a:pt x="230" y="138"/>
                  <a:pt x="231" y="137"/>
                  <a:pt x="231" y="135"/>
                </a:cubicBezTo>
                <a:cubicBezTo>
                  <a:pt x="228" y="131"/>
                  <a:pt x="222" y="133"/>
                  <a:pt x="219" y="136"/>
                </a:cubicBezTo>
                <a:close/>
                <a:moveTo>
                  <a:pt x="93" y="138"/>
                </a:moveTo>
                <a:cubicBezTo>
                  <a:pt x="95" y="138"/>
                  <a:pt x="97" y="136"/>
                  <a:pt x="97" y="133"/>
                </a:cubicBezTo>
                <a:cubicBezTo>
                  <a:pt x="96" y="133"/>
                  <a:pt x="96" y="132"/>
                  <a:pt x="95" y="133"/>
                </a:cubicBezTo>
                <a:cubicBezTo>
                  <a:pt x="95" y="135"/>
                  <a:pt x="93" y="136"/>
                  <a:pt x="93" y="138"/>
                </a:cubicBezTo>
                <a:close/>
                <a:moveTo>
                  <a:pt x="115" y="138"/>
                </a:moveTo>
                <a:cubicBezTo>
                  <a:pt x="119" y="139"/>
                  <a:pt x="122" y="142"/>
                  <a:pt x="127" y="142"/>
                </a:cubicBezTo>
                <a:cubicBezTo>
                  <a:pt x="128" y="141"/>
                  <a:pt x="128" y="140"/>
                  <a:pt x="129" y="139"/>
                </a:cubicBezTo>
                <a:cubicBezTo>
                  <a:pt x="123" y="139"/>
                  <a:pt x="118" y="129"/>
                  <a:pt x="115" y="138"/>
                </a:cubicBezTo>
                <a:close/>
                <a:moveTo>
                  <a:pt x="580" y="139"/>
                </a:moveTo>
                <a:cubicBezTo>
                  <a:pt x="580" y="136"/>
                  <a:pt x="578" y="135"/>
                  <a:pt x="575" y="133"/>
                </a:cubicBezTo>
                <a:cubicBezTo>
                  <a:pt x="576" y="136"/>
                  <a:pt x="578" y="137"/>
                  <a:pt x="580" y="139"/>
                </a:cubicBezTo>
                <a:close/>
                <a:moveTo>
                  <a:pt x="66" y="139"/>
                </a:moveTo>
                <a:cubicBezTo>
                  <a:pt x="67" y="140"/>
                  <a:pt x="68" y="141"/>
                  <a:pt x="70" y="141"/>
                </a:cubicBezTo>
                <a:cubicBezTo>
                  <a:pt x="71" y="139"/>
                  <a:pt x="70" y="138"/>
                  <a:pt x="70" y="135"/>
                </a:cubicBezTo>
                <a:cubicBezTo>
                  <a:pt x="69" y="136"/>
                  <a:pt x="69" y="133"/>
                  <a:pt x="67" y="134"/>
                </a:cubicBezTo>
                <a:cubicBezTo>
                  <a:pt x="67" y="136"/>
                  <a:pt x="65" y="137"/>
                  <a:pt x="66" y="139"/>
                </a:cubicBezTo>
                <a:close/>
                <a:moveTo>
                  <a:pt x="312" y="150"/>
                </a:moveTo>
                <a:cubicBezTo>
                  <a:pt x="313" y="149"/>
                  <a:pt x="314" y="148"/>
                  <a:pt x="314" y="147"/>
                </a:cubicBezTo>
                <a:cubicBezTo>
                  <a:pt x="307" y="143"/>
                  <a:pt x="299" y="138"/>
                  <a:pt x="290" y="135"/>
                </a:cubicBezTo>
                <a:cubicBezTo>
                  <a:pt x="295" y="142"/>
                  <a:pt x="304" y="146"/>
                  <a:pt x="312" y="150"/>
                </a:cubicBezTo>
                <a:close/>
                <a:moveTo>
                  <a:pt x="431" y="135"/>
                </a:moveTo>
                <a:cubicBezTo>
                  <a:pt x="435" y="141"/>
                  <a:pt x="444" y="146"/>
                  <a:pt x="450" y="148"/>
                </a:cubicBezTo>
                <a:cubicBezTo>
                  <a:pt x="444" y="144"/>
                  <a:pt x="438" y="137"/>
                  <a:pt x="431" y="135"/>
                </a:cubicBezTo>
                <a:close/>
                <a:moveTo>
                  <a:pt x="181" y="138"/>
                </a:moveTo>
                <a:cubicBezTo>
                  <a:pt x="182" y="137"/>
                  <a:pt x="186" y="138"/>
                  <a:pt x="186" y="135"/>
                </a:cubicBezTo>
                <a:cubicBezTo>
                  <a:pt x="184" y="135"/>
                  <a:pt x="182" y="135"/>
                  <a:pt x="180" y="135"/>
                </a:cubicBezTo>
                <a:cubicBezTo>
                  <a:pt x="180" y="137"/>
                  <a:pt x="181" y="137"/>
                  <a:pt x="181" y="138"/>
                </a:cubicBezTo>
                <a:close/>
                <a:moveTo>
                  <a:pt x="341" y="138"/>
                </a:moveTo>
                <a:cubicBezTo>
                  <a:pt x="346" y="141"/>
                  <a:pt x="354" y="153"/>
                  <a:pt x="358" y="144"/>
                </a:cubicBezTo>
                <a:cubicBezTo>
                  <a:pt x="353" y="141"/>
                  <a:pt x="348" y="137"/>
                  <a:pt x="342" y="135"/>
                </a:cubicBezTo>
                <a:cubicBezTo>
                  <a:pt x="343" y="137"/>
                  <a:pt x="341" y="137"/>
                  <a:pt x="341" y="138"/>
                </a:cubicBezTo>
                <a:close/>
                <a:moveTo>
                  <a:pt x="510" y="138"/>
                </a:moveTo>
                <a:cubicBezTo>
                  <a:pt x="510" y="136"/>
                  <a:pt x="507" y="135"/>
                  <a:pt x="507" y="136"/>
                </a:cubicBezTo>
                <a:cubicBezTo>
                  <a:pt x="508" y="136"/>
                  <a:pt x="508" y="138"/>
                  <a:pt x="510" y="138"/>
                </a:cubicBezTo>
                <a:close/>
                <a:moveTo>
                  <a:pt x="152" y="141"/>
                </a:moveTo>
                <a:cubicBezTo>
                  <a:pt x="156" y="141"/>
                  <a:pt x="158" y="143"/>
                  <a:pt x="160" y="144"/>
                </a:cubicBezTo>
                <a:cubicBezTo>
                  <a:pt x="161" y="142"/>
                  <a:pt x="163" y="141"/>
                  <a:pt x="163" y="138"/>
                </a:cubicBezTo>
                <a:cubicBezTo>
                  <a:pt x="159" y="135"/>
                  <a:pt x="153" y="136"/>
                  <a:pt x="152" y="141"/>
                </a:cubicBezTo>
                <a:close/>
                <a:moveTo>
                  <a:pt x="183" y="142"/>
                </a:moveTo>
                <a:cubicBezTo>
                  <a:pt x="183" y="146"/>
                  <a:pt x="188" y="144"/>
                  <a:pt x="190" y="146"/>
                </a:cubicBezTo>
                <a:cubicBezTo>
                  <a:pt x="191" y="143"/>
                  <a:pt x="196" y="138"/>
                  <a:pt x="194" y="136"/>
                </a:cubicBezTo>
                <a:cubicBezTo>
                  <a:pt x="190" y="137"/>
                  <a:pt x="188" y="141"/>
                  <a:pt x="183" y="142"/>
                </a:cubicBezTo>
                <a:close/>
                <a:moveTo>
                  <a:pt x="411" y="146"/>
                </a:moveTo>
                <a:cubicBezTo>
                  <a:pt x="411" y="145"/>
                  <a:pt x="413" y="143"/>
                  <a:pt x="414" y="141"/>
                </a:cubicBezTo>
                <a:cubicBezTo>
                  <a:pt x="410" y="137"/>
                  <a:pt x="403" y="136"/>
                  <a:pt x="397" y="136"/>
                </a:cubicBezTo>
                <a:cubicBezTo>
                  <a:pt x="400" y="140"/>
                  <a:pt x="406" y="145"/>
                  <a:pt x="411" y="146"/>
                </a:cubicBezTo>
                <a:close/>
                <a:moveTo>
                  <a:pt x="335" y="142"/>
                </a:moveTo>
                <a:cubicBezTo>
                  <a:pt x="336" y="140"/>
                  <a:pt x="335" y="137"/>
                  <a:pt x="333" y="137"/>
                </a:cubicBezTo>
                <a:cubicBezTo>
                  <a:pt x="333" y="139"/>
                  <a:pt x="333" y="141"/>
                  <a:pt x="335" y="142"/>
                </a:cubicBezTo>
                <a:close/>
                <a:moveTo>
                  <a:pt x="252" y="139"/>
                </a:moveTo>
                <a:cubicBezTo>
                  <a:pt x="252" y="138"/>
                  <a:pt x="251" y="138"/>
                  <a:pt x="249" y="138"/>
                </a:cubicBezTo>
                <a:cubicBezTo>
                  <a:pt x="248" y="140"/>
                  <a:pt x="250" y="139"/>
                  <a:pt x="252" y="139"/>
                </a:cubicBezTo>
                <a:close/>
                <a:moveTo>
                  <a:pt x="278" y="138"/>
                </a:moveTo>
                <a:cubicBezTo>
                  <a:pt x="278" y="141"/>
                  <a:pt x="282" y="143"/>
                  <a:pt x="285" y="142"/>
                </a:cubicBezTo>
                <a:cubicBezTo>
                  <a:pt x="283" y="141"/>
                  <a:pt x="280" y="137"/>
                  <a:pt x="278" y="138"/>
                </a:cubicBezTo>
                <a:close/>
                <a:moveTo>
                  <a:pt x="384" y="138"/>
                </a:moveTo>
                <a:cubicBezTo>
                  <a:pt x="386" y="142"/>
                  <a:pt x="390" y="144"/>
                  <a:pt x="394" y="147"/>
                </a:cubicBezTo>
                <a:cubicBezTo>
                  <a:pt x="392" y="143"/>
                  <a:pt x="387" y="139"/>
                  <a:pt x="384" y="138"/>
                </a:cubicBezTo>
                <a:close/>
                <a:moveTo>
                  <a:pt x="467" y="141"/>
                </a:moveTo>
                <a:cubicBezTo>
                  <a:pt x="467" y="139"/>
                  <a:pt x="464" y="139"/>
                  <a:pt x="464" y="138"/>
                </a:cubicBezTo>
                <a:cubicBezTo>
                  <a:pt x="462" y="140"/>
                  <a:pt x="465" y="143"/>
                  <a:pt x="467" y="141"/>
                </a:cubicBezTo>
                <a:close/>
                <a:moveTo>
                  <a:pt x="503" y="153"/>
                </a:moveTo>
                <a:cubicBezTo>
                  <a:pt x="504" y="152"/>
                  <a:pt x="505" y="152"/>
                  <a:pt x="506" y="150"/>
                </a:cubicBezTo>
                <a:cubicBezTo>
                  <a:pt x="502" y="145"/>
                  <a:pt x="496" y="142"/>
                  <a:pt x="491" y="138"/>
                </a:cubicBezTo>
                <a:cubicBezTo>
                  <a:pt x="493" y="145"/>
                  <a:pt x="499" y="148"/>
                  <a:pt x="503" y="153"/>
                </a:cubicBezTo>
                <a:close/>
                <a:moveTo>
                  <a:pt x="566" y="147"/>
                </a:moveTo>
                <a:cubicBezTo>
                  <a:pt x="568" y="150"/>
                  <a:pt x="571" y="151"/>
                  <a:pt x="572" y="154"/>
                </a:cubicBezTo>
                <a:cubicBezTo>
                  <a:pt x="571" y="154"/>
                  <a:pt x="572" y="156"/>
                  <a:pt x="570" y="156"/>
                </a:cubicBezTo>
                <a:cubicBezTo>
                  <a:pt x="571" y="158"/>
                  <a:pt x="573" y="159"/>
                  <a:pt x="575" y="161"/>
                </a:cubicBezTo>
                <a:cubicBezTo>
                  <a:pt x="575" y="155"/>
                  <a:pt x="579" y="152"/>
                  <a:pt x="579" y="147"/>
                </a:cubicBezTo>
                <a:cubicBezTo>
                  <a:pt x="576" y="143"/>
                  <a:pt x="572" y="140"/>
                  <a:pt x="567" y="138"/>
                </a:cubicBezTo>
                <a:cubicBezTo>
                  <a:pt x="567" y="143"/>
                  <a:pt x="567" y="143"/>
                  <a:pt x="566" y="147"/>
                </a:cubicBezTo>
                <a:close/>
                <a:moveTo>
                  <a:pt x="75" y="142"/>
                </a:moveTo>
                <a:cubicBezTo>
                  <a:pt x="75" y="144"/>
                  <a:pt x="76" y="145"/>
                  <a:pt x="77" y="145"/>
                </a:cubicBezTo>
                <a:cubicBezTo>
                  <a:pt x="79" y="144"/>
                  <a:pt x="79" y="142"/>
                  <a:pt x="80" y="141"/>
                </a:cubicBezTo>
                <a:cubicBezTo>
                  <a:pt x="77" y="141"/>
                  <a:pt x="79" y="138"/>
                  <a:pt x="77" y="139"/>
                </a:cubicBezTo>
                <a:cubicBezTo>
                  <a:pt x="77" y="141"/>
                  <a:pt x="74" y="140"/>
                  <a:pt x="75" y="142"/>
                </a:cubicBezTo>
                <a:close/>
                <a:moveTo>
                  <a:pt x="233" y="140"/>
                </a:moveTo>
                <a:cubicBezTo>
                  <a:pt x="236" y="144"/>
                  <a:pt x="242" y="145"/>
                  <a:pt x="247" y="147"/>
                </a:cubicBezTo>
                <a:cubicBezTo>
                  <a:pt x="246" y="144"/>
                  <a:pt x="245" y="144"/>
                  <a:pt x="245" y="141"/>
                </a:cubicBezTo>
                <a:cubicBezTo>
                  <a:pt x="240" y="143"/>
                  <a:pt x="237" y="137"/>
                  <a:pt x="233" y="140"/>
                </a:cubicBezTo>
                <a:close/>
                <a:moveTo>
                  <a:pt x="254" y="142"/>
                </a:moveTo>
                <a:cubicBezTo>
                  <a:pt x="257" y="143"/>
                  <a:pt x="257" y="145"/>
                  <a:pt x="261" y="145"/>
                </a:cubicBezTo>
                <a:cubicBezTo>
                  <a:pt x="261" y="142"/>
                  <a:pt x="259" y="141"/>
                  <a:pt x="258" y="139"/>
                </a:cubicBezTo>
                <a:cubicBezTo>
                  <a:pt x="257" y="139"/>
                  <a:pt x="256" y="139"/>
                  <a:pt x="255" y="139"/>
                </a:cubicBezTo>
                <a:cubicBezTo>
                  <a:pt x="256" y="141"/>
                  <a:pt x="254" y="141"/>
                  <a:pt x="254" y="142"/>
                </a:cubicBezTo>
                <a:close/>
                <a:moveTo>
                  <a:pt x="99" y="149"/>
                </a:moveTo>
                <a:cubicBezTo>
                  <a:pt x="103" y="147"/>
                  <a:pt x="109" y="146"/>
                  <a:pt x="114" y="144"/>
                </a:cubicBezTo>
                <a:cubicBezTo>
                  <a:pt x="115" y="146"/>
                  <a:pt x="122" y="149"/>
                  <a:pt x="123" y="145"/>
                </a:cubicBezTo>
                <a:cubicBezTo>
                  <a:pt x="120" y="143"/>
                  <a:pt x="117" y="142"/>
                  <a:pt x="113" y="141"/>
                </a:cubicBezTo>
                <a:cubicBezTo>
                  <a:pt x="110" y="145"/>
                  <a:pt x="105" y="146"/>
                  <a:pt x="102" y="140"/>
                </a:cubicBezTo>
                <a:cubicBezTo>
                  <a:pt x="101" y="143"/>
                  <a:pt x="98" y="147"/>
                  <a:pt x="99" y="149"/>
                </a:cubicBezTo>
                <a:close/>
                <a:moveTo>
                  <a:pt x="269" y="149"/>
                </a:moveTo>
                <a:cubicBezTo>
                  <a:pt x="269" y="146"/>
                  <a:pt x="271" y="145"/>
                  <a:pt x="271" y="142"/>
                </a:cubicBezTo>
                <a:cubicBezTo>
                  <a:pt x="268" y="142"/>
                  <a:pt x="265" y="140"/>
                  <a:pt x="263" y="141"/>
                </a:cubicBezTo>
                <a:cubicBezTo>
                  <a:pt x="266" y="142"/>
                  <a:pt x="265" y="148"/>
                  <a:pt x="269" y="149"/>
                </a:cubicBezTo>
                <a:close/>
                <a:moveTo>
                  <a:pt x="165" y="146"/>
                </a:moveTo>
                <a:cubicBezTo>
                  <a:pt x="169" y="146"/>
                  <a:pt x="170" y="150"/>
                  <a:pt x="174" y="149"/>
                </a:cubicBezTo>
                <a:cubicBezTo>
                  <a:pt x="174" y="147"/>
                  <a:pt x="172" y="146"/>
                  <a:pt x="172" y="144"/>
                </a:cubicBezTo>
                <a:cubicBezTo>
                  <a:pt x="170" y="143"/>
                  <a:pt x="168" y="142"/>
                  <a:pt x="166" y="141"/>
                </a:cubicBezTo>
                <a:cubicBezTo>
                  <a:pt x="167" y="143"/>
                  <a:pt x="165" y="143"/>
                  <a:pt x="165" y="146"/>
                </a:cubicBezTo>
                <a:close/>
                <a:moveTo>
                  <a:pt x="215" y="147"/>
                </a:moveTo>
                <a:cubicBezTo>
                  <a:pt x="214" y="146"/>
                  <a:pt x="215" y="141"/>
                  <a:pt x="211" y="141"/>
                </a:cubicBezTo>
                <a:cubicBezTo>
                  <a:pt x="210" y="144"/>
                  <a:pt x="213" y="148"/>
                  <a:pt x="215" y="147"/>
                </a:cubicBezTo>
                <a:close/>
                <a:moveTo>
                  <a:pt x="227" y="145"/>
                </a:moveTo>
                <a:cubicBezTo>
                  <a:pt x="227" y="141"/>
                  <a:pt x="222" y="141"/>
                  <a:pt x="220" y="142"/>
                </a:cubicBezTo>
                <a:cubicBezTo>
                  <a:pt x="223" y="142"/>
                  <a:pt x="224" y="145"/>
                  <a:pt x="227" y="145"/>
                </a:cubicBezTo>
                <a:close/>
                <a:moveTo>
                  <a:pt x="586" y="143"/>
                </a:moveTo>
                <a:cubicBezTo>
                  <a:pt x="586" y="141"/>
                  <a:pt x="585" y="141"/>
                  <a:pt x="583" y="141"/>
                </a:cubicBezTo>
                <a:cubicBezTo>
                  <a:pt x="583" y="143"/>
                  <a:pt x="584" y="143"/>
                  <a:pt x="586" y="143"/>
                </a:cubicBezTo>
                <a:close/>
                <a:moveTo>
                  <a:pt x="342" y="145"/>
                </a:moveTo>
                <a:cubicBezTo>
                  <a:pt x="343" y="141"/>
                  <a:pt x="337" y="141"/>
                  <a:pt x="338" y="145"/>
                </a:cubicBezTo>
                <a:cubicBezTo>
                  <a:pt x="343" y="146"/>
                  <a:pt x="345" y="151"/>
                  <a:pt x="349" y="150"/>
                </a:cubicBezTo>
                <a:cubicBezTo>
                  <a:pt x="347" y="148"/>
                  <a:pt x="346" y="146"/>
                  <a:pt x="342" y="145"/>
                </a:cubicBezTo>
                <a:close/>
                <a:moveTo>
                  <a:pt x="456" y="149"/>
                </a:moveTo>
                <a:cubicBezTo>
                  <a:pt x="457" y="150"/>
                  <a:pt x="458" y="153"/>
                  <a:pt x="461" y="153"/>
                </a:cubicBezTo>
                <a:cubicBezTo>
                  <a:pt x="462" y="150"/>
                  <a:pt x="463" y="148"/>
                  <a:pt x="464" y="145"/>
                </a:cubicBezTo>
                <a:cubicBezTo>
                  <a:pt x="461" y="145"/>
                  <a:pt x="461" y="143"/>
                  <a:pt x="460" y="142"/>
                </a:cubicBezTo>
                <a:cubicBezTo>
                  <a:pt x="459" y="145"/>
                  <a:pt x="456" y="146"/>
                  <a:pt x="456" y="149"/>
                </a:cubicBezTo>
                <a:close/>
                <a:moveTo>
                  <a:pt x="470" y="143"/>
                </a:moveTo>
                <a:cubicBezTo>
                  <a:pt x="470" y="144"/>
                  <a:pt x="470" y="144"/>
                  <a:pt x="470" y="145"/>
                </a:cubicBezTo>
                <a:cubicBezTo>
                  <a:pt x="478" y="150"/>
                  <a:pt x="485" y="157"/>
                  <a:pt x="495" y="161"/>
                </a:cubicBezTo>
                <a:cubicBezTo>
                  <a:pt x="489" y="152"/>
                  <a:pt x="479" y="147"/>
                  <a:pt x="470" y="143"/>
                </a:cubicBezTo>
                <a:close/>
                <a:moveTo>
                  <a:pt x="63" y="147"/>
                </a:moveTo>
                <a:cubicBezTo>
                  <a:pt x="65" y="148"/>
                  <a:pt x="65" y="149"/>
                  <a:pt x="67" y="149"/>
                </a:cubicBezTo>
                <a:cubicBezTo>
                  <a:pt x="68" y="148"/>
                  <a:pt x="69" y="147"/>
                  <a:pt x="69" y="145"/>
                </a:cubicBezTo>
                <a:cubicBezTo>
                  <a:pt x="67" y="143"/>
                  <a:pt x="62" y="141"/>
                  <a:pt x="63" y="147"/>
                </a:cubicBezTo>
                <a:close/>
                <a:moveTo>
                  <a:pt x="81" y="147"/>
                </a:moveTo>
                <a:cubicBezTo>
                  <a:pt x="83" y="148"/>
                  <a:pt x="83" y="149"/>
                  <a:pt x="84" y="148"/>
                </a:cubicBezTo>
                <a:cubicBezTo>
                  <a:pt x="84" y="146"/>
                  <a:pt x="87" y="147"/>
                  <a:pt x="86" y="144"/>
                </a:cubicBezTo>
                <a:cubicBezTo>
                  <a:pt x="84" y="145"/>
                  <a:pt x="84" y="144"/>
                  <a:pt x="83" y="144"/>
                </a:cubicBezTo>
                <a:cubicBezTo>
                  <a:pt x="83" y="146"/>
                  <a:pt x="81" y="145"/>
                  <a:pt x="81" y="147"/>
                </a:cubicBezTo>
                <a:close/>
                <a:moveTo>
                  <a:pt x="193" y="148"/>
                </a:moveTo>
                <a:cubicBezTo>
                  <a:pt x="195" y="150"/>
                  <a:pt x="198" y="152"/>
                  <a:pt x="202" y="153"/>
                </a:cubicBezTo>
                <a:cubicBezTo>
                  <a:pt x="203" y="150"/>
                  <a:pt x="204" y="149"/>
                  <a:pt x="204" y="145"/>
                </a:cubicBezTo>
                <a:cubicBezTo>
                  <a:pt x="200" y="141"/>
                  <a:pt x="196" y="147"/>
                  <a:pt x="193" y="148"/>
                </a:cubicBezTo>
                <a:close/>
                <a:moveTo>
                  <a:pt x="319" y="147"/>
                </a:moveTo>
                <a:cubicBezTo>
                  <a:pt x="323" y="148"/>
                  <a:pt x="326" y="151"/>
                  <a:pt x="330" y="152"/>
                </a:cubicBezTo>
                <a:cubicBezTo>
                  <a:pt x="328" y="148"/>
                  <a:pt x="324" y="146"/>
                  <a:pt x="321" y="144"/>
                </a:cubicBezTo>
                <a:cubicBezTo>
                  <a:pt x="320" y="145"/>
                  <a:pt x="319" y="145"/>
                  <a:pt x="319" y="147"/>
                </a:cubicBezTo>
                <a:close/>
                <a:moveTo>
                  <a:pt x="413" y="150"/>
                </a:moveTo>
                <a:cubicBezTo>
                  <a:pt x="414" y="150"/>
                  <a:pt x="414" y="153"/>
                  <a:pt x="417" y="153"/>
                </a:cubicBezTo>
                <a:cubicBezTo>
                  <a:pt x="418" y="151"/>
                  <a:pt x="420" y="149"/>
                  <a:pt x="420" y="145"/>
                </a:cubicBezTo>
                <a:cubicBezTo>
                  <a:pt x="417" y="141"/>
                  <a:pt x="414" y="147"/>
                  <a:pt x="413" y="150"/>
                </a:cubicBezTo>
                <a:close/>
                <a:moveTo>
                  <a:pt x="134" y="147"/>
                </a:moveTo>
                <a:cubicBezTo>
                  <a:pt x="135" y="147"/>
                  <a:pt x="136" y="146"/>
                  <a:pt x="137" y="145"/>
                </a:cubicBezTo>
                <a:cubicBezTo>
                  <a:pt x="136" y="143"/>
                  <a:pt x="131" y="145"/>
                  <a:pt x="134" y="147"/>
                </a:cubicBezTo>
                <a:close/>
                <a:moveTo>
                  <a:pt x="217" y="149"/>
                </a:moveTo>
                <a:cubicBezTo>
                  <a:pt x="220" y="151"/>
                  <a:pt x="223" y="153"/>
                  <a:pt x="226" y="156"/>
                </a:cubicBezTo>
                <a:cubicBezTo>
                  <a:pt x="227" y="154"/>
                  <a:pt x="225" y="153"/>
                  <a:pt x="227" y="151"/>
                </a:cubicBezTo>
                <a:cubicBezTo>
                  <a:pt x="223" y="149"/>
                  <a:pt x="222" y="145"/>
                  <a:pt x="217" y="144"/>
                </a:cubicBezTo>
                <a:cubicBezTo>
                  <a:pt x="217" y="146"/>
                  <a:pt x="218" y="148"/>
                  <a:pt x="217" y="149"/>
                </a:cubicBezTo>
                <a:close/>
                <a:moveTo>
                  <a:pt x="230" y="147"/>
                </a:moveTo>
                <a:cubicBezTo>
                  <a:pt x="235" y="149"/>
                  <a:pt x="237" y="153"/>
                  <a:pt x="243" y="153"/>
                </a:cubicBezTo>
                <a:cubicBezTo>
                  <a:pt x="243" y="151"/>
                  <a:pt x="243" y="151"/>
                  <a:pt x="244" y="149"/>
                </a:cubicBezTo>
                <a:cubicBezTo>
                  <a:pt x="239" y="148"/>
                  <a:pt x="235" y="146"/>
                  <a:pt x="231" y="144"/>
                </a:cubicBezTo>
                <a:cubicBezTo>
                  <a:pt x="231" y="145"/>
                  <a:pt x="231" y="146"/>
                  <a:pt x="230" y="147"/>
                </a:cubicBezTo>
                <a:close/>
                <a:moveTo>
                  <a:pt x="272" y="153"/>
                </a:moveTo>
                <a:cubicBezTo>
                  <a:pt x="280" y="159"/>
                  <a:pt x="289" y="165"/>
                  <a:pt x="299" y="170"/>
                </a:cubicBezTo>
                <a:cubicBezTo>
                  <a:pt x="299" y="169"/>
                  <a:pt x="301" y="169"/>
                  <a:pt x="300" y="167"/>
                </a:cubicBezTo>
                <a:cubicBezTo>
                  <a:pt x="293" y="161"/>
                  <a:pt x="286" y="156"/>
                  <a:pt x="278" y="150"/>
                </a:cubicBezTo>
                <a:cubicBezTo>
                  <a:pt x="277" y="148"/>
                  <a:pt x="278" y="145"/>
                  <a:pt x="277" y="145"/>
                </a:cubicBezTo>
                <a:cubicBezTo>
                  <a:pt x="277" y="144"/>
                  <a:pt x="276" y="144"/>
                  <a:pt x="275" y="144"/>
                </a:cubicBezTo>
                <a:cubicBezTo>
                  <a:pt x="275" y="148"/>
                  <a:pt x="272" y="150"/>
                  <a:pt x="272" y="153"/>
                </a:cubicBezTo>
                <a:close/>
                <a:moveTo>
                  <a:pt x="42" y="167"/>
                </a:moveTo>
                <a:cubicBezTo>
                  <a:pt x="46" y="161"/>
                  <a:pt x="50" y="152"/>
                  <a:pt x="52" y="145"/>
                </a:cubicBezTo>
                <a:cubicBezTo>
                  <a:pt x="47" y="151"/>
                  <a:pt x="43" y="157"/>
                  <a:pt x="42" y="167"/>
                </a:cubicBezTo>
                <a:close/>
                <a:moveTo>
                  <a:pt x="148" y="148"/>
                </a:moveTo>
                <a:cubicBezTo>
                  <a:pt x="151" y="150"/>
                  <a:pt x="153" y="152"/>
                  <a:pt x="157" y="153"/>
                </a:cubicBezTo>
                <a:cubicBezTo>
                  <a:pt x="158" y="151"/>
                  <a:pt x="159" y="150"/>
                  <a:pt x="159" y="147"/>
                </a:cubicBezTo>
                <a:cubicBezTo>
                  <a:pt x="155" y="147"/>
                  <a:pt x="149" y="142"/>
                  <a:pt x="148" y="148"/>
                </a:cubicBezTo>
                <a:close/>
                <a:moveTo>
                  <a:pt x="380" y="147"/>
                </a:moveTo>
                <a:cubicBezTo>
                  <a:pt x="385" y="153"/>
                  <a:pt x="392" y="158"/>
                  <a:pt x="400" y="162"/>
                </a:cubicBezTo>
                <a:cubicBezTo>
                  <a:pt x="400" y="160"/>
                  <a:pt x="401" y="159"/>
                  <a:pt x="402" y="157"/>
                </a:cubicBezTo>
                <a:cubicBezTo>
                  <a:pt x="395" y="153"/>
                  <a:pt x="388" y="145"/>
                  <a:pt x="380" y="147"/>
                </a:cubicBezTo>
                <a:close/>
                <a:moveTo>
                  <a:pt x="512" y="149"/>
                </a:moveTo>
                <a:cubicBezTo>
                  <a:pt x="512" y="151"/>
                  <a:pt x="513" y="151"/>
                  <a:pt x="514" y="152"/>
                </a:cubicBezTo>
                <a:cubicBezTo>
                  <a:pt x="514" y="150"/>
                  <a:pt x="518" y="147"/>
                  <a:pt x="515" y="146"/>
                </a:cubicBezTo>
                <a:cubicBezTo>
                  <a:pt x="514" y="147"/>
                  <a:pt x="514" y="149"/>
                  <a:pt x="512" y="149"/>
                </a:cubicBezTo>
                <a:close/>
                <a:moveTo>
                  <a:pt x="250" y="147"/>
                </a:moveTo>
                <a:cubicBezTo>
                  <a:pt x="250" y="150"/>
                  <a:pt x="253" y="150"/>
                  <a:pt x="255" y="152"/>
                </a:cubicBezTo>
                <a:cubicBezTo>
                  <a:pt x="255" y="151"/>
                  <a:pt x="255" y="149"/>
                  <a:pt x="255" y="148"/>
                </a:cubicBezTo>
                <a:cubicBezTo>
                  <a:pt x="253" y="149"/>
                  <a:pt x="252" y="145"/>
                  <a:pt x="250" y="147"/>
                </a:cubicBezTo>
                <a:close/>
                <a:moveTo>
                  <a:pt x="358" y="151"/>
                </a:moveTo>
                <a:cubicBezTo>
                  <a:pt x="359" y="153"/>
                  <a:pt x="360" y="154"/>
                  <a:pt x="362" y="155"/>
                </a:cubicBezTo>
                <a:cubicBezTo>
                  <a:pt x="364" y="152"/>
                  <a:pt x="365" y="151"/>
                  <a:pt x="366" y="147"/>
                </a:cubicBezTo>
                <a:cubicBezTo>
                  <a:pt x="362" y="146"/>
                  <a:pt x="359" y="148"/>
                  <a:pt x="358" y="151"/>
                </a:cubicBezTo>
                <a:close/>
                <a:moveTo>
                  <a:pt x="93" y="152"/>
                </a:moveTo>
                <a:cubicBezTo>
                  <a:pt x="93" y="152"/>
                  <a:pt x="93" y="151"/>
                  <a:pt x="93" y="151"/>
                </a:cubicBezTo>
                <a:cubicBezTo>
                  <a:pt x="93" y="149"/>
                  <a:pt x="92" y="149"/>
                  <a:pt x="91" y="148"/>
                </a:cubicBezTo>
                <a:cubicBezTo>
                  <a:pt x="89" y="149"/>
                  <a:pt x="90" y="153"/>
                  <a:pt x="93" y="152"/>
                </a:cubicBezTo>
                <a:close/>
                <a:moveTo>
                  <a:pt x="315" y="153"/>
                </a:moveTo>
                <a:cubicBezTo>
                  <a:pt x="318" y="156"/>
                  <a:pt x="323" y="157"/>
                  <a:pt x="325" y="161"/>
                </a:cubicBezTo>
                <a:cubicBezTo>
                  <a:pt x="328" y="160"/>
                  <a:pt x="329" y="158"/>
                  <a:pt x="329" y="154"/>
                </a:cubicBezTo>
                <a:cubicBezTo>
                  <a:pt x="325" y="152"/>
                  <a:pt x="321" y="150"/>
                  <a:pt x="318" y="148"/>
                </a:cubicBezTo>
                <a:cubicBezTo>
                  <a:pt x="317" y="150"/>
                  <a:pt x="315" y="151"/>
                  <a:pt x="315" y="153"/>
                </a:cubicBezTo>
                <a:close/>
                <a:moveTo>
                  <a:pt x="445" y="156"/>
                </a:moveTo>
                <a:cubicBezTo>
                  <a:pt x="448" y="152"/>
                  <a:pt x="440" y="151"/>
                  <a:pt x="437" y="148"/>
                </a:cubicBezTo>
                <a:cubicBezTo>
                  <a:pt x="439" y="152"/>
                  <a:pt x="442" y="154"/>
                  <a:pt x="445" y="156"/>
                </a:cubicBezTo>
                <a:close/>
                <a:moveTo>
                  <a:pt x="464" y="156"/>
                </a:moveTo>
                <a:cubicBezTo>
                  <a:pt x="470" y="162"/>
                  <a:pt x="477" y="168"/>
                  <a:pt x="485" y="172"/>
                </a:cubicBezTo>
                <a:cubicBezTo>
                  <a:pt x="487" y="170"/>
                  <a:pt x="490" y="168"/>
                  <a:pt x="492" y="164"/>
                </a:cubicBezTo>
                <a:cubicBezTo>
                  <a:pt x="484" y="159"/>
                  <a:pt x="477" y="154"/>
                  <a:pt x="467" y="148"/>
                </a:cubicBezTo>
                <a:cubicBezTo>
                  <a:pt x="466" y="151"/>
                  <a:pt x="465" y="153"/>
                  <a:pt x="464" y="156"/>
                </a:cubicBezTo>
                <a:close/>
                <a:moveTo>
                  <a:pt x="517" y="155"/>
                </a:moveTo>
                <a:cubicBezTo>
                  <a:pt x="521" y="156"/>
                  <a:pt x="522" y="161"/>
                  <a:pt x="527" y="162"/>
                </a:cubicBezTo>
                <a:cubicBezTo>
                  <a:pt x="529" y="161"/>
                  <a:pt x="529" y="157"/>
                  <a:pt x="529" y="154"/>
                </a:cubicBezTo>
                <a:cubicBezTo>
                  <a:pt x="526" y="152"/>
                  <a:pt x="523" y="151"/>
                  <a:pt x="521" y="148"/>
                </a:cubicBezTo>
                <a:cubicBezTo>
                  <a:pt x="519" y="150"/>
                  <a:pt x="518" y="152"/>
                  <a:pt x="517" y="155"/>
                </a:cubicBezTo>
                <a:close/>
                <a:moveTo>
                  <a:pt x="70" y="152"/>
                </a:moveTo>
                <a:cubicBezTo>
                  <a:pt x="72" y="154"/>
                  <a:pt x="72" y="148"/>
                  <a:pt x="70" y="149"/>
                </a:cubicBezTo>
                <a:cubicBezTo>
                  <a:pt x="71" y="151"/>
                  <a:pt x="70" y="151"/>
                  <a:pt x="70" y="152"/>
                </a:cubicBezTo>
                <a:close/>
                <a:moveTo>
                  <a:pt x="206" y="155"/>
                </a:moveTo>
                <a:cubicBezTo>
                  <a:pt x="209" y="156"/>
                  <a:pt x="212" y="157"/>
                  <a:pt x="215" y="158"/>
                </a:cubicBezTo>
                <a:cubicBezTo>
                  <a:pt x="215" y="156"/>
                  <a:pt x="214" y="155"/>
                  <a:pt x="214" y="153"/>
                </a:cubicBezTo>
                <a:cubicBezTo>
                  <a:pt x="212" y="152"/>
                  <a:pt x="210" y="150"/>
                  <a:pt x="208" y="149"/>
                </a:cubicBezTo>
                <a:cubicBezTo>
                  <a:pt x="208" y="152"/>
                  <a:pt x="205" y="152"/>
                  <a:pt x="206" y="155"/>
                </a:cubicBezTo>
                <a:close/>
                <a:moveTo>
                  <a:pt x="423" y="149"/>
                </a:moveTo>
                <a:cubicBezTo>
                  <a:pt x="423" y="151"/>
                  <a:pt x="422" y="154"/>
                  <a:pt x="420" y="156"/>
                </a:cubicBezTo>
                <a:cubicBezTo>
                  <a:pt x="425" y="160"/>
                  <a:pt x="431" y="164"/>
                  <a:pt x="437" y="167"/>
                </a:cubicBezTo>
                <a:cubicBezTo>
                  <a:pt x="438" y="165"/>
                  <a:pt x="439" y="164"/>
                  <a:pt x="440" y="161"/>
                </a:cubicBezTo>
                <a:cubicBezTo>
                  <a:pt x="435" y="157"/>
                  <a:pt x="431" y="152"/>
                  <a:pt x="423" y="149"/>
                </a:cubicBezTo>
                <a:close/>
                <a:moveTo>
                  <a:pt x="160" y="156"/>
                </a:moveTo>
                <a:cubicBezTo>
                  <a:pt x="163" y="157"/>
                  <a:pt x="165" y="160"/>
                  <a:pt x="168" y="162"/>
                </a:cubicBezTo>
                <a:cubicBezTo>
                  <a:pt x="171" y="160"/>
                  <a:pt x="175" y="159"/>
                  <a:pt x="176" y="155"/>
                </a:cubicBezTo>
                <a:cubicBezTo>
                  <a:pt x="171" y="153"/>
                  <a:pt x="168" y="150"/>
                  <a:pt x="163" y="150"/>
                </a:cubicBezTo>
                <a:cubicBezTo>
                  <a:pt x="162" y="152"/>
                  <a:pt x="160" y="154"/>
                  <a:pt x="160" y="156"/>
                </a:cubicBezTo>
                <a:close/>
                <a:moveTo>
                  <a:pt x="365" y="156"/>
                </a:moveTo>
                <a:cubicBezTo>
                  <a:pt x="366" y="158"/>
                  <a:pt x="368" y="161"/>
                  <a:pt x="371" y="159"/>
                </a:cubicBezTo>
                <a:cubicBezTo>
                  <a:pt x="370" y="156"/>
                  <a:pt x="372" y="155"/>
                  <a:pt x="372" y="152"/>
                </a:cubicBezTo>
                <a:cubicBezTo>
                  <a:pt x="372" y="151"/>
                  <a:pt x="370" y="151"/>
                  <a:pt x="369" y="150"/>
                </a:cubicBezTo>
                <a:cubicBezTo>
                  <a:pt x="368" y="152"/>
                  <a:pt x="366" y="154"/>
                  <a:pt x="365" y="156"/>
                </a:cubicBezTo>
                <a:close/>
                <a:moveTo>
                  <a:pt x="578" y="164"/>
                </a:moveTo>
                <a:cubicBezTo>
                  <a:pt x="581" y="165"/>
                  <a:pt x="581" y="167"/>
                  <a:pt x="584" y="168"/>
                </a:cubicBezTo>
                <a:cubicBezTo>
                  <a:pt x="586" y="161"/>
                  <a:pt x="590" y="151"/>
                  <a:pt x="583" y="150"/>
                </a:cubicBezTo>
                <a:cubicBezTo>
                  <a:pt x="580" y="153"/>
                  <a:pt x="580" y="159"/>
                  <a:pt x="578" y="164"/>
                </a:cubicBezTo>
                <a:close/>
                <a:moveTo>
                  <a:pt x="76" y="157"/>
                </a:moveTo>
                <a:cubicBezTo>
                  <a:pt x="80" y="157"/>
                  <a:pt x="83" y="154"/>
                  <a:pt x="81" y="150"/>
                </a:cubicBezTo>
                <a:cubicBezTo>
                  <a:pt x="77" y="150"/>
                  <a:pt x="78" y="154"/>
                  <a:pt x="76" y="157"/>
                </a:cubicBezTo>
                <a:close/>
                <a:moveTo>
                  <a:pt x="104" y="152"/>
                </a:moveTo>
                <a:cubicBezTo>
                  <a:pt x="106" y="153"/>
                  <a:pt x="107" y="155"/>
                  <a:pt x="109" y="155"/>
                </a:cubicBezTo>
                <a:cubicBezTo>
                  <a:pt x="110" y="154"/>
                  <a:pt x="110" y="152"/>
                  <a:pt x="110" y="150"/>
                </a:cubicBezTo>
                <a:cubicBezTo>
                  <a:pt x="107" y="150"/>
                  <a:pt x="105" y="150"/>
                  <a:pt x="104" y="152"/>
                </a:cubicBezTo>
                <a:close/>
                <a:moveTo>
                  <a:pt x="114" y="156"/>
                </a:moveTo>
                <a:cubicBezTo>
                  <a:pt x="115" y="154"/>
                  <a:pt x="116" y="152"/>
                  <a:pt x="118" y="151"/>
                </a:cubicBezTo>
                <a:cubicBezTo>
                  <a:pt x="116" y="151"/>
                  <a:pt x="116" y="150"/>
                  <a:pt x="115" y="150"/>
                </a:cubicBezTo>
                <a:cubicBezTo>
                  <a:pt x="115" y="152"/>
                  <a:pt x="113" y="155"/>
                  <a:pt x="114" y="156"/>
                </a:cubicBezTo>
                <a:close/>
                <a:moveTo>
                  <a:pt x="294" y="154"/>
                </a:moveTo>
                <a:cubicBezTo>
                  <a:pt x="293" y="152"/>
                  <a:pt x="292" y="151"/>
                  <a:pt x="290" y="150"/>
                </a:cubicBezTo>
                <a:cubicBezTo>
                  <a:pt x="291" y="152"/>
                  <a:pt x="293" y="153"/>
                  <a:pt x="294" y="154"/>
                </a:cubicBezTo>
                <a:close/>
                <a:moveTo>
                  <a:pt x="152" y="156"/>
                </a:moveTo>
                <a:cubicBezTo>
                  <a:pt x="151" y="153"/>
                  <a:pt x="147" y="153"/>
                  <a:pt x="145" y="151"/>
                </a:cubicBezTo>
                <a:cubicBezTo>
                  <a:pt x="144" y="154"/>
                  <a:pt x="149" y="155"/>
                  <a:pt x="152" y="156"/>
                </a:cubicBezTo>
                <a:close/>
                <a:moveTo>
                  <a:pt x="245" y="155"/>
                </a:moveTo>
                <a:cubicBezTo>
                  <a:pt x="247" y="155"/>
                  <a:pt x="248" y="152"/>
                  <a:pt x="250" y="152"/>
                </a:cubicBezTo>
                <a:cubicBezTo>
                  <a:pt x="250" y="153"/>
                  <a:pt x="251" y="153"/>
                  <a:pt x="251" y="154"/>
                </a:cubicBezTo>
                <a:cubicBezTo>
                  <a:pt x="252" y="156"/>
                  <a:pt x="251" y="157"/>
                  <a:pt x="251" y="159"/>
                </a:cubicBezTo>
                <a:cubicBezTo>
                  <a:pt x="255" y="161"/>
                  <a:pt x="258" y="164"/>
                  <a:pt x="262" y="166"/>
                </a:cubicBezTo>
                <a:cubicBezTo>
                  <a:pt x="263" y="163"/>
                  <a:pt x="265" y="161"/>
                  <a:pt x="265" y="158"/>
                </a:cubicBezTo>
                <a:cubicBezTo>
                  <a:pt x="258" y="156"/>
                  <a:pt x="254" y="152"/>
                  <a:pt x="247" y="151"/>
                </a:cubicBezTo>
                <a:cubicBezTo>
                  <a:pt x="247" y="153"/>
                  <a:pt x="246" y="154"/>
                  <a:pt x="245" y="155"/>
                </a:cubicBezTo>
                <a:close/>
                <a:moveTo>
                  <a:pt x="63" y="161"/>
                </a:moveTo>
                <a:cubicBezTo>
                  <a:pt x="64" y="158"/>
                  <a:pt x="68" y="152"/>
                  <a:pt x="62" y="152"/>
                </a:cubicBezTo>
                <a:cubicBezTo>
                  <a:pt x="61" y="155"/>
                  <a:pt x="58" y="160"/>
                  <a:pt x="63" y="161"/>
                </a:cubicBezTo>
                <a:close/>
                <a:moveTo>
                  <a:pt x="548" y="154"/>
                </a:moveTo>
                <a:cubicBezTo>
                  <a:pt x="547" y="153"/>
                  <a:pt x="546" y="152"/>
                  <a:pt x="544" y="152"/>
                </a:cubicBezTo>
                <a:cubicBezTo>
                  <a:pt x="544" y="154"/>
                  <a:pt x="547" y="155"/>
                  <a:pt x="548" y="154"/>
                </a:cubicBezTo>
                <a:close/>
                <a:moveTo>
                  <a:pt x="117" y="160"/>
                </a:moveTo>
                <a:cubicBezTo>
                  <a:pt x="118" y="162"/>
                  <a:pt x="120" y="163"/>
                  <a:pt x="122" y="164"/>
                </a:cubicBezTo>
                <a:cubicBezTo>
                  <a:pt x="124" y="161"/>
                  <a:pt x="126" y="158"/>
                  <a:pt x="128" y="156"/>
                </a:cubicBezTo>
                <a:cubicBezTo>
                  <a:pt x="125" y="148"/>
                  <a:pt x="117" y="155"/>
                  <a:pt x="117" y="160"/>
                </a:cubicBezTo>
                <a:close/>
                <a:moveTo>
                  <a:pt x="506" y="156"/>
                </a:moveTo>
                <a:cubicBezTo>
                  <a:pt x="508" y="157"/>
                  <a:pt x="508" y="158"/>
                  <a:pt x="510" y="158"/>
                </a:cubicBezTo>
                <a:cubicBezTo>
                  <a:pt x="510" y="156"/>
                  <a:pt x="512" y="155"/>
                  <a:pt x="512" y="153"/>
                </a:cubicBezTo>
                <a:cubicBezTo>
                  <a:pt x="509" y="151"/>
                  <a:pt x="507" y="154"/>
                  <a:pt x="506" y="156"/>
                </a:cubicBezTo>
                <a:close/>
                <a:moveTo>
                  <a:pt x="238" y="161"/>
                </a:moveTo>
                <a:cubicBezTo>
                  <a:pt x="238" y="160"/>
                  <a:pt x="238" y="159"/>
                  <a:pt x="239" y="158"/>
                </a:cubicBezTo>
                <a:cubicBezTo>
                  <a:pt x="237" y="156"/>
                  <a:pt x="234" y="154"/>
                  <a:pt x="231" y="153"/>
                </a:cubicBezTo>
                <a:cubicBezTo>
                  <a:pt x="232" y="157"/>
                  <a:pt x="232" y="161"/>
                  <a:pt x="238" y="161"/>
                </a:cubicBezTo>
                <a:close/>
                <a:moveTo>
                  <a:pt x="609" y="159"/>
                </a:moveTo>
                <a:cubicBezTo>
                  <a:pt x="606" y="158"/>
                  <a:pt x="606" y="154"/>
                  <a:pt x="604" y="153"/>
                </a:cubicBezTo>
                <a:cubicBezTo>
                  <a:pt x="604" y="155"/>
                  <a:pt x="605" y="160"/>
                  <a:pt x="609" y="159"/>
                </a:cubicBezTo>
                <a:close/>
                <a:moveTo>
                  <a:pt x="55" y="156"/>
                </a:moveTo>
                <a:cubicBezTo>
                  <a:pt x="57" y="156"/>
                  <a:pt x="57" y="155"/>
                  <a:pt x="57" y="153"/>
                </a:cubicBezTo>
                <a:cubicBezTo>
                  <a:pt x="55" y="153"/>
                  <a:pt x="55" y="155"/>
                  <a:pt x="55" y="156"/>
                </a:cubicBezTo>
                <a:close/>
                <a:moveTo>
                  <a:pt x="621" y="169"/>
                </a:moveTo>
                <a:cubicBezTo>
                  <a:pt x="620" y="164"/>
                  <a:pt x="620" y="157"/>
                  <a:pt x="617" y="153"/>
                </a:cubicBezTo>
                <a:cubicBezTo>
                  <a:pt x="616" y="161"/>
                  <a:pt x="616" y="167"/>
                  <a:pt x="621" y="169"/>
                </a:cubicBezTo>
                <a:close/>
                <a:moveTo>
                  <a:pt x="87" y="164"/>
                </a:moveTo>
                <a:cubicBezTo>
                  <a:pt x="89" y="164"/>
                  <a:pt x="89" y="165"/>
                  <a:pt x="90" y="165"/>
                </a:cubicBezTo>
                <a:cubicBezTo>
                  <a:pt x="91" y="162"/>
                  <a:pt x="91" y="159"/>
                  <a:pt x="92" y="156"/>
                </a:cubicBezTo>
                <a:cubicBezTo>
                  <a:pt x="90" y="155"/>
                  <a:pt x="90" y="154"/>
                  <a:pt x="88" y="155"/>
                </a:cubicBezTo>
                <a:cubicBezTo>
                  <a:pt x="87" y="157"/>
                  <a:pt x="87" y="161"/>
                  <a:pt x="87" y="164"/>
                </a:cubicBezTo>
                <a:close/>
                <a:moveTo>
                  <a:pt x="200" y="157"/>
                </a:moveTo>
                <a:cubicBezTo>
                  <a:pt x="200" y="156"/>
                  <a:pt x="200" y="155"/>
                  <a:pt x="200" y="155"/>
                </a:cubicBezTo>
                <a:cubicBezTo>
                  <a:pt x="197" y="154"/>
                  <a:pt x="197" y="157"/>
                  <a:pt x="200" y="157"/>
                </a:cubicBezTo>
                <a:close/>
                <a:moveTo>
                  <a:pt x="408" y="156"/>
                </a:moveTo>
                <a:cubicBezTo>
                  <a:pt x="410" y="157"/>
                  <a:pt x="411" y="159"/>
                  <a:pt x="414" y="159"/>
                </a:cubicBezTo>
                <a:cubicBezTo>
                  <a:pt x="414" y="156"/>
                  <a:pt x="409" y="153"/>
                  <a:pt x="408" y="156"/>
                </a:cubicBezTo>
                <a:close/>
                <a:moveTo>
                  <a:pt x="65" y="161"/>
                </a:moveTo>
                <a:cubicBezTo>
                  <a:pt x="66" y="162"/>
                  <a:pt x="67" y="163"/>
                  <a:pt x="70" y="162"/>
                </a:cubicBezTo>
                <a:cubicBezTo>
                  <a:pt x="71" y="160"/>
                  <a:pt x="71" y="158"/>
                  <a:pt x="70" y="155"/>
                </a:cubicBezTo>
                <a:cubicBezTo>
                  <a:pt x="66" y="155"/>
                  <a:pt x="66" y="159"/>
                  <a:pt x="65" y="161"/>
                </a:cubicBezTo>
                <a:close/>
                <a:moveTo>
                  <a:pt x="218" y="161"/>
                </a:moveTo>
                <a:cubicBezTo>
                  <a:pt x="223" y="161"/>
                  <a:pt x="224" y="164"/>
                  <a:pt x="229" y="165"/>
                </a:cubicBezTo>
                <a:cubicBezTo>
                  <a:pt x="228" y="159"/>
                  <a:pt x="221" y="158"/>
                  <a:pt x="217" y="155"/>
                </a:cubicBezTo>
                <a:cubicBezTo>
                  <a:pt x="217" y="158"/>
                  <a:pt x="219" y="158"/>
                  <a:pt x="218" y="161"/>
                </a:cubicBezTo>
                <a:close/>
                <a:moveTo>
                  <a:pt x="303" y="162"/>
                </a:moveTo>
                <a:cubicBezTo>
                  <a:pt x="305" y="161"/>
                  <a:pt x="307" y="161"/>
                  <a:pt x="307" y="158"/>
                </a:cubicBezTo>
                <a:cubicBezTo>
                  <a:pt x="304" y="158"/>
                  <a:pt x="303" y="155"/>
                  <a:pt x="299" y="155"/>
                </a:cubicBezTo>
                <a:cubicBezTo>
                  <a:pt x="300" y="158"/>
                  <a:pt x="302" y="159"/>
                  <a:pt x="303" y="162"/>
                </a:cubicBezTo>
                <a:close/>
                <a:moveTo>
                  <a:pt x="373" y="164"/>
                </a:moveTo>
                <a:cubicBezTo>
                  <a:pt x="379" y="167"/>
                  <a:pt x="383" y="172"/>
                  <a:pt x="389" y="175"/>
                </a:cubicBezTo>
                <a:cubicBezTo>
                  <a:pt x="391" y="173"/>
                  <a:pt x="393" y="170"/>
                  <a:pt x="394" y="167"/>
                </a:cubicBezTo>
                <a:cubicBezTo>
                  <a:pt x="388" y="162"/>
                  <a:pt x="384" y="158"/>
                  <a:pt x="376" y="155"/>
                </a:cubicBezTo>
                <a:cubicBezTo>
                  <a:pt x="375" y="158"/>
                  <a:pt x="373" y="160"/>
                  <a:pt x="373" y="164"/>
                </a:cubicBezTo>
                <a:close/>
                <a:moveTo>
                  <a:pt x="107" y="159"/>
                </a:moveTo>
                <a:cubicBezTo>
                  <a:pt x="105" y="158"/>
                  <a:pt x="104" y="156"/>
                  <a:pt x="101" y="156"/>
                </a:cubicBezTo>
                <a:cubicBezTo>
                  <a:pt x="102" y="158"/>
                  <a:pt x="105" y="160"/>
                  <a:pt x="107" y="159"/>
                </a:cubicBezTo>
                <a:close/>
                <a:moveTo>
                  <a:pt x="448" y="159"/>
                </a:moveTo>
                <a:cubicBezTo>
                  <a:pt x="450" y="160"/>
                  <a:pt x="452" y="162"/>
                  <a:pt x="454" y="164"/>
                </a:cubicBezTo>
                <a:cubicBezTo>
                  <a:pt x="455" y="162"/>
                  <a:pt x="457" y="162"/>
                  <a:pt x="456" y="159"/>
                </a:cubicBezTo>
                <a:cubicBezTo>
                  <a:pt x="454" y="159"/>
                  <a:pt x="453" y="156"/>
                  <a:pt x="450" y="156"/>
                </a:cubicBezTo>
                <a:cubicBezTo>
                  <a:pt x="450" y="157"/>
                  <a:pt x="448" y="157"/>
                  <a:pt x="448" y="159"/>
                </a:cubicBezTo>
                <a:close/>
                <a:moveTo>
                  <a:pt x="513" y="161"/>
                </a:moveTo>
                <a:cubicBezTo>
                  <a:pt x="517" y="162"/>
                  <a:pt x="519" y="165"/>
                  <a:pt x="524" y="167"/>
                </a:cubicBezTo>
                <a:cubicBezTo>
                  <a:pt x="525" y="161"/>
                  <a:pt x="517" y="160"/>
                  <a:pt x="515" y="156"/>
                </a:cubicBezTo>
                <a:cubicBezTo>
                  <a:pt x="514" y="158"/>
                  <a:pt x="513" y="159"/>
                  <a:pt x="513" y="161"/>
                </a:cubicBezTo>
                <a:close/>
                <a:moveTo>
                  <a:pt x="330" y="164"/>
                </a:moveTo>
                <a:cubicBezTo>
                  <a:pt x="332" y="165"/>
                  <a:pt x="336" y="170"/>
                  <a:pt x="338" y="167"/>
                </a:cubicBezTo>
                <a:cubicBezTo>
                  <a:pt x="336" y="163"/>
                  <a:pt x="337" y="159"/>
                  <a:pt x="333" y="157"/>
                </a:cubicBezTo>
                <a:cubicBezTo>
                  <a:pt x="332" y="159"/>
                  <a:pt x="330" y="161"/>
                  <a:pt x="330" y="164"/>
                </a:cubicBezTo>
                <a:close/>
                <a:moveTo>
                  <a:pt x="171" y="164"/>
                </a:moveTo>
                <a:cubicBezTo>
                  <a:pt x="173" y="164"/>
                  <a:pt x="174" y="166"/>
                  <a:pt x="176" y="166"/>
                </a:cubicBezTo>
                <a:cubicBezTo>
                  <a:pt x="176" y="164"/>
                  <a:pt x="178" y="163"/>
                  <a:pt x="179" y="162"/>
                </a:cubicBezTo>
                <a:cubicBezTo>
                  <a:pt x="179" y="161"/>
                  <a:pt x="179" y="158"/>
                  <a:pt x="177" y="158"/>
                </a:cubicBezTo>
                <a:cubicBezTo>
                  <a:pt x="176" y="160"/>
                  <a:pt x="172" y="161"/>
                  <a:pt x="171" y="164"/>
                </a:cubicBezTo>
                <a:close/>
                <a:moveTo>
                  <a:pt x="204" y="161"/>
                </a:moveTo>
                <a:cubicBezTo>
                  <a:pt x="208" y="163"/>
                  <a:pt x="212" y="166"/>
                  <a:pt x="216" y="168"/>
                </a:cubicBezTo>
                <a:cubicBezTo>
                  <a:pt x="217" y="165"/>
                  <a:pt x="215" y="165"/>
                  <a:pt x="215" y="162"/>
                </a:cubicBezTo>
                <a:cubicBezTo>
                  <a:pt x="214" y="160"/>
                  <a:pt x="214" y="163"/>
                  <a:pt x="212" y="162"/>
                </a:cubicBezTo>
                <a:cubicBezTo>
                  <a:pt x="211" y="160"/>
                  <a:pt x="207" y="160"/>
                  <a:pt x="205" y="158"/>
                </a:cubicBezTo>
                <a:cubicBezTo>
                  <a:pt x="204" y="158"/>
                  <a:pt x="204" y="159"/>
                  <a:pt x="204" y="161"/>
                </a:cubicBezTo>
                <a:close/>
                <a:moveTo>
                  <a:pt x="593" y="178"/>
                </a:moveTo>
                <a:cubicBezTo>
                  <a:pt x="595" y="171"/>
                  <a:pt x="598" y="161"/>
                  <a:pt x="591" y="158"/>
                </a:cubicBezTo>
                <a:cubicBezTo>
                  <a:pt x="590" y="164"/>
                  <a:pt x="585" y="176"/>
                  <a:pt x="593" y="178"/>
                </a:cubicBezTo>
                <a:close/>
                <a:moveTo>
                  <a:pt x="138" y="164"/>
                </a:moveTo>
                <a:cubicBezTo>
                  <a:pt x="141" y="166"/>
                  <a:pt x="146" y="168"/>
                  <a:pt x="149" y="169"/>
                </a:cubicBezTo>
                <a:cubicBezTo>
                  <a:pt x="151" y="168"/>
                  <a:pt x="151" y="165"/>
                  <a:pt x="152" y="163"/>
                </a:cubicBezTo>
                <a:cubicBezTo>
                  <a:pt x="148" y="161"/>
                  <a:pt x="139" y="155"/>
                  <a:pt x="138" y="164"/>
                </a:cubicBezTo>
                <a:close/>
                <a:moveTo>
                  <a:pt x="99" y="170"/>
                </a:moveTo>
                <a:cubicBezTo>
                  <a:pt x="97" y="167"/>
                  <a:pt x="98" y="162"/>
                  <a:pt x="95" y="160"/>
                </a:cubicBezTo>
                <a:cubicBezTo>
                  <a:pt x="94" y="165"/>
                  <a:pt x="93" y="170"/>
                  <a:pt x="99" y="170"/>
                </a:cubicBezTo>
                <a:close/>
                <a:moveTo>
                  <a:pt x="307" y="164"/>
                </a:moveTo>
                <a:cubicBezTo>
                  <a:pt x="312" y="167"/>
                  <a:pt x="316" y="171"/>
                  <a:pt x="321" y="174"/>
                </a:cubicBezTo>
                <a:cubicBezTo>
                  <a:pt x="322" y="172"/>
                  <a:pt x="323" y="170"/>
                  <a:pt x="324" y="168"/>
                </a:cubicBezTo>
                <a:cubicBezTo>
                  <a:pt x="318" y="167"/>
                  <a:pt x="310" y="155"/>
                  <a:pt x="307" y="164"/>
                </a:cubicBezTo>
                <a:close/>
                <a:moveTo>
                  <a:pt x="428" y="167"/>
                </a:moveTo>
                <a:cubicBezTo>
                  <a:pt x="425" y="165"/>
                  <a:pt x="421" y="159"/>
                  <a:pt x="417" y="161"/>
                </a:cubicBezTo>
                <a:cubicBezTo>
                  <a:pt x="421" y="163"/>
                  <a:pt x="425" y="167"/>
                  <a:pt x="428" y="167"/>
                </a:cubicBezTo>
                <a:close/>
                <a:moveTo>
                  <a:pt x="104" y="169"/>
                </a:moveTo>
                <a:cubicBezTo>
                  <a:pt x="106" y="168"/>
                  <a:pt x="108" y="167"/>
                  <a:pt x="107" y="164"/>
                </a:cubicBezTo>
                <a:cubicBezTo>
                  <a:pt x="106" y="162"/>
                  <a:pt x="104" y="161"/>
                  <a:pt x="101" y="161"/>
                </a:cubicBezTo>
                <a:cubicBezTo>
                  <a:pt x="101" y="164"/>
                  <a:pt x="104" y="166"/>
                  <a:pt x="104" y="169"/>
                </a:cubicBezTo>
                <a:close/>
                <a:moveTo>
                  <a:pt x="269" y="161"/>
                </a:moveTo>
                <a:cubicBezTo>
                  <a:pt x="268" y="164"/>
                  <a:pt x="265" y="165"/>
                  <a:pt x="265" y="169"/>
                </a:cubicBezTo>
                <a:cubicBezTo>
                  <a:pt x="269" y="171"/>
                  <a:pt x="271" y="174"/>
                  <a:pt x="276" y="175"/>
                </a:cubicBezTo>
                <a:cubicBezTo>
                  <a:pt x="277" y="174"/>
                  <a:pt x="278" y="173"/>
                  <a:pt x="279" y="172"/>
                </a:cubicBezTo>
                <a:cubicBezTo>
                  <a:pt x="276" y="170"/>
                  <a:pt x="274" y="165"/>
                  <a:pt x="273" y="163"/>
                </a:cubicBezTo>
                <a:cubicBezTo>
                  <a:pt x="272" y="164"/>
                  <a:pt x="271" y="160"/>
                  <a:pt x="269" y="161"/>
                </a:cubicBezTo>
                <a:close/>
                <a:moveTo>
                  <a:pt x="402" y="164"/>
                </a:moveTo>
                <a:cubicBezTo>
                  <a:pt x="404" y="166"/>
                  <a:pt x="406" y="168"/>
                  <a:pt x="409" y="169"/>
                </a:cubicBezTo>
                <a:cubicBezTo>
                  <a:pt x="410" y="163"/>
                  <a:pt x="403" y="157"/>
                  <a:pt x="402" y="164"/>
                </a:cubicBezTo>
                <a:close/>
                <a:moveTo>
                  <a:pt x="572" y="172"/>
                </a:moveTo>
                <a:cubicBezTo>
                  <a:pt x="572" y="166"/>
                  <a:pt x="570" y="164"/>
                  <a:pt x="566" y="162"/>
                </a:cubicBezTo>
                <a:cubicBezTo>
                  <a:pt x="568" y="165"/>
                  <a:pt x="570" y="168"/>
                  <a:pt x="572" y="172"/>
                </a:cubicBezTo>
                <a:close/>
                <a:moveTo>
                  <a:pt x="458" y="167"/>
                </a:moveTo>
                <a:cubicBezTo>
                  <a:pt x="465" y="171"/>
                  <a:pt x="470" y="179"/>
                  <a:pt x="478" y="180"/>
                </a:cubicBezTo>
                <a:cubicBezTo>
                  <a:pt x="474" y="172"/>
                  <a:pt x="467" y="168"/>
                  <a:pt x="460" y="162"/>
                </a:cubicBezTo>
                <a:cubicBezTo>
                  <a:pt x="460" y="164"/>
                  <a:pt x="458" y="164"/>
                  <a:pt x="458" y="167"/>
                </a:cubicBezTo>
                <a:close/>
                <a:moveTo>
                  <a:pt x="504" y="167"/>
                </a:moveTo>
                <a:cubicBezTo>
                  <a:pt x="504" y="166"/>
                  <a:pt x="504" y="165"/>
                  <a:pt x="504" y="164"/>
                </a:cubicBezTo>
                <a:cubicBezTo>
                  <a:pt x="502" y="164"/>
                  <a:pt x="502" y="162"/>
                  <a:pt x="500" y="162"/>
                </a:cubicBezTo>
                <a:cubicBezTo>
                  <a:pt x="501" y="165"/>
                  <a:pt x="501" y="167"/>
                  <a:pt x="504" y="167"/>
                </a:cubicBezTo>
                <a:close/>
                <a:moveTo>
                  <a:pt x="534" y="170"/>
                </a:moveTo>
                <a:cubicBezTo>
                  <a:pt x="534" y="167"/>
                  <a:pt x="537" y="165"/>
                  <a:pt x="535" y="162"/>
                </a:cubicBezTo>
                <a:cubicBezTo>
                  <a:pt x="533" y="164"/>
                  <a:pt x="531" y="168"/>
                  <a:pt x="534" y="170"/>
                </a:cubicBezTo>
                <a:close/>
                <a:moveTo>
                  <a:pt x="608" y="175"/>
                </a:moveTo>
                <a:cubicBezTo>
                  <a:pt x="610" y="169"/>
                  <a:pt x="606" y="165"/>
                  <a:pt x="603" y="162"/>
                </a:cubicBezTo>
                <a:cubicBezTo>
                  <a:pt x="601" y="168"/>
                  <a:pt x="606" y="171"/>
                  <a:pt x="608" y="175"/>
                </a:cubicBezTo>
                <a:close/>
                <a:moveTo>
                  <a:pt x="244" y="167"/>
                </a:moveTo>
                <a:cubicBezTo>
                  <a:pt x="249" y="169"/>
                  <a:pt x="253" y="173"/>
                  <a:pt x="259" y="175"/>
                </a:cubicBezTo>
                <a:cubicBezTo>
                  <a:pt x="258" y="168"/>
                  <a:pt x="250" y="167"/>
                  <a:pt x="246" y="163"/>
                </a:cubicBezTo>
                <a:cubicBezTo>
                  <a:pt x="245" y="164"/>
                  <a:pt x="244" y="165"/>
                  <a:pt x="244" y="167"/>
                </a:cubicBezTo>
                <a:close/>
                <a:moveTo>
                  <a:pt x="77" y="165"/>
                </a:moveTo>
                <a:cubicBezTo>
                  <a:pt x="79" y="167"/>
                  <a:pt x="78" y="170"/>
                  <a:pt x="81" y="169"/>
                </a:cubicBezTo>
                <a:cubicBezTo>
                  <a:pt x="81" y="167"/>
                  <a:pt x="82" y="166"/>
                  <a:pt x="82" y="164"/>
                </a:cubicBezTo>
                <a:cubicBezTo>
                  <a:pt x="80" y="163"/>
                  <a:pt x="78" y="164"/>
                  <a:pt x="77" y="165"/>
                </a:cubicBezTo>
                <a:close/>
                <a:moveTo>
                  <a:pt x="223" y="165"/>
                </a:moveTo>
                <a:cubicBezTo>
                  <a:pt x="221" y="165"/>
                  <a:pt x="221" y="164"/>
                  <a:pt x="219" y="164"/>
                </a:cubicBezTo>
                <a:cubicBezTo>
                  <a:pt x="218" y="165"/>
                  <a:pt x="219" y="167"/>
                  <a:pt x="219" y="170"/>
                </a:cubicBezTo>
                <a:cubicBezTo>
                  <a:pt x="222" y="171"/>
                  <a:pt x="224" y="173"/>
                  <a:pt x="228" y="174"/>
                </a:cubicBezTo>
                <a:cubicBezTo>
                  <a:pt x="229" y="168"/>
                  <a:pt x="222" y="170"/>
                  <a:pt x="220" y="166"/>
                </a:cubicBezTo>
                <a:cubicBezTo>
                  <a:pt x="221" y="164"/>
                  <a:pt x="223" y="167"/>
                  <a:pt x="223" y="165"/>
                </a:cubicBezTo>
                <a:close/>
                <a:moveTo>
                  <a:pt x="343" y="167"/>
                </a:moveTo>
                <a:cubicBezTo>
                  <a:pt x="345" y="170"/>
                  <a:pt x="346" y="173"/>
                  <a:pt x="347" y="176"/>
                </a:cubicBezTo>
                <a:cubicBezTo>
                  <a:pt x="351" y="174"/>
                  <a:pt x="352" y="170"/>
                  <a:pt x="354" y="167"/>
                </a:cubicBezTo>
                <a:cubicBezTo>
                  <a:pt x="351" y="166"/>
                  <a:pt x="344" y="161"/>
                  <a:pt x="343" y="167"/>
                </a:cubicBezTo>
                <a:close/>
                <a:moveTo>
                  <a:pt x="282" y="170"/>
                </a:moveTo>
                <a:cubicBezTo>
                  <a:pt x="285" y="167"/>
                  <a:pt x="280" y="166"/>
                  <a:pt x="278" y="164"/>
                </a:cubicBezTo>
                <a:cubicBezTo>
                  <a:pt x="279" y="167"/>
                  <a:pt x="281" y="168"/>
                  <a:pt x="282" y="170"/>
                </a:cubicBezTo>
                <a:close/>
                <a:moveTo>
                  <a:pt x="366" y="169"/>
                </a:moveTo>
                <a:cubicBezTo>
                  <a:pt x="366" y="166"/>
                  <a:pt x="362" y="164"/>
                  <a:pt x="360" y="165"/>
                </a:cubicBezTo>
                <a:cubicBezTo>
                  <a:pt x="362" y="166"/>
                  <a:pt x="363" y="168"/>
                  <a:pt x="366" y="169"/>
                </a:cubicBezTo>
                <a:close/>
                <a:moveTo>
                  <a:pt x="521" y="170"/>
                </a:moveTo>
                <a:cubicBezTo>
                  <a:pt x="522" y="168"/>
                  <a:pt x="516" y="166"/>
                  <a:pt x="514" y="164"/>
                </a:cubicBezTo>
                <a:cubicBezTo>
                  <a:pt x="515" y="168"/>
                  <a:pt x="518" y="169"/>
                  <a:pt x="521" y="170"/>
                </a:cubicBezTo>
                <a:close/>
                <a:moveTo>
                  <a:pt x="179" y="169"/>
                </a:moveTo>
                <a:cubicBezTo>
                  <a:pt x="180" y="170"/>
                  <a:pt x="181" y="169"/>
                  <a:pt x="183" y="169"/>
                </a:cubicBezTo>
                <a:cubicBezTo>
                  <a:pt x="183" y="168"/>
                  <a:pt x="183" y="166"/>
                  <a:pt x="182" y="165"/>
                </a:cubicBezTo>
                <a:cubicBezTo>
                  <a:pt x="182" y="165"/>
                  <a:pt x="181" y="165"/>
                  <a:pt x="180" y="165"/>
                </a:cubicBezTo>
                <a:cubicBezTo>
                  <a:pt x="180" y="166"/>
                  <a:pt x="179" y="168"/>
                  <a:pt x="179" y="169"/>
                </a:cubicBezTo>
                <a:close/>
                <a:moveTo>
                  <a:pt x="430" y="176"/>
                </a:moveTo>
                <a:cubicBezTo>
                  <a:pt x="430" y="175"/>
                  <a:pt x="432" y="174"/>
                  <a:pt x="431" y="172"/>
                </a:cubicBezTo>
                <a:cubicBezTo>
                  <a:pt x="426" y="171"/>
                  <a:pt x="422" y="165"/>
                  <a:pt x="417" y="165"/>
                </a:cubicBezTo>
                <a:cubicBezTo>
                  <a:pt x="421" y="169"/>
                  <a:pt x="425" y="173"/>
                  <a:pt x="430" y="176"/>
                </a:cubicBezTo>
                <a:close/>
                <a:moveTo>
                  <a:pt x="440" y="170"/>
                </a:moveTo>
                <a:cubicBezTo>
                  <a:pt x="443" y="170"/>
                  <a:pt x="443" y="172"/>
                  <a:pt x="445" y="172"/>
                </a:cubicBezTo>
                <a:cubicBezTo>
                  <a:pt x="445" y="169"/>
                  <a:pt x="444" y="167"/>
                  <a:pt x="442" y="165"/>
                </a:cubicBezTo>
                <a:cubicBezTo>
                  <a:pt x="442" y="168"/>
                  <a:pt x="440" y="168"/>
                  <a:pt x="440" y="170"/>
                </a:cubicBezTo>
                <a:close/>
                <a:moveTo>
                  <a:pt x="549" y="184"/>
                </a:moveTo>
                <a:cubicBezTo>
                  <a:pt x="549" y="177"/>
                  <a:pt x="545" y="170"/>
                  <a:pt x="541" y="165"/>
                </a:cubicBezTo>
                <a:cubicBezTo>
                  <a:pt x="534" y="174"/>
                  <a:pt x="543" y="180"/>
                  <a:pt x="549" y="184"/>
                </a:cubicBezTo>
                <a:close/>
                <a:moveTo>
                  <a:pt x="108" y="177"/>
                </a:moveTo>
                <a:cubicBezTo>
                  <a:pt x="110" y="179"/>
                  <a:pt x="112" y="180"/>
                  <a:pt x="115" y="180"/>
                </a:cubicBezTo>
                <a:cubicBezTo>
                  <a:pt x="115" y="176"/>
                  <a:pt x="119" y="174"/>
                  <a:pt x="118" y="170"/>
                </a:cubicBezTo>
                <a:cubicBezTo>
                  <a:pt x="117" y="168"/>
                  <a:pt x="115" y="166"/>
                  <a:pt x="112" y="166"/>
                </a:cubicBezTo>
                <a:cubicBezTo>
                  <a:pt x="111" y="170"/>
                  <a:pt x="109" y="173"/>
                  <a:pt x="108" y="177"/>
                </a:cubicBezTo>
                <a:close/>
                <a:moveTo>
                  <a:pt x="153" y="172"/>
                </a:moveTo>
                <a:cubicBezTo>
                  <a:pt x="155" y="172"/>
                  <a:pt x="156" y="174"/>
                  <a:pt x="159" y="173"/>
                </a:cubicBezTo>
                <a:cubicBezTo>
                  <a:pt x="159" y="171"/>
                  <a:pt x="161" y="171"/>
                  <a:pt x="162" y="169"/>
                </a:cubicBezTo>
                <a:cubicBezTo>
                  <a:pt x="159" y="168"/>
                  <a:pt x="158" y="166"/>
                  <a:pt x="155" y="166"/>
                </a:cubicBezTo>
                <a:cubicBezTo>
                  <a:pt x="155" y="168"/>
                  <a:pt x="154" y="170"/>
                  <a:pt x="153" y="172"/>
                </a:cubicBezTo>
                <a:close/>
                <a:moveTo>
                  <a:pt x="191" y="169"/>
                </a:moveTo>
                <a:cubicBezTo>
                  <a:pt x="190" y="169"/>
                  <a:pt x="188" y="165"/>
                  <a:pt x="187" y="167"/>
                </a:cubicBezTo>
                <a:cubicBezTo>
                  <a:pt x="188" y="167"/>
                  <a:pt x="190" y="170"/>
                  <a:pt x="191" y="169"/>
                </a:cubicBezTo>
                <a:close/>
                <a:moveTo>
                  <a:pt x="231" y="171"/>
                </a:moveTo>
                <a:cubicBezTo>
                  <a:pt x="231" y="168"/>
                  <a:pt x="227" y="165"/>
                  <a:pt x="224" y="167"/>
                </a:cubicBezTo>
                <a:cubicBezTo>
                  <a:pt x="226" y="168"/>
                  <a:pt x="229" y="169"/>
                  <a:pt x="231" y="171"/>
                </a:cubicBezTo>
                <a:close/>
                <a:moveTo>
                  <a:pt x="86" y="172"/>
                </a:moveTo>
                <a:cubicBezTo>
                  <a:pt x="87" y="173"/>
                  <a:pt x="88" y="174"/>
                  <a:pt x="90" y="173"/>
                </a:cubicBezTo>
                <a:cubicBezTo>
                  <a:pt x="90" y="173"/>
                  <a:pt x="90" y="172"/>
                  <a:pt x="90" y="172"/>
                </a:cubicBezTo>
                <a:cubicBezTo>
                  <a:pt x="90" y="169"/>
                  <a:pt x="88" y="168"/>
                  <a:pt x="86" y="167"/>
                </a:cubicBezTo>
                <a:cubicBezTo>
                  <a:pt x="86" y="169"/>
                  <a:pt x="86" y="171"/>
                  <a:pt x="86" y="172"/>
                </a:cubicBezTo>
                <a:close/>
                <a:moveTo>
                  <a:pt x="488" y="175"/>
                </a:moveTo>
                <a:cubicBezTo>
                  <a:pt x="491" y="175"/>
                  <a:pt x="491" y="179"/>
                  <a:pt x="495" y="179"/>
                </a:cubicBezTo>
                <a:cubicBezTo>
                  <a:pt x="498" y="177"/>
                  <a:pt x="499" y="172"/>
                  <a:pt x="497" y="167"/>
                </a:cubicBezTo>
                <a:cubicBezTo>
                  <a:pt x="492" y="168"/>
                  <a:pt x="490" y="172"/>
                  <a:pt x="488" y="175"/>
                </a:cubicBezTo>
                <a:close/>
                <a:moveTo>
                  <a:pt x="507" y="168"/>
                </a:moveTo>
                <a:cubicBezTo>
                  <a:pt x="507" y="172"/>
                  <a:pt x="511" y="172"/>
                  <a:pt x="513" y="174"/>
                </a:cubicBezTo>
                <a:cubicBezTo>
                  <a:pt x="513" y="172"/>
                  <a:pt x="516" y="173"/>
                  <a:pt x="515" y="171"/>
                </a:cubicBezTo>
                <a:cubicBezTo>
                  <a:pt x="511" y="171"/>
                  <a:pt x="510" y="166"/>
                  <a:pt x="507" y="168"/>
                </a:cubicBezTo>
                <a:close/>
                <a:moveTo>
                  <a:pt x="640" y="175"/>
                </a:moveTo>
                <a:cubicBezTo>
                  <a:pt x="638" y="184"/>
                  <a:pt x="635" y="199"/>
                  <a:pt x="635" y="209"/>
                </a:cubicBezTo>
                <a:cubicBezTo>
                  <a:pt x="636" y="204"/>
                  <a:pt x="637" y="200"/>
                  <a:pt x="640" y="198"/>
                </a:cubicBezTo>
                <a:cubicBezTo>
                  <a:pt x="641" y="199"/>
                  <a:pt x="643" y="199"/>
                  <a:pt x="643" y="201"/>
                </a:cubicBezTo>
                <a:cubicBezTo>
                  <a:pt x="641" y="214"/>
                  <a:pt x="636" y="227"/>
                  <a:pt x="639" y="241"/>
                </a:cubicBezTo>
                <a:cubicBezTo>
                  <a:pt x="638" y="234"/>
                  <a:pt x="643" y="229"/>
                  <a:pt x="644" y="223"/>
                </a:cubicBezTo>
                <a:cubicBezTo>
                  <a:pt x="645" y="213"/>
                  <a:pt x="644" y="203"/>
                  <a:pt x="650" y="196"/>
                </a:cubicBezTo>
                <a:cubicBezTo>
                  <a:pt x="649" y="184"/>
                  <a:pt x="646" y="174"/>
                  <a:pt x="640" y="167"/>
                </a:cubicBezTo>
                <a:cubicBezTo>
                  <a:pt x="640" y="170"/>
                  <a:pt x="640" y="171"/>
                  <a:pt x="640" y="175"/>
                </a:cubicBezTo>
                <a:close/>
                <a:moveTo>
                  <a:pt x="52" y="175"/>
                </a:moveTo>
                <a:cubicBezTo>
                  <a:pt x="53" y="173"/>
                  <a:pt x="54" y="173"/>
                  <a:pt x="55" y="172"/>
                </a:cubicBezTo>
                <a:cubicBezTo>
                  <a:pt x="55" y="170"/>
                  <a:pt x="56" y="168"/>
                  <a:pt x="53" y="168"/>
                </a:cubicBezTo>
                <a:cubicBezTo>
                  <a:pt x="53" y="170"/>
                  <a:pt x="50" y="173"/>
                  <a:pt x="52" y="175"/>
                </a:cubicBezTo>
                <a:close/>
                <a:moveTo>
                  <a:pt x="392" y="178"/>
                </a:moveTo>
                <a:cubicBezTo>
                  <a:pt x="395" y="180"/>
                  <a:pt x="397" y="182"/>
                  <a:pt x="400" y="184"/>
                </a:cubicBezTo>
                <a:cubicBezTo>
                  <a:pt x="402" y="181"/>
                  <a:pt x="404" y="178"/>
                  <a:pt x="405" y="174"/>
                </a:cubicBezTo>
                <a:cubicBezTo>
                  <a:pt x="403" y="171"/>
                  <a:pt x="400" y="171"/>
                  <a:pt x="397" y="169"/>
                </a:cubicBezTo>
                <a:cubicBezTo>
                  <a:pt x="397" y="173"/>
                  <a:pt x="393" y="174"/>
                  <a:pt x="392" y="178"/>
                </a:cubicBezTo>
                <a:close/>
                <a:moveTo>
                  <a:pt x="69" y="174"/>
                </a:moveTo>
                <a:cubicBezTo>
                  <a:pt x="69" y="171"/>
                  <a:pt x="71" y="171"/>
                  <a:pt x="71" y="169"/>
                </a:cubicBezTo>
                <a:cubicBezTo>
                  <a:pt x="69" y="169"/>
                  <a:pt x="66" y="174"/>
                  <a:pt x="69" y="174"/>
                </a:cubicBezTo>
                <a:close/>
                <a:moveTo>
                  <a:pt x="219" y="173"/>
                </a:moveTo>
                <a:cubicBezTo>
                  <a:pt x="214" y="173"/>
                  <a:pt x="211" y="167"/>
                  <a:pt x="209" y="170"/>
                </a:cubicBezTo>
                <a:cubicBezTo>
                  <a:pt x="212" y="171"/>
                  <a:pt x="216" y="177"/>
                  <a:pt x="219" y="173"/>
                </a:cubicBezTo>
                <a:close/>
                <a:moveTo>
                  <a:pt x="358" y="182"/>
                </a:moveTo>
                <a:cubicBezTo>
                  <a:pt x="361" y="180"/>
                  <a:pt x="362" y="176"/>
                  <a:pt x="363" y="172"/>
                </a:cubicBezTo>
                <a:cubicBezTo>
                  <a:pt x="360" y="172"/>
                  <a:pt x="360" y="169"/>
                  <a:pt x="356" y="169"/>
                </a:cubicBezTo>
                <a:cubicBezTo>
                  <a:pt x="353" y="176"/>
                  <a:pt x="349" y="179"/>
                  <a:pt x="358" y="182"/>
                </a:cubicBezTo>
                <a:close/>
                <a:moveTo>
                  <a:pt x="619" y="179"/>
                </a:moveTo>
                <a:cubicBezTo>
                  <a:pt x="621" y="177"/>
                  <a:pt x="618" y="175"/>
                  <a:pt x="617" y="173"/>
                </a:cubicBezTo>
                <a:cubicBezTo>
                  <a:pt x="618" y="173"/>
                  <a:pt x="619" y="174"/>
                  <a:pt x="619" y="174"/>
                </a:cubicBezTo>
                <a:cubicBezTo>
                  <a:pt x="618" y="172"/>
                  <a:pt x="616" y="171"/>
                  <a:pt x="615" y="169"/>
                </a:cubicBezTo>
                <a:cubicBezTo>
                  <a:pt x="613" y="173"/>
                  <a:pt x="617" y="176"/>
                  <a:pt x="619" y="179"/>
                </a:cubicBezTo>
                <a:close/>
                <a:moveTo>
                  <a:pt x="69" y="176"/>
                </a:moveTo>
                <a:cubicBezTo>
                  <a:pt x="73" y="177"/>
                  <a:pt x="74" y="180"/>
                  <a:pt x="78" y="181"/>
                </a:cubicBezTo>
                <a:cubicBezTo>
                  <a:pt x="77" y="178"/>
                  <a:pt x="76" y="174"/>
                  <a:pt x="75" y="170"/>
                </a:cubicBezTo>
                <a:cubicBezTo>
                  <a:pt x="74" y="170"/>
                  <a:pt x="74" y="170"/>
                  <a:pt x="73" y="170"/>
                </a:cubicBezTo>
                <a:cubicBezTo>
                  <a:pt x="73" y="173"/>
                  <a:pt x="70" y="173"/>
                  <a:pt x="69" y="176"/>
                </a:cubicBezTo>
                <a:close/>
                <a:moveTo>
                  <a:pt x="161" y="175"/>
                </a:moveTo>
                <a:cubicBezTo>
                  <a:pt x="164" y="176"/>
                  <a:pt x="165" y="177"/>
                  <a:pt x="168" y="178"/>
                </a:cubicBezTo>
                <a:cubicBezTo>
                  <a:pt x="168" y="176"/>
                  <a:pt x="170" y="176"/>
                  <a:pt x="170" y="174"/>
                </a:cubicBezTo>
                <a:cubicBezTo>
                  <a:pt x="168" y="173"/>
                  <a:pt x="166" y="171"/>
                  <a:pt x="163" y="170"/>
                </a:cubicBezTo>
                <a:cubicBezTo>
                  <a:pt x="163" y="172"/>
                  <a:pt x="161" y="173"/>
                  <a:pt x="161" y="175"/>
                </a:cubicBezTo>
                <a:close/>
                <a:moveTo>
                  <a:pt x="306" y="173"/>
                </a:moveTo>
                <a:cubicBezTo>
                  <a:pt x="304" y="172"/>
                  <a:pt x="304" y="171"/>
                  <a:pt x="303" y="170"/>
                </a:cubicBezTo>
                <a:cubicBezTo>
                  <a:pt x="300" y="172"/>
                  <a:pt x="304" y="175"/>
                  <a:pt x="306" y="173"/>
                </a:cubicBezTo>
                <a:close/>
                <a:moveTo>
                  <a:pt x="206" y="172"/>
                </a:moveTo>
                <a:cubicBezTo>
                  <a:pt x="205" y="172"/>
                  <a:pt x="200" y="170"/>
                  <a:pt x="202" y="171"/>
                </a:cubicBezTo>
                <a:cubicBezTo>
                  <a:pt x="203" y="171"/>
                  <a:pt x="205" y="175"/>
                  <a:pt x="206" y="172"/>
                </a:cubicBezTo>
                <a:close/>
                <a:moveTo>
                  <a:pt x="427" y="179"/>
                </a:moveTo>
                <a:cubicBezTo>
                  <a:pt x="425" y="176"/>
                  <a:pt x="420" y="174"/>
                  <a:pt x="417" y="170"/>
                </a:cubicBezTo>
                <a:cubicBezTo>
                  <a:pt x="418" y="176"/>
                  <a:pt x="422" y="178"/>
                  <a:pt x="427" y="179"/>
                </a:cubicBezTo>
                <a:close/>
                <a:moveTo>
                  <a:pt x="292" y="181"/>
                </a:moveTo>
                <a:cubicBezTo>
                  <a:pt x="292" y="179"/>
                  <a:pt x="294" y="178"/>
                  <a:pt x="295" y="176"/>
                </a:cubicBezTo>
                <a:cubicBezTo>
                  <a:pt x="292" y="174"/>
                  <a:pt x="289" y="173"/>
                  <a:pt x="286" y="171"/>
                </a:cubicBezTo>
                <a:cubicBezTo>
                  <a:pt x="286" y="176"/>
                  <a:pt x="288" y="179"/>
                  <a:pt x="292" y="181"/>
                </a:cubicBezTo>
                <a:close/>
                <a:moveTo>
                  <a:pt x="324" y="177"/>
                </a:moveTo>
                <a:cubicBezTo>
                  <a:pt x="327" y="177"/>
                  <a:pt x="328" y="180"/>
                  <a:pt x="330" y="181"/>
                </a:cubicBezTo>
                <a:cubicBezTo>
                  <a:pt x="332" y="179"/>
                  <a:pt x="332" y="177"/>
                  <a:pt x="333" y="175"/>
                </a:cubicBezTo>
                <a:cubicBezTo>
                  <a:pt x="331" y="174"/>
                  <a:pt x="329" y="172"/>
                  <a:pt x="327" y="171"/>
                </a:cubicBezTo>
                <a:cubicBezTo>
                  <a:pt x="326" y="173"/>
                  <a:pt x="325" y="175"/>
                  <a:pt x="324" y="177"/>
                </a:cubicBezTo>
                <a:close/>
                <a:moveTo>
                  <a:pt x="605" y="193"/>
                </a:moveTo>
                <a:cubicBezTo>
                  <a:pt x="608" y="186"/>
                  <a:pt x="608" y="175"/>
                  <a:pt x="601" y="172"/>
                </a:cubicBezTo>
                <a:cubicBezTo>
                  <a:pt x="597" y="181"/>
                  <a:pt x="598" y="189"/>
                  <a:pt x="605" y="193"/>
                </a:cubicBezTo>
                <a:close/>
                <a:moveTo>
                  <a:pt x="100" y="178"/>
                </a:moveTo>
                <a:cubicBezTo>
                  <a:pt x="99" y="174"/>
                  <a:pt x="97" y="175"/>
                  <a:pt x="93" y="173"/>
                </a:cubicBezTo>
                <a:cubicBezTo>
                  <a:pt x="92" y="176"/>
                  <a:pt x="97" y="179"/>
                  <a:pt x="100" y="178"/>
                </a:cubicBezTo>
                <a:close/>
                <a:moveTo>
                  <a:pt x="254" y="186"/>
                </a:moveTo>
                <a:cubicBezTo>
                  <a:pt x="253" y="183"/>
                  <a:pt x="257" y="184"/>
                  <a:pt x="256" y="180"/>
                </a:cubicBezTo>
                <a:cubicBezTo>
                  <a:pt x="250" y="178"/>
                  <a:pt x="245" y="174"/>
                  <a:pt x="238" y="173"/>
                </a:cubicBezTo>
                <a:cubicBezTo>
                  <a:pt x="242" y="179"/>
                  <a:pt x="248" y="182"/>
                  <a:pt x="254" y="186"/>
                </a:cubicBezTo>
                <a:close/>
                <a:moveTo>
                  <a:pt x="504" y="186"/>
                </a:moveTo>
                <a:cubicBezTo>
                  <a:pt x="509" y="185"/>
                  <a:pt x="511" y="182"/>
                  <a:pt x="512" y="178"/>
                </a:cubicBezTo>
                <a:cubicBezTo>
                  <a:pt x="509" y="176"/>
                  <a:pt x="506" y="174"/>
                  <a:pt x="504" y="173"/>
                </a:cubicBezTo>
                <a:cubicBezTo>
                  <a:pt x="502" y="177"/>
                  <a:pt x="505" y="180"/>
                  <a:pt x="504" y="186"/>
                </a:cubicBezTo>
                <a:close/>
                <a:moveTo>
                  <a:pt x="453" y="178"/>
                </a:moveTo>
                <a:cubicBezTo>
                  <a:pt x="459" y="181"/>
                  <a:pt x="463" y="186"/>
                  <a:pt x="470" y="188"/>
                </a:cubicBezTo>
                <a:cubicBezTo>
                  <a:pt x="466" y="182"/>
                  <a:pt x="460" y="178"/>
                  <a:pt x="454" y="173"/>
                </a:cubicBezTo>
                <a:cubicBezTo>
                  <a:pt x="455" y="176"/>
                  <a:pt x="453" y="175"/>
                  <a:pt x="453" y="178"/>
                </a:cubicBezTo>
                <a:close/>
                <a:moveTo>
                  <a:pt x="60" y="178"/>
                </a:moveTo>
                <a:cubicBezTo>
                  <a:pt x="61" y="178"/>
                  <a:pt x="63" y="174"/>
                  <a:pt x="60" y="174"/>
                </a:cubicBezTo>
                <a:cubicBezTo>
                  <a:pt x="60" y="175"/>
                  <a:pt x="59" y="178"/>
                  <a:pt x="60" y="178"/>
                </a:cubicBezTo>
                <a:close/>
                <a:moveTo>
                  <a:pt x="224" y="179"/>
                </a:moveTo>
                <a:cubicBezTo>
                  <a:pt x="223" y="178"/>
                  <a:pt x="224" y="178"/>
                  <a:pt x="224" y="176"/>
                </a:cubicBezTo>
                <a:cubicBezTo>
                  <a:pt x="220" y="178"/>
                  <a:pt x="222" y="174"/>
                  <a:pt x="220" y="174"/>
                </a:cubicBezTo>
                <a:cubicBezTo>
                  <a:pt x="220" y="177"/>
                  <a:pt x="222" y="178"/>
                  <a:pt x="224" y="179"/>
                </a:cubicBezTo>
                <a:close/>
                <a:moveTo>
                  <a:pt x="582" y="184"/>
                </a:moveTo>
                <a:cubicBezTo>
                  <a:pt x="580" y="179"/>
                  <a:pt x="580" y="176"/>
                  <a:pt x="575" y="174"/>
                </a:cubicBezTo>
                <a:cubicBezTo>
                  <a:pt x="575" y="180"/>
                  <a:pt x="578" y="184"/>
                  <a:pt x="582" y="184"/>
                </a:cubicBezTo>
                <a:close/>
                <a:moveTo>
                  <a:pt x="270" y="182"/>
                </a:moveTo>
                <a:cubicBezTo>
                  <a:pt x="271" y="181"/>
                  <a:pt x="272" y="181"/>
                  <a:pt x="272" y="178"/>
                </a:cubicBezTo>
                <a:cubicBezTo>
                  <a:pt x="268" y="178"/>
                  <a:pt x="265" y="176"/>
                  <a:pt x="262" y="175"/>
                </a:cubicBezTo>
                <a:cubicBezTo>
                  <a:pt x="262" y="180"/>
                  <a:pt x="267" y="180"/>
                  <a:pt x="270" y="182"/>
                </a:cubicBezTo>
                <a:close/>
                <a:moveTo>
                  <a:pt x="473" y="184"/>
                </a:moveTo>
                <a:cubicBezTo>
                  <a:pt x="473" y="181"/>
                  <a:pt x="466" y="180"/>
                  <a:pt x="467" y="177"/>
                </a:cubicBezTo>
                <a:cubicBezTo>
                  <a:pt x="465" y="177"/>
                  <a:pt x="463" y="174"/>
                  <a:pt x="461" y="175"/>
                </a:cubicBezTo>
                <a:cubicBezTo>
                  <a:pt x="466" y="178"/>
                  <a:pt x="468" y="182"/>
                  <a:pt x="473" y="184"/>
                </a:cubicBezTo>
                <a:close/>
                <a:moveTo>
                  <a:pt x="126" y="184"/>
                </a:moveTo>
                <a:cubicBezTo>
                  <a:pt x="130" y="186"/>
                  <a:pt x="135" y="188"/>
                  <a:pt x="140" y="190"/>
                </a:cubicBezTo>
                <a:cubicBezTo>
                  <a:pt x="141" y="188"/>
                  <a:pt x="142" y="186"/>
                  <a:pt x="143" y="183"/>
                </a:cubicBezTo>
                <a:cubicBezTo>
                  <a:pt x="138" y="180"/>
                  <a:pt x="134" y="177"/>
                  <a:pt x="129" y="175"/>
                </a:cubicBezTo>
                <a:cubicBezTo>
                  <a:pt x="127" y="178"/>
                  <a:pt x="126" y="181"/>
                  <a:pt x="126" y="184"/>
                </a:cubicBezTo>
                <a:close/>
                <a:moveTo>
                  <a:pt x="318" y="179"/>
                </a:moveTo>
                <a:cubicBezTo>
                  <a:pt x="317" y="177"/>
                  <a:pt x="315" y="176"/>
                  <a:pt x="312" y="175"/>
                </a:cubicBezTo>
                <a:cubicBezTo>
                  <a:pt x="312" y="178"/>
                  <a:pt x="318" y="181"/>
                  <a:pt x="318" y="179"/>
                </a:cubicBezTo>
                <a:close/>
                <a:moveTo>
                  <a:pt x="362" y="184"/>
                </a:moveTo>
                <a:cubicBezTo>
                  <a:pt x="367" y="187"/>
                  <a:pt x="371" y="191"/>
                  <a:pt x="377" y="193"/>
                </a:cubicBezTo>
                <a:cubicBezTo>
                  <a:pt x="378" y="190"/>
                  <a:pt x="381" y="189"/>
                  <a:pt x="381" y="185"/>
                </a:cubicBezTo>
                <a:cubicBezTo>
                  <a:pt x="377" y="181"/>
                  <a:pt x="371" y="178"/>
                  <a:pt x="366" y="175"/>
                </a:cubicBezTo>
                <a:cubicBezTo>
                  <a:pt x="366" y="179"/>
                  <a:pt x="363" y="181"/>
                  <a:pt x="362" y="184"/>
                </a:cubicBezTo>
                <a:close/>
                <a:moveTo>
                  <a:pt x="432" y="178"/>
                </a:moveTo>
                <a:cubicBezTo>
                  <a:pt x="434" y="182"/>
                  <a:pt x="438" y="185"/>
                  <a:pt x="442" y="187"/>
                </a:cubicBezTo>
                <a:cubicBezTo>
                  <a:pt x="443" y="185"/>
                  <a:pt x="444" y="183"/>
                  <a:pt x="445" y="181"/>
                </a:cubicBezTo>
                <a:cubicBezTo>
                  <a:pt x="441" y="179"/>
                  <a:pt x="435" y="172"/>
                  <a:pt x="432" y="178"/>
                </a:cubicBezTo>
                <a:close/>
                <a:moveTo>
                  <a:pt x="533" y="178"/>
                </a:moveTo>
                <a:cubicBezTo>
                  <a:pt x="533" y="177"/>
                  <a:pt x="533" y="176"/>
                  <a:pt x="533" y="175"/>
                </a:cubicBezTo>
                <a:cubicBezTo>
                  <a:pt x="530" y="175"/>
                  <a:pt x="530" y="178"/>
                  <a:pt x="533" y="178"/>
                </a:cubicBezTo>
                <a:close/>
                <a:moveTo>
                  <a:pt x="198" y="176"/>
                </a:moveTo>
                <a:cubicBezTo>
                  <a:pt x="194" y="184"/>
                  <a:pt x="207" y="187"/>
                  <a:pt x="213" y="192"/>
                </a:cubicBezTo>
                <a:cubicBezTo>
                  <a:pt x="215" y="190"/>
                  <a:pt x="218" y="189"/>
                  <a:pt x="217" y="186"/>
                </a:cubicBezTo>
                <a:cubicBezTo>
                  <a:pt x="212" y="183"/>
                  <a:pt x="206" y="177"/>
                  <a:pt x="198" y="176"/>
                </a:cubicBezTo>
                <a:close/>
                <a:moveTo>
                  <a:pt x="90" y="190"/>
                </a:moveTo>
                <a:cubicBezTo>
                  <a:pt x="90" y="186"/>
                  <a:pt x="89" y="180"/>
                  <a:pt x="89" y="177"/>
                </a:cubicBezTo>
                <a:cubicBezTo>
                  <a:pt x="87" y="177"/>
                  <a:pt x="87" y="176"/>
                  <a:pt x="86" y="176"/>
                </a:cubicBezTo>
                <a:cubicBezTo>
                  <a:pt x="85" y="181"/>
                  <a:pt x="83" y="190"/>
                  <a:pt x="90" y="190"/>
                </a:cubicBezTo>
                <a:close/>
                <a:moveTo>
                  <a:pt x="299" y="176"/>
                </a:moveTo>
                <a:cubicBezTo>
                  <a:pt x="297" y="179"/>
                  <a:pt x="295" y="181"/>
                  <a:pt x="293" y="184"/>
                </a:cubicBezTo>
                <a:cubicBezTo>
                  <a:pt x="297" y="189"/>
                  <a:pt x="304" y="192"/>
                  <a:pt x="309" y="195"/>
                </a:cubicBezTo>
                <a:cubicBezTo>
                  <a:pt x="312" y="193"/>
                  <a:pt x="314" y="190"/>
                  <a:pt x="315" y="187"/>
                </a:cubicBezTo>
                <a:cubicBezTo>
                  <a:pt x="311" y="182"/>
                  <a:pt x="305" y="179"/>
                  <a:pt x="299" y="176"/>
                </a:cubicBezTo>
                <a:close/>
                <a:moveTo>
                  <a:pt x="523" y="180"/>
                </a:moveTo>
                <a:cubicBezTo>
                  <a:pt x="521" y="179"/>
                  <a:pt x="521" y="177"/>
                  <a:pt x="519" y="176"/>
                </a:cubicBezTo>
                <a:cubicBezTo>
                  <a:pt x="519" y="179"/>
                  <a:pt x="522" y="181"/>
                  <a:pt x="523" y="180"/>
                </a:cubicBezTo>
                <a:close/>
                <a:moveTo>
                  <a:pt x="555" y="184"/>
                </a:moveTo>
                <a:cubicBezTo>
                  <a:pt x="555" y="182"/>
                  <a:pt x="557" y="178"/>
                  <a:pt x="555" y="176"/>
                </a:cubicBezTo>
                <a:cubicBezTo>
                  <a:pt x="553" y="179"/>
                  <a:pt x="554" y="183"/>
                  <a:pt x="555" y="184"/>
                </a:cubicBezTo>
                <a:close/>
                <a:moveTo>
                  <a:pt x="568" y="186"/>
                </a:moveTo>
                <a:cubicBezTo>
                  <a:pt x="569" y="181"/>
                  <a:pt x="564" y="178"/>
                  <a:pt x="560" y="176"/>
                </a:cubicBezTo>
                <a:cubicBezTo>
                  <a:pt x="562" y="181"/>
                  <a:pt x="565" y="183"/>
                  <a:pt x="568" y="186"/>
                </a:cubicBezTo>
                <a:close/>
                <a:moveTo>
                  <a:pt x="171" y="180"/>
                </a:moveTo>
                <a:cubicBezTo>
                  <a:pt x="174" y="180"/>
                  <a:pt x="175" y="182"/>
                  <a:pt x="177" y="183"/>
                </a:cubicBezTo>
                <a:cubicBezTo>
                  <a:pt x="177" y="179"/>
                  <a:pt x="175" y="178"/>
                  <a:pt x="172" y="177"/>
                </a:cubicBezTo>
                <a:cubicBezTo>
                  <a:pt x="172" y="178"/>
                  <a:pt x="171" y="178"/>
                  <a:pt x="171" y="180"/>
                </a:cubicBezTo>
                <a:close/>
                <a:moveTo>
                  <a:pt x="403" y="187"/>
                </a:moveTo>
                <a:cubicBezTo>
                  <a:pt x="408" y="189"/>
                  <a:pt x="411" y="193"/>
                  <a:pt x="416" y="195"/>
                </a:cubicBezTo>
                <a:cubicBezTo>
                  <a:pt x="417" y="192"/>
                  <a:pt x="419" y="190"/>
                  <a:pt x="421" y="188"/>
                </a:cubicBezTo>
                <a:cubicBezTo>
                  <a:pt x="420" y="181"/>
                  <a:pt x="414" y="179"/>
                  <a:pt x="408" y="177"/>
                </a:cubicBezTo>
                <a:cubicBezTo>
                  <a:pt x="407" y="181"/>
                  <a:pt x="404" y="183"/>
                  <a:pt x="403" y="187"/>
                </a:cubicBezTo>
                <a:close/>
                <a:moveTo>
                  <a:pt x="63" y="183"/>
                </a:moveTo>
                <a:cubicBezTo>
                  <a:pt x="69" y="186"/>
                  <a:pt x="75" y="190"/>
                  <a:pt x="81" y="193"/>
                </a:cubicBezTo>
                <a:cubicBezTo>
                  <a:pt x="80" y="185"/>
                  <a:pt x="71" y="182"/>
                  <a:pt x="64" y="178"/>
                </a:cubicBezTo>
                <a:cubicBezTo>
                  <a:pt x="65" y="180"/>
                  <a:pt x="63" y="181"/>
                  <a:pt x="63" y="183"/>
                </a:cubicBezTo>
                <a:close/>
                <a:moveTo>
                  <a:pt x="165" y="180"/>
                </a:moveTo>
                <a:cubicBezTo>
                  <a:pt x="162" y="179"/>
                  <a:pt x="160" y="178"/>
                  <a:pt x="157" y="178"/>
                </a:cubicBezTo>
                <a:cubicBezTo>
                  <a:pt x="159" y="179"/>
                  <a:pt x="164" y="184"/>
                  <a:pt x="165" y="180"/>
                </a:cubicBezTo>
                <a:close/>
                <a:moveTo>
                  <a:pt x="288" y="185"/>
                </a:moveTo>
                <a:cubicBezTo>
                  <a:pt x="286" y="183"/>
                  <a:pt x="285" y="179"/>
                  <a:pt x="282" y="178"/>
                </a:cubicBezTo>
                <a:cubicBezTo>
                  <a:pt x="282" y="179"/>
                  <a:pt x="281" y="179"/>
                  <a:pt x="281" y="181"/>
                </a:cubicBezTo>
                <a:cubicBezTo>
                  <a:pt x="284" y="181"/>
                  <a:pt x="286" y="184"/>
                  <a:pt x="288" y="185"/>
                </a:cubicBezTo>
                <a:close/>
                <a:moveTo>
                  <a:pt x="335" y="184"/>
                </a:moveTo>
                <a:cubicBezTo>
                  <a:pt x="337" y="185"/>
                  <a:pt x="338" y="187"/>
                  <a:pt x="341" y="188"/>
                </a:cubicBezTo>
                <a:cubicBezTo>
                  <a:pt x="342" y="186"/>
                  <a:pt x="343" y="184"/>
                  <a:pt x="344" y="182"/>
                </a:cubicBezTo>
                <a:cubicBezTo>
                  <a:pt x="341" y="181"/>
                  <a:pt x="339" y="179"/>
                  <a:pt x="337" y="178"/>
                </a:cubicBezTo>
                <a:cubicBezTo>
                  <a:pt x="336" y="180"/>
                  <a:pt x="335" y="182"/>
                  <a:pt x="335" y="184"/>
                </a:cubicBezTo>
                <a:close/>
                <a:moveTo>
                  <a:pt x="498" y="182"/>
                </a:moveTo>
                <a:cubicBezTo>
                  <a:pt x="499" y="182"/>
                  <a:pt x="499" y="182"/>
                  <a:pt x="500" y="182"/>
                </a:cubicBezTo>
                <a:cubicBezTo>
                  <a:pt x="499" y="180"/>
                  <a:pt x="500" y="179"/>
                  <a:pt x="499" y="178"/>
                </a:cubicBezTo>
                <a:cubicBezTo>
                  <a:pt x="499" y="180"/>
                  <a:pt x="498" y="180"/>
                  <a:pt x="498" y="182"/>
                </a:cubicBezTo>
                <a:close/>
                <a:moveTo>
                  <a:pt x="608" y="200"/>
                </a:moveTo>
                <a:cubicBezTo>
                  <a:pt x="610" y="201"/>
                  <a:pt x="609" y="206"/>
                  <a:pt x="612" y="206"/>
                </a:cubicBezTo>
                <a:cubicBezTo>
                  <a:pt x="614" y="197"/>
                  <a:pt x="620" y="186"/>
                  <a:pt x="612" y="179"/>
                </a:cubicBezTo>
                <a:cubicBezTo>
                  <a:pt x="611" y="185"/>
                  <a:pt x="618" y="197"/>
                  <a:pt x="608" y="200"/>
                </a:cubicBezTo>
                <a:close/>
                <a:moveTo>
                  <a:pt x="544" y="185"/>
                </a:moveTo>
                <a:cubicBezTo>
                  <a:pt x="541" y="183"/>
                  <a:pt x="540" y="180"/>
                  <a:pt x="536" y="179"/>
                </a:cubicBezTo>
                <a:cubicBezTo>
                  <a:pt x="537" y="183"/>
                  <a:pt x="542" y="185"/>
                  <a:pt x="544" y="185"/>
                </a:cubicBezTo>
                <a:close/>
                <a:moveTo>
                  <a:pt x="591" y="188"/>
                </a:moveTo>
                <a:cubicBezTo>
                  <a:pt x="593" y="184"/>
                  <a:pt x="590" y="181"/>
                  <a:pt x="588" y="179"/>
                </a:cubicBezTo>
                <a:cubicBezTo>
                  <a:pt x="586" y="183"/>
                  <a:pt x="590" y="186"/>
                  <a:pt x="591" y="188"/>
                </a:cubicBezTo>
                <a:close/>
                <a:moveTo>
                  <a:pt x="556" y="189"/>
                </a:moveTo>
                <a:cubicBezTo>
                  <a:pt x="559" y="191"/>
                  <a:pt x="561" y="194"/>
                  <a:pt x="565" y="195"/>
                </a:cubicBezTo>
                <a:cubicBezTo>
                  <a:pt x="566" y="193"/>
                  <a:pt x="567" y="192"/>
                  <a:pt x="567" y="189"/>
                </a:cubicBezTo>
                <a:cubicBezTo>
                  <a:pt x="564" y="186"/>
                  <a:pt x="561" y="183"/>
                  <a:pt x="558" y="180"/>
                </a:cubicBezTo>
                <a:cubicBezTo>
                  <a:pt x="557" y="183"/>
                  <a:pt x="557" y="186"/>
                  <a:pt x="556" y="189"/>
                </a:cubicBezTo>
                <a:close/>
                <a:moveTo>
                  <a:pt x="635" y="184"/>
                </a:moveTo>
                <a:cubicBezTo>
                  <a:pt x="636" y="184"/>
                  <a:pt x="638" y="180"/>
                  <a:pt x="636" y="181"/>
                </a:cubicBezTo>
                <a:cubicBezTo>
                  <a:pt x="636" y="182"/>
                  <a:pt x="635" y="182"/>
                  <a:pt x="635" y="184"/>
                </a:cubicBezTo>
                <a:close/>
                <a:moveTo>
                  <a:pt x="51" y="186"/>
                </a:moveTo>
                <a:cubicBezTo>
                  <a:pt x="52" y="185"/>
                  <a:pt x="52" y="186"/>
                  <a:pt x="53" y="186"/>
                </a:cubicBezTo>
                <a:cubicBezTo>
                  <a:pt x="53" y="184"/>
                  <a:pt x="54" y="183"/>
                  <a:pt x="54" y="182"/>
                </a:cubicBezTo>
                <a:cubicBezTo>
                  <a:pt x="53" y="181"/>
                  <a:pt x="52" y="181"/>
                  <a:pt x="51" y="181"/>
                </a:cubicBezTo>
                <a:cubicBezTo>
                  <a:pt x="51" y="183"/>
                  <a:pt x="51" y="184"/>
                  <a:pt x="51" y="186"/>
                </a:cubicBezTo>
                <a:close/>
                <a:moveTo>
                  <a:pt x="487" y="189"/>
                </a:moveTo>
                <a:cubicBezTo>
                  <a:pt x="484" y="187"/>
                  <a:pt x="483" y="180"/>
                  <a:pt x="479" y="182"/>
                </a:cubicBezTo>
                <a:cubicBezTo>
                  <a:pt x="480" y="186"/>
                  <a:pt x="484" y="186"/>
                  <a:pt x="487" y="189"/>
                </a:cubicBezTo>
                <a:close/>
                <a:moveTo>
                  <a:pt x="39" y="192"/>
                </a:moveTo>
                <a:cubicBezTo>
                  <a:pt x="41" y="190"/>
                  <a:pt x="41" y="184"/>
                  <a:pt x="39" y="182"/>
                </a:cubicBezTo>
                <a:cubicBezTo>
                  <a:pt x="40" y="185"/>
                  <a:pt x="38" y="189"/>
                  <a:pt x="39" y="192"/>
                </a:cubicBezTo>
                <a:close/>
                <a:moveTo>
                  <a:pt x="233" y="184"/>
                </a:moveTo>
                <a:cubicBezTo>
                  <a:pt x="232" y="184"/>
                  <a:pt x="232" y="181"/>
                  <a:pt x="230" y="182"/>
                </a:cubicBezTo>
                <a:cubicBezTo>
                  <a:pt x="230" y="183"/>
                  <a:pt x="232" y="186"/>
                  <a:pt x="233" y="184"/>
                </a:cubicBezTo>
                <a:close/>
                <a:moveTo>
                  <a:pt x="55" y="188"/>
                </a:moveTo>
                <a:cubicBezTo>
                  <a:pt x="57" y="187"/>
                  <a:pt x="58" y="184"/>
                  <a:pt x="56" y="183"/>
                </a:cubicBezTo>
                <a:cubicBezTo>
                  <a:pt x="55" y="183"/>
                  <a:pt x="54" y="186"/>
                  <a:pt x="55" y="188"/>
                </a:cubicBezTo>
                <a:close/>
                <a:moveTo>
                  <a:pt x="168" y="183"/>
                </a:moveTo>
                <a:cubicBezTo>
                  <a:pt x="170" y="187"/>
                  <a:pt x="177" y="189"/>
                  <a:pt x="180" y="190"/>
                </a:cubicBezTo>
                <a:cubicBezTo>
                  <a:pt x="179" y="186"/>
                  <a:pt x="173" y="183"/>
                  <a:pt x="168" y="183"/>
                </a:cubicBezTo>
                <a:close/>
                <a:moveTo>
                  <a:pt x="188" y="187"/>
                </a:moveTo>
                <a:cubicBezTo>
                  <a:pt x="187" y="184"/>
                  <a:pt x="185" y="183"/>
                  <a:pt x="182" y="183"/>
                </a:cubicBezTo>
                <a:cubicBezTo>
                  <a:pt x="183" y="185"/>
                  <a:pt x="185" y="189"/>
                  <a:pt x="188" y="187"/>
                </a:cubicBezTo>
                <a:close/>
                <a:moveTo>
                  <a:pt x="257" y="189"/>
                </a:moveTo>
                <a:cubicBezTo>
                  <a:pt x="260" y="192"/>
                  <a:pt x="263" y="188"/>
                  <a:pt x="265" y="187"/>
                </a:cubicBezTo>
                <a:cubicBezTo>
                  <a:pt x="265" y="184"/>
                  <a:pt x="262" y="184"/>
                  <a:pt x="260" y="183"/>
                </a:cubicBezTo>
                <a:cubicBezTo>
                  <a:pt x="259" y="184"/>
                  <a:pt x="258" y="186"/>
                  <a:pt x="257" y="189"/>
                </a:cubicBezTo>
                <a:close/>
                <a:moveTo>
                  <a:pt x="397" y="188"/>
                </a:moveTo>
                <a:cubicBezTo>
                  <a:pt x="395" y="185"/>
                  <a:pt x="391" y="185"/>
                  <a:pt x="388" y="183"/>
                </a:cubicBezTo>
                <a:cubicBezTo>
                  <a:pt x="390" y="185"/>
                  <a:pt x="394" y="188"/>
                  <a:pt x="397" y="188"/>
                </a:cubicBezTo>
                <a:close/>
                <a:moveTo>
                  <a:pt x="514" y="192"/>
                </a:moveTo>
                <a:cubicBezTo>
                  <a:pt x="516" y="193"/>
                  <a:pt x="517" y="196"/>
                  <a:pt x="521" y="196"/>
                </a:cubicBezTo>
                <a:cubicBezTo>
                  <a:pt x="521" y="193"/>
                  <a:pt x="523" y="191"/>
                  <a:pt x="523" y="187"/>
                </a:cubicBezTo>
                <a:cubicBezTo>
                  <a:pt x="522" y="185"/>
                  <a:pt x="520" y="185"/>
                  <a:pt x="520" y="183"/>
                </a:cubicBezTo>
                <a:cubicBezTo>
                  <a:pt x="519" y="183"/>
                  <a:pt x="518" y="183"/>
                  <a:pt x="517" y="183"/>
                </a:cubicBezTo>
                <a:cubicBezTo>
                  <a:pt x="516" y="186"/>
                  <a:pt x="514" y="188"/>
                  <a:pt x="514" y="192"/>
                </a:cubicBezTo>
                <a:close/>
                <a:moveTo>
                  <a:pt x="276" y="187"/>
                </a:moveTo>
                <a:cubicBezTo>
                  <a:pt x="280" y="188"/>
                  <a:pt x="282" y="191"/>
                  <a:pt x="286" y="190"/>
                </a:cubicBezTo>
                <a:cubicBezTo>
                  <a:pt x="284" y="187"/>
                  <a:pt x="282" y="185"/>
                  <a:pt x="279" y="183"/>
                </a:cubicBezTo>
                <a:cubicBezTo>
                  <a:pt x="278" y="184"/>
                  <a:pt x="277" y="185"/>
                  <a:pt x="276" y="187"/>
                </a:cubicBezTo>
                <a:close/>
                <a:moveTo>
                  <a:pt x="356" y="187"/>
                </a:moveTo>
                <a:cubicBezTo>
                  <a:pt x="355" y="185"/>
                  <a:pt x="355" y="183"/>
                  <a:pt x="352" y="183"/>
                </a:cubicBezTo>
                <a:cubicBezTo>
                  <a:pt x="352" y="185"/>
                  <a:pt x="354" y="187"/>
                  <a:pt x="356" y="187"/>
                </a:cubicBezTo>
                <a:close/>
                <a:moveTo>
                  <a:pt x="445" y="190"/>
                </a:moveTo>
                <a:cubicBezTo>
                  <a:pt x="448" y="193"/>
                  <a:pt x="451" y="195"/>
                  <a:pt x="454" y="197"/>
                </a:cubicBezTo>
                <a:cubicBezTo>
                  <a:pt x="455" y="191"/>
                  <a:pt x="452" y="188"/>
                  <a:pt x="450" y="184"/>
                </a:cubicBezTo>
                <a:cubicBezTo>
                  <a:pt x="446" y="184"/>
                  <a:pt x="447" y="188"/>
                  <a:pt x="445" y="190"/>
                </a:cubicBezTo>
                <a:close/>
                <a:moveTo>
                  <a:pt x="145" y="193"/>
                </a:moveTo>
                <a:cubicBezTo>
                  <a:pt x="147" y="192"/>
                  <a:pt x="151" y="187"/>
                  <a:pt x="146" y="186"/>
                </a:cubicBezTo>
                <a:cubicBezTo>
                  <a:pt x="146" y="188"/>
                  <a:pt x="143" y="191"/>
                  <a:pt x="145" y="193"/>
                </a:cubicBezTo>
                <a:close/>
                <a:moveTo>
                  <a:pt x="344" y="190"/>
                </a:moveTo>
                <a:cubicBezTo>
                  <a:pt x="347" y="192"/>
                  <a:pt x="349" y="194"/>
                  <a:pt x="352" y="195"/>
                </a:cubicBezTo>
                <a:cubicBezTo>
                  <a:pt x="352" y="190"/>
                  <a:pt x="349" y="188"/>
                  <a:pt x="346" y="186"/>
                </a:cubicBezTo>
                <a:cubicBezTo>
                  <a:pt x="346" y="188"/>
                  <a:pt x="344" y="188"/>
                  <a:pt x="344" y="190"/>
                </a:cubicBezTo>
                <a:close/>
                <a:moveTo>
                  <a:pt x="501" y="189"/>
                </a:moveTo>
                <a:cubicBezTo>
                  <a:pt x="500" y="188"/>
                  <a:pt x="498" y="185"/>
                  <a:pt x="496" y="186"/>
                </a:cubicBezTo>
                <a:cubicBezTo>
                  <a:pt x="498" y="187"/>
                  <a:pt x="499" y="188"/>
                  <a:pt x="501" y="189"/>
                </a:cubicBezTo>
                <a:close/>
                <a:moveTo>
                  <a:pt x="535" y="189"/>
                </a:moveTo>
                <a:cubicBezTo>
                  <a:pt x="537" y="192"/>
                  <a:pt x="542" y="193"/>
                  <a:pt x="544" y="196"/>
                </a:cubicBezTo>
                <a:cubicBezTo>
                  <a:pt x="545" y="195"/>
                  <a:pt x="546" y="192"/>
                  <a:pt x="545" y="190"/>
                </a:cubicBezTo>
                <a:cubicBezTo>
                  <a:pt x="540" y="190"/>
                  <a:pt x="540" y="186"/>
                  <a:pt x="535" y="186"/>
                </a:cubicBezTo>
                <a:cubicBezTo>
                  <a:pt x="535" y="186"/>
                  <a:pt x="534" y="187"/>
                  <a:pt x="535" y="189"/>
                </a:cubicBezTo>
                <a:close/>
                <a:moveTo>
                  <a:pt x="62" y="194"/>
                </a:moveTo>
                <a:cubicBezTo>
                  <a:pt x="70" y="198"/>
                  <a:pt x="76" y="204"/>
                  <a:pt x="83" y="209"/>
                </a:cubicBezTo>
                <a:cubicBezTo>
                  <a:pt x="83" y="205"/>
                  <a:pt x="83" y="202"/>
                  <a:pt x="82" y="197"/>
                </a:cubicBezTo>
                <a:cubicBezTo>
                  <a:pt x="75" y="193"/>
                  <a:pt x="69" y="189"/>
                  <a:pt x="61" y="186"/>
                </a:cubicBezTo>
                <a:cubicBezTo>
                  <a:pt x="59" y="189"/>
                  <a:pt x="62" y="191"/>
                  <a:pt x="62" y="194"/>
                </a:cubicBezTo>
                <a:close/>
                <a:moveTo>
                  <a:pt x="439" y="192"/>
                </a:moveTo>
                <a:cubicBezTo>
                  <a:pt x="439" y="189"/>
                  <a:pt x="433" y="186"/>
                  <a:pt x="433" y="187"/>
                </a:cubicBezTo>
                <a:cubicBezTo>
                  <a:pt x="434" y="189"/>
                  <a:pt x="437" y="190"/>
                  <a:pt x="439" y="192"/>
                </a:cubicBezTo>
                <a:close/>
                <a:moveTo>
                  <a:pt x="104" y="201"/>
                </a:moveTo>
                <a:cubicBezTo>
                  <a:pt x="107" y="200"/>
                  <a:pt x="108" y="198"/>
                  <a:pt x="111" y="197"/>
                </a:cubicBezTo>
                <a:cubicBezTo>
                  <a:pt x="108" y="196"/>
                  <a:pt x="111" y="194"/>
                  <a:pt x="110" y="191"/>
                </a:cubicBezTo>
                <a:cubicBezTo>
                  <a:pt x="107" y="190"/>
                  <a:pt x="108" y="188"/>
                  <a:pt x="104" y="187"/>
                </a:cubicBezTo>
                <a:cubicBezTo>
                  <a:pt x="104" y="192"/>
                  <a:pt x="98" y="199"/>
                  <a:pt x="104" y="201"/>
                </a:cubicBezTo>
                <a:close/>
                <a:moveTo>
                  <a:pt x="485" y="193"/>
                </a:moveTo>
                <a:cubicBezTo>
                  <a:pt x="485" y="191"/>
                  <a:pt x="483" y="191"/>
                  <a:pt x="484" y="190"/>
                </a:cubicBezTo>
                <a:cubicBezTo>
                  <a:pt x="480" y="191"/>
                  <a:pt x="480" y="187"/>
                  <a:pt x="476" y="187"/>
                </a:cubicBezTo>
                <a:cubicBezTo>
                  <a:pt x="478" y="190"/>
                  <a:pt x="482" y="197"/>
                  <a:pt x="485" y="193"/>
                </a:cubicBezTo>
                <a:close/>
                <a:moveTo>
                  <a:pt x="183" y="198"/>
                </a:moveTo>
                <a:cubicBezTo>
                  <a:pt x="182" y="194"/>
                  <a:pt x="177" y="194"/>
                  <a:pt x="177" y="192"/>
                </a:cubicBezTo>
                <a:cubicBezTo>
                  <a:pt x="172" y="193"/>
                  <a:pt x="170" y="187"/>
                  <a:pt x="165" y="187"/>
                </a:cubicBezTo>
                <a:cubicBezTo>
                  <a:pt x="170" y="191"/>
                  <a:pt x="176" y="196"/>
                  <a:pt x="183" y="198"/>
                </a:cubicBezTo>
                <a:close/>
                <a:moveTo>
                  <a:pt x="496" y="194"/>
                </a:moveTo>
                <a:cubicBezTo>
                  <a:pt x="498" y="194"/>
                  <a:pt x="499" y="193"/>
                  <a:pt x="499" y="191"/>
                </a:cubicBezTo>
                <a:cubicBezTo>
                  <a:pt x="496" y="191"/>
                  <a:pt x="496" y="187"/>
                  <a:pt x="493" y="187"/>
                </a:cubicBezTo>
                <a:cubicBezTo>
                  <a:pt x="493" y="191"/>
                  <a:pt x="496" y="191"/>
                  <a:pt x="496" y="194"/>
                </a:cubicBezTo>
                <a:close/>
                <a:moveTo>
                  <a:pt x="45" y="198"/>
                </a:moveTo>
                <a:cubicBezTo>
                  <a:pt x="46" y="195"/>
                  <a:pt x="46" y="191"/>
                  <a:pt x="46" y="188"/>
                </a:cubicBezTo>
                <a:cubicBezTo>
                  <a:pt x="45" y="191"/>
                  <a:pt x="40" y="196"/>
                  <a:pt x="45" y="198"/>
                </a:cubicBezTo>
                <a:close/>
                <a:moveTo>
                  <a:pt x="379" y="195"/>
                </a:moveTo>
                <a:cubicBezTo>
                  <a:pt x="383" y="196"/>
                  <a:pt x="386" y="199"/>
                  <a:pt x="391" y="200"/>
                </a:cubicBezTo>
                <a:cubicBezTo>
                  <a:pt x="391" y="197"/>
                  <a:pt x="388" y="196"/>
                  <a:pt x="389" y="192"/>
                </a:cubicBezTo>
                <a:cubicBezTo>
                  <a:pt x="385" y="194"/>
                  <a:pt x="387" y="188"/>
                  <a:pt x="384" y="188"/>
                </a:cubicBezTo>
                <a:cubicBezTo>
                  <a:pt x="383" y="190"/>
                  <a:pt x="380" y="192"/>
                  <a:pt x="379" y="195"/>
                </a:cubicBezTo>
                <a:close/>
                <a:moveTo>
                  <a:pt x="396" y="192"/>
                </a:moveTo>
                <a:cubicBezTo>
                  <a:pt x="395" y="189"/>
                  <a:pt x="392" y="189"/>
                  <a:pt x="390" y="188"/>
                </a:cubicBezTo>
                <a:cubicBezTo>
                  <a:pt x="391" y="190"/>
                  <a:pt x="393" y="191"/>
                  <a:pt x="396" y="192"/>
                </a:cubicBezTo>
                <a:close/>
                <a:moveTo>
                  <a:pt x="265" y="192"/>
                </a:moveTo>
                <a:cubicBezTo>
                  <a:pt x="268" y="192"/>
                  <a:pt x="268" y="190"/>
                  <a:pt x="269" y="189"/>
                </a:cubicBezTo>
                <a:cubicBezTo>
                  <a:pt x="267" y="189"/>
                  <a:pt x="266" y="191"/>
                  <a:pt x="265" y="192"/>
                </a:cubicBezTo>
                <a:close/>
                <a:moveTo>
                  <a:pt x="373" y="197"/>
                </a:moveTo>
                <a:cubicBezTo>
                  <a:pt x="368" y="194"/>
                  <a:pt x="364" y="191"/>
                  <a:pt x="359" y="189"/>
                </a:cubicBezTo>
                <a:cubicBezTo>
                  <a:pt x="361" y="194"/>
                  <a:pt x="369" y="204"/>
                  <a:pt x="373" y="197"/>
                </a:cubicBezTo>
                <a:close/>
                <a:moveTo>
                  <a:pt x="137" y="196"/>
                </a:moveTo>
                <a:cubicBezTo>
                  <a:pt x="137" y="195"/>
                  <a:pt x="137" y="195"/>
                  <a:pt x="138" y="195"/>
                </a:cubicBezTo>
                <a:cubicBezTo>
                  <a:pt x="136" y="192"/>
                  <a:pt x="130" y="190"/>
                  <a:pt x="126" y="190"/>
                </a:cubicBezTo>
                <a:cubicBezTo>
                  <a:pt x="131" y="191"/>
                  <a:pt x="132" y="195"/>
                  <a:pt x="137" y="196"/>
                </a:cubicBezTo>
                <a:close/>
                <a:moveTo>
                  <a:pt x="270" y="194"/>
                </a:moveTo>
                <a:cubicBezTo>
                  <a:pt x="271" y="197"/>
                  <a:pt x="275" y="198"/>
                  <a:pt x="279" y="200"/>
                </a:cubicBezTo>
                <a:cubicBezTo>
                  <a:pt x="278" y="196"/>
                  <a:pt x="281" y="197"/>
                  <a:pt x="281" y="194"/>
                </a:cubicBezTo>
                <a:cubicBezTo>
                  <a:pt x="279" y="192"/>
                  <a:pt x="276" y="191"/>
                  <a:pt x="274" y="189"/>
                </a:cubicBezTo>
                <a:cubicBezTo>
                  <a:pt x="273" y="191"/>
                  <a:pt x="271" y="193"/>
                  <a:pt x="270" y="194"/>
                </a:cubicBezTo>
                <a:close/>
                <a:moveTo>
                  <a:pt x="526" y="200"/>
                </a:moveTo>
                <a:cubicBezTo>
                  <a:pt x="528" y="197"/>
                  <a:pt x="527" y="194"/>
                  <a:pt x="529" y="190"/>
                </a:cubicBezTo>
                <a:cubicBezTo>
                  <a:pt x="528" y="190"/>
                  <a:pt x="528" y="189"/>
                  <a:pt x="527" y="189"/>
                </a:cubicBezTo>
                <a:cubicBezTo>
                  <a:pt x="527" y="193"/>
                  <a:pt x="523" y="198"/>
                  <a:pt x="526" y="200"/>
                </a:cubicBezTo>
                <a:close/>
                <a:moveTo>
                  <a:pt x="218" y="196"/>
                </a:moveTo>
                <a:cubicBezTo>
                  <a:pt x="226" y="200"/>
                  <a:pt x="231" y="206"/>
                  <a:pt x="239" y="209"/>
                </a:cubicBezTo>
                <a:cubicBezTo>
                  <a:pt x="241" y="208"/>
                  <a:pt x="242" y="205"/>
                  <a:pt x="244" y="206"/>
                </a:cubicBezTo>
                <a:cubicBezTo>
                  <a:pt x="244" y="204"/>
                  <a:pt x="245" y="204"/>
                  <a:pt x="245" y="202"/>
                </a:cubicBezTo>
                <a:cubicBezTo>
                  <a:pt x="238" y="199"/>
                  <a:pt x="229" y="190"/>
                  <a:pt x="224" y="191"/>
                </a:cubicBezTo>
                <a:cubicBezTo>
                  <a:pt x="224" y="191"/>
                  <a:pt x="225" y="191"/>
                  <a:pt x="225" y="192"/>
                </a:cubicBezTo>
                <a:cubicBezTo>
                  <a:pt x="222" y="188"/>
                  <a:pt x="219" y="193"/>
                  <a:pt x="218" y="196"/>
                </a:cubicBezTo>
                <a:close/>
                <a:moveTo>
                  <a:pt x="460" y="198"/>
                </a:moveTo>
                <a:cubicBezTo>
                  <a:pt x="460" y="196"/>
                  <a:pt x="463" y="197"/>
                  <a:pt x="463" y="195"/>
                </a:cubicBezTo>
                <a:cubicBezTo>
                  <a:pt x="462" y="193"/>
                  <a:pt x="459" y="189"/>
                  <a:pt x="457" y="190"/>
                </a:cubicBezTo>
                <a:cubicBezTo>
                  <a:pt x="459" y="192"/>
                  <a:pt x="459" y="196"/>
                  <a:pt x="460" y="198"/>
                </a:cubicBezTo>
                <a:close/>
                <a:moveTo>
                  <a:pt x="633" y="196"/>
                </a:moveTo>
                <a:cubicBezTo>
                  <a:pt x="633" y="194"/>
                  <a:pt x="636" y="191"/>
                  <a:pt x="634" y="190"/>
                </a:cubicBezTo>
                <a:cubicBezTo>
                  <a:pt x="634" y="192"/>
                  <a:pt x="631" y="195"/>
                  <a:pt x="633" y="196"/>
                </a:cubicBezTo>
                <a:close/>
                <a:moveTo>
                  <a:pt x="293" y="195"/>
                </a:moveTo>
                <a:cubicBezTo>
                  <a:pt x="293" y="193"/>
                  <a:pt x="290" y="193"/>
                  <a:pt x="290" y="190"/>
                </a:cubicBezTo>
                <a:cubicBezTo>
                  <a:pt x="289" y="190"/>
                  <a:pt x="288" y="191"/>
                  <a:pt x="287" y="191"/>
                </a:cubicBezTo>
                <a:cubicBezTo>
                  <a:pt x="287" y="194"/>
                  <a:pt x="292" y="196"/>
                  <a:pt x="293" y="195"/>
                </a:cubicBezTo>
                <a:close/>
                <a:moveTo>
                  <a:pt x="327" y="196"/>
                </a:moveTo>
                <a:cubicBezTo>
                  <a:pt x="330" y="193"/>
                  <a:pt x="324" y="192"/>
                  <a:pt x="324" y="190"/>
                </a:cubicBezTo>
                <a:cubicBezTo>
                  <a:pt x="323" y="192"/>
                  <a:pt x="326" y="195"/>
                  <a:pt x="327" y="196"/>
                </a:cubicBezTo>
                <a:close/>
                <a:moveTo>
                  <a:pt x="433" y="201"/>
                </a:moveTo>
                <a:cubicBezTo>
                  <a:pt x="435" y="200"/>
                  <a:pt x="436" y="198"/>
                  <a:pt x="437" y="195"/>
                </a:cubicBezTo>
                <a:cubicBezTo>
                  <a:pt x="432" y="195"/>
                  <a:pt x="431" y="189"/>
                  <a:pt x="428" y="191"/>
                </a:cubicBezTo>
                <a:cubicBezTo>
                  <a:pt x="430" y="194"/>
                  <a:pt x="431" y="198"/>
                  <a:pt x="433" y="201"/>
                </a:cubicBezTo>
                <a:close/>
                <a:moveTo>
                  <a:pt x="333" y="192"/>
                </a:moveTo>
                <a:cubicBezTo>
                  <a:pt x="335" y="193"/>
                  <a:pt x="335" y="195"/>
                  <a:pt x="337" y="195"/>
                </a:cubicBezTo>
                <a:cubicBezTo>
                  <a:pt x="337" y="193"/>
                  <a:pt x="334" y="190"/>
                  <a:pt x="333" y="192"/>
                </a:cubicBezTo>
                <a:close/>
                <a:moveTo>
                  <a:pt x="417" y="198"/>
                </a:moveTo>
                <a:cubicBezTo>
                  <a:pt x="422" y="200"/>
                  <a:pt x="425" y="203"/>
                  <a:pt x="430" y="206"/>
                </a:cubicBezTo>
                <a:cubicBezTo>
                  <a:pt x="429" y="202"/>
                  <a:pt x="426" y="201"/>
                  <a:pt x="428" y="196"/>
                </a:cubicBezTo>
                <a:cubicBezTo>
                  <a:pt x="423" y="196"/>
                  <a:pt x="426" y="192"/>
                  <a:pt x="422" y="191"/>
                </a:cubicBezTo>
                <a:cubicBezTo>
                  <a:pt x="420" y="193"/>
                  <a:pt x="418" y="195"/>
                  <a:pt x="417" y="198"/>
                </a:cubicBezTo>
                <a:close/>
                <a:moveTo>
                  <a:pt x="600" y="195"/>
                </a:moveTo>
                <a:cubicBezTo>
                  <a:pt x="600" y="193"/>
                  <a:pt x="598" y="193"/>
                  <a:pt x="597" y="191"/>
                </a:cubicBezTo>
                <a:cubicBezTo>
                  <a:pt x="595" y="193"/>
                  <a:pt x="597" y="196"/>
                  <a:pt x="600" y="195"/>
                </a:cubicBezTo>
                <a:close/>
                <a:moveTo>
                  <a:pt x="149" y="195"/>
                </a:moveTo>
                <a:cubicBezTo>
                  <a:pt x="151" y="196"/>
                  <a:pt x="154" y="198"/>
                  <a:pt x="155" y="195"/>
                </a:cubicBezTo>
                <a:cubicBezTo>
                  <a:pt x="153" y="191"/>
                  <a:pt x="150" y="191"/>
                  <a:pt x="149" y="195"/>
                </a:cubicBezTo>
                <a:close/>
                <a:moveTo>
                  <a:pt x="509" y="195"/>
                </a:moveTo>
                <a:cubicBezTo>
                  <a:pt x="509" y="193"/>
                  <a:pt x="507" y="192"/>
                  <a:pt x="505" y="192"/>
                </a:cubicBezTo>
                <a:cubicBezTo>
                  <a:pt x="505" y="193"/>
                  <a:pt x="506" y="196"/>
                  <a:pt x="509" y="195"/>
                </a:cubicBezTo>
                <a:close/>
                <a:moveTo>
                  <a:pt x="189" y="195"/>
                </a:moveTo>
                <a:cubicBezTo>
                  <a:pt x="193" y="198"/>
                  <a:pt x="198" y="200"/>
                  <a:pt x="202" y="203"/>
                </a:cubicBezTo>
                <a:cubicBezTo>
                  <a:pt x="203" y="201"/>
                  <a:pt x="205" y="201"/>
                  <a:pt x="205" y="199"/>
                </a:cubicBezTo>
                <a:cubicBezTo>
                  <a:pt x="200" y="198"/>
                  <a:pt x="192" y="189"/>
                  <a:pt x="189" y="195"/>
                </a:cubicBezTo>
                <a:close/>
                <a:moveTo>
                  <a:pt x="585" y="208"/>
                </a:moveTo>
                <a:cubicBezTo>
                  <a:pt x="589" y="204"/>
                  <a:pt x="588" y="199"/>
                  <a:pt x="589" y="194"/>
                </a:cubicBezTo>
                <a:cubicBezTo>
                  <a:pt x="588" y="194"/>
                  <a:pt x="587" y="192"/>
                  <a:pt x="584" y="192"/>
                </a:cubicBezTo>
                <a:cubicBezTo>
                  <a:pt x="583" y="198"/>
                  <a:pt x="584" y="202"/>
                  <a:pt x="585" y="208"/>
                </a:cubicBezTo>
                <a:close/>
                <a:moveTo>
                  <a:pt x="177" y="213"/>
                </a:moveTo>
                <a:cubicBezTo>
                  <a:pt x="177" y="211"/>
                  <a:pt x="179" y="209"/>
                  <a:pt x="179" y="207"/>
                </a:cubicBezTo>
                <a:cubicBezTo>
                  <a:pt x="173" y="204"/>
                  <a:pt x="170" y="199"/>
                  <a:pt x="163" y="197"/>
                </a:cubicBezTo>
                <a:cubicBezTo>
                  <a:pt x="165" y="195"/>
                  <a:pt x="161" y="195"/>
                  <a:pt x="160" y="193"/>
                </a:cubicBezTo>
                <a:cubicBezTo>
                  <a:pt x="163" y="200"/>
                  <a:pt x="170" y="207"/>
                  <a:pt x="177" y="213"/>
                </a:cubicBezTo>
                <a:close/>
                <a:moveTo>
                  <a:pt x="209" y="195"/>
                </a:moveTo>
                <a:cubicBezTo>
                  <a:pt x="209" y="194"/>
                  <a:pt x="209" y="194"/>
                  <a:pt x="209" y="193"/>
                </a:cubicBezTo>
                <a:cubicBezTo>
                  <a:pt x="208" y="193"/>
                  <a:pt x="207" y="193"/>
                  <a:pt x="207" y="193"/>
                </a:cubicBezTo>
                <a:cubicBezTo>
                  <a:pt x="207" y="194"/>
                  <a:pt x="207" y="195"/>
                  <a:pt x="209" y="195"/>
                </a:cubicBezTo>
                <a:close/>
                <a:moveTo>
                  <a:pt x="399" y="193"/>
                </a:moveTo>
                <a:cubicBezTo>
                  <a:pt x="400" y="199"/>
                  <a:pt x="405" y="200"/>
                  <a:pt x="409" y="203"/>
                </a:cubicBezTo>
                <a:cubicBezTo>
                  <a:pt x="409" y="202"/>
                  <a:pt x="410" y="201"/>
                  <a:pt x="411" y="201"/>
                </a:cubicBezTo>
                <a:cubicBezTo>
                  <a:pt x="408" y="197"/>
                  <a:pt x="402" y="194"/>
                  <a:pt x="399" y="193"/>
                </a:cubicBezTo>
                <a:close/>
                <a:moveTo>
                  <a:pt x="315" y="200"/>
                </a:moveTo>
                <a:cubicBezTo>
                  <a:pt x="319" y="203"/>
                  <a:pt x="323" y="206"/>
                  <a:pt x="327" y="209"/>
                </a:cubicBezTo>
                <a:cubicBezTo>
                  <a:pt x="330" y="202"/>
                  <a:pt x="322" y="198"/>
                  <a:pt x="320" y="194"/>
                </a:cubicBezTo>
                <a:cubicBezTo>
                  <a:pt x="318" y="197"/>
                  <a:pt x="315" y="197"/>
                  <a:pt x="315" y="200"/>
                </a:cubicBezTo>
                <a:close/>
                <a:moveTo>
                  <a:pt x="530" y="204"/>
                </a:moveTo>
                <a:cubicBezTo>
                  <a:pt x="534" y="206"/>
                  <a:pt x="537" y="208"/>
                  <a:pt x="540" y="210"/>
                </a:cubicBezTo>
                <a:cubicBezTo>
                  <a:pt x="542" y="209"/>
                  <a:pt x="542" y="206"/>
                  <a:pt x="543" y="204"/>
                </a:cubicBezTo>
                <a:cubicBezTo>
                  <a:pt x="541" y="199"/>
                  <a:pt x="537" y="197"/>
                  <a:pt x="534" y="194"/>
                </a:cubicBezTo>
                <a:cubicBezTo>
                  <a:pt x="532" y="196"/>
                  <a:pt x="532" y="200"/>
                  <a:pt x="530" y="204"/>
                </a:cubicBezTo>
                <a:close/>
                <a:moveTo>
                  <a:pt x="575" y="203"/>
                </a:moveTo>
                <a:cubicBezTo>
                  <a:pt x="576" y="200"/>
                  <a:pt x="574" y="195"/>
                  <a:pt x="571" y="194"/>
                </a:cubicBezTo>
                <a:cubicBezTo>
                  <a:pt x="568" y="198"/>
                  <a:pt x="571" y="202"/>
                  <a:pt x="575" y="203"/>
                </a:cubicBezTo>
                <a:close/>
                <a:moveTo>
                  <a:pt x="614" y="214"/>
                </a:moveTo>
                <a:cubicBezTo>
                  <a:pt x="617" y="210"/>
                  <a:pt x="620" y="199"/>
                  <a:pt x="619" y="194"/>
                </a:cubicBezTo>
                <a:cubicBezTo>
                  <a:pt x="617" y="201"/>
                  <a:pt x="613" y="207"/>
                  <a:pt x="614" y="214"/>
                </a:cubicBezTo>
                <a:close/>
                <a:moveTo>
                  <a:pt x="90" y="198"/>
                </a:moveTo>
                <a:cubicBezTo>
                  <a:pt x="90" y="197"/>
                  <a:pt x="89" y="194"/>
                  <a:pt x="87" y="195"/>
                </a:cubicBezTo>
                <a:cubicBezTo>
                  <a:pt x="88" y="196"/>
                  <a:pt x="89" y="198"/>
                  <a:pt x="90" y="198"/>
                </a:cubicBezTo>
                <a:close/>
                <a:moveTo>
                  <a:pt x="547" y="199"/>
                </a:moveTo>
                <a:cubicBezTo>
                  <a:pt x="549" y="199"/>
                  <a:pt x="549" y="200"/>
                  <a:pt x="551" y="200"/>
                </a:cubicBezTo>
                <a:cubicBezTo>
                  <a:pt x="550" y="197"/>
                  <a:pt x="554" y="196"/>
                  <a:pt x="549" y="195"/>
                </a:cubicBezTo>
                <a:cubicBezTo>
                  <a:pt x="549" y="197"/>
                  <a:pt x="547" y="196"/>
                  <a:pt x="547" y="199"/>
                </a:cubicBezTo>
                <a:close/>
                <a:moveTo>
                  <a:pt x="486" y="196"/>
                </a:moveTo>
                <a:cubicBezTo>
                  <a:pt x="486" y="199"/>
                  <a:pt x="489" y="199"/>
                  <a:pt x="489" y="201"/>
                </a:cubicBezTo>
                <a:cubicBezTo>
                  <a:pt x="491" y="202"/>
                  <a:pt x="491" y="199"/>
                  <a:pt x="493" y="200"/>
                </a:cubicBezTo>
                <a:cubicBezTo>
                  <a:pt x="492" y="198"/>
                  <a:pt x="492" y="198"/>
                  <a:pt x="493" y="196"/>
                </a:cubicBezTo>
                <a:cubicBezTo>
                  <a:pt x="491" y="196"/>
                  <a:pt x="487" y="195"/>
                  <a:pt x="486" y="196"/>
                </a:cubicBezTo>
                <a:close/>
                <a:moveTo>
                  <a:pt x="140" y="200"/>
                </a:moveTo>
                <a:cubicBezTo>
                  <a:pt x="141" y="200"/>
                  <a:pt x="142" y="201"/>
                  <a:pt x="144" y="201"/>
                </a:cubicBezTo>
                <a:cubicBezTo>
                  <a:pt x="144" y="199"/>
                  <a:pt x="144" y="197"/>
                  <a:pt x="143" y="196"/>
                </a:cubicBezTo>
                <a:cubicBezTo>
                  <a:pt x="143" y="196"/>
                  <a:pt x="142" y="196"/>
                  <a:pt x="142" y="196"/>
                </a:cubicBezTo>
                <a:cubicBezTo>
                  <a:pt x="142" y="198"/>
                  <a:pt x="141" y="198"/>
                  <a:pt x="140" y="200"/>
                </a:cubicBezTo>
                <a:close/>
                <a:moveTo>
                  <a:pt x="281" y="201"/>
                </a:moveTo>
                <a:cubicBezTo>
                  <a:pt x="286" y="203"/>
                  <a:pt x="290" y="206"/>
                  <a:pt x="295" y="208"/>
                </a:cubicBezTo>
                <a:cubicBezTo>
                  <a:pt x="297" y="208"/>
                  <a:pt x="298" y="206"/>
                  <a:pt x="299" y="204"/>
                </a:cubicBezTo>
                <a:cubicBezTo>
                  <a:pt x="292" y="203"/>
                  <a:pt x="284" y="189"/>
                  <a:pt x="281" y="201"/>
                </a:cubicBezTo>
                <a:close/>
                <a:moveTo>
                  <a:pt x="626" y="204"/>
                </a:moveTo>
                <a:cubicBezTo>
                  <a:pt x="628" y="202"/>
                  <a:pt x="628" y="197"/>
                  <a:pt x="626" y="196"/>
                </a:cubicBezTo>
                <a:cubicBezTo>
                  <a:pt x="626" y="200"/>
                  <a:pt x="625" y="202"/>
                  <a:pt x="626" y="204"/>
                </a:cubicBezTo>
                <a:close/>
                <a:moveTo>
                  <a:pt x="55" y="204"/>
                </a:moveTo>
                <a:cubicBezTo>
                  <a:pt x="57" y="205"/>
                  <a:pt x="60" y="208"/>
                  <a:pt x="62" y="207"/>
                </a:cubicBezTo>
                <a:cubicBezTo>
                  <a:pt x="60" y="202"/>
                  <a:pt x="61" y="199"/>
                  <a:pt x="57" y="196"/>
                </a:cubicBezTo>
                <a:cubicBezTo>
                  <a:pt x="56" y="199"/>
                  <a:pt x="55" y="200"/>
                  <a:pt x="55" y="204"/>
                </a:cubicBezTo>
                <a:close/>
                <a:moveTo>
                  <a:pt x="462" y="202"/>
                </a:moveTo>
                <a:cubicBezTo>
                  <a:pt x="465" y="205"/>
                  <a:pt x="468" y="207"/>
                  <a:pt x="472" y="209"/>
                </a:cubicBezTo>
                <a:cubicBezTo>
                  <a:pt x="474" y="207"/>
                  <a:pt x="475" y="206"/>
                  <a:pt x="476" y="203"/>
                </a:cubicBezTo>
                <a:cubicBezTo>
                  <a:pt x="471" y="200"/>
                  <a:pt x="464" y="193"/>
                  <a:pt x="462" y="202"/>
                </a:cubicBezTo>
                <a:close/>
                <a:moveTo>
                  <a:pt x="518" y="205"/>
                </a:moveTo>
                <a:cubicBezTo>
                  <a:pt x="521" y="200"/>
                  <a:pt x="516" y="197"/>
                  <a:pt x="512" y="196"/>
                </a:cubicBezTo>
                <a:cubicBezTo>
                  <a:pt x="511" y="201"/>
                  <a:pt x="515" y="204"/>
                  <a:pt x="518" y="205"/>
                </a:cubicBezTo>
                <a:close/>
                <a:moveTo>
                  <a:pt x="145" y="203"/>
                </a:moveTo>
                <a:cubicBezTo>
                  <a:pt x="147" y="203"/>
                  <a:pt x="147" y="204"/>
                  <a:pt x="148" y="204"/>
                </a:cubicBezTo>
                <a:cubicBezTo>
                  <a:pt x="150" y="202"/>
                  <a:pt x="150" y="202"/>
                  <a:pt x="151" y="199"/>
                </a:cubicBezTo>
                <a:cubicBezTo>
                  <a:pt x="148" y="198"/>
                  <a:pt x="147" y="199"/>
                  <a:pt x="146" y="197"/>
                </a:cubicBezTo>
                <a:cubicBezTo>
                  <a:pt x="146" y="200"/>
                  <a:pt x="146" y="200"/>
                  <a:pt x="145" y="203"/>
                </a:cubicBezTo>
                <a:close/>
                <a:moveTo>
                  <a:pt x="269" y="199"/>
                </a:moveTo>
                <a:cubicBezTo>
                  <a:pt x="272" y="199"/>
                  <a:pt x="275" y="204"/>
                  <a:pt x="276" y="201"/>
                </a:cubicBezTo>
                <a:cubicBezTo>
                  <a:pt x="274" y="201"/>
                  <a:pt x="271" y="196"/>
                  <a:pt x="269" y="199"/>
                </a:cubicBezTo>
                <a:close/>
                <a:moveTo>
                  <a:pt x="444" y="216"/>
                </a:moveTo>
                <a:cubicBezTo>
                  <a:pt x="446" y="213"/>
                  <a:pt x="450" y="210"/>
                  <a:pt x="452" y="206"/>
                </a:cubicBezTo>
                <a:cubicBezTo>
                  <a:pt x="449" y="203"/>
                  <a:pt x="443" y="202"/>
                  <a:pt x="441" y="198"/>
                </a:cubicBezTo>
                <a:cubicBezTo>
                  <a:pt x="434" y="203"/>
                  <a:pt x="435" y="214"/>
                  <a:pt x="444" y="216"/>
                </a:cubicBezTo>
                <a:close/>
                <a:moveTo>
                  <a:pt x="601" y="207"/>
                </a:moveTo>
                <a:cubicBezTo>
                  <a:pt x="601" y="204"/>
                  <a:pt x="602" y="202"/>
                  <a:pt x="603" y="200"/>
                </a:cubicBezTo>
                <a:cubicBezTo>
                  <a:pt x="600" y="199"/>
                  <a:pt x="601" y="197"/>
                  <a:pt x="597" y="198"/>
                </a:cubicBezTo>
                <a:cubicBezTo>
                  <a:pt x="597" y="200"/>
                  <a:pt x="599" y="205"/>
                  <a:pt x="601" y="207"/>
                </a:cubicBezTo>
                <a:close/>
                <a:moveTo>
                  <a:pt x="334" y="204"/>
                </a:moveTo>
                <a:cubicBezTo>
                  <a:pt x="336" y="207"/>
                  <a:pt x="339" y="211"/>
                  <a:pt x="342" y="214"/>
                </a:cubicBezTo>
                <a:cubicBezTo>
                  <a:pt x="343" y="211"/>
                  <a:pt x="346" y="209"/>
                  <a:pt x="346" y="206"/>
                </a:cubicBezTo>
                <a:cubicBezTo>
                  <a:pt x="345" y="202"/>
                  <a:pt x="339" y="201"/>
                  <a:pt x="338" y="199"/>
                </a:cubicBezTo>
                <a:cubicBezTo>
                  <a:pt x="338" y="199"/>
                  <a:pt x="338" y="198"/>
                  <a:pt x="337" y="198"/>
                </a:cubicBezTo>
                <a:cubicBezTo>
                  <a:pt x="336" y="200"/>
                  <a:pt x="335" y="203"/>
                  <a:pt x="334" y="204"/>
                </a:cubicBezTo>
                <a:close/>
                <a:moveTo>
                  <a:pt x="405" y="209"/>
                </a:moveTo>
                <a:cubicBezTo>
                  <a:pt x="405" y="207"/>
                  <a:pt x="407" y="207"/>
                  <a:pt x="406" y="204"/>
                </a:cubicBezTo>
                <a:cubicBezTo>
                  <a:pt x="403" y="205"/>
                  <a:pt x="405" y="203"/>
                  <a:pt x="404" y="202"/>
                </a:cubicBezTo>
                <a:cubicBezTo>
                  <a:pt x="403" y="202"/>
                  <a:pt x="403" y="203"/>
                  <a:pt x="402" y="203"/>
                </a:cubicBezTo>
                <a:cubicBezTo>
                  <a:pt x="401" y="202"/>
                  <a:pt x="401" y="200"/>
                  <a:pt x="400" y="200"/>
                </a:cubicBezTo>
                <a:cubicBezTo>
                  <a:pt x="398" y="200"/>
                  <a:pt x="398" y="199"/>
                  <a:pt x="396" y="199"/>
                </a:cubicBezTo>
                <a:cubicBezTo>
                  <a:pt x="398" y="203"/>
                  <a:pt x="399" y="208"/>
                  <a:pt x="405" y="209"/>
                </a:cubicBezTo>
                <a:close/>
                <a:moveTo>
                  <a:pt x="505" y="202"/>
                </a:moveTo>
                <a:cubicBezTo>
                  <a:pt x="508" y="202"/>
                  <a:pt x="507" y="197"/>
                  <a:pt x="505" y="200"/>
                </a:cubicBezTo>
                <a:cubicBezTo>
                  <a:pt x="507" y="200"/>
                  <a:pt x="505" y="201"/>
                  <a:pt x="505" y="202"/>
                </a:cubicBezTo>
                <a:close/>
                <a:moveTo>
                  <a:pt x="382" y="214"/>
                </a:moveTo>
                <a:cubicBezTo>
                  <a:pt x="383" y="210"/>
                  <a:pt x="386" y="209"/>
                  <a:pt x="386" y="205"/>
                </a:cubicBezTo>
                <a:cubicBezTo>
                  <a:pt x="383" y="203"/>
                  <a:pt x="379" y="201"/>
                  <a:pt x="375" y="200"/>
                </a:cubicBezTo>
                <a:cubicBezTo>
                  <a:pt x="369" y="204"/>
                  <a:pt x="378" y="210"/>
                  <a:pt x="382" y="214"/>
                </a:cubicBezTo>
                <a:close/>
                <a:moveTo>
                  <a:pt x="553" y="203"/>
                </a:moveTo>
                <a:cubicBezTo>
                  <a:pt x="554" y="202"/>
                  <a:pt x="555" y="204"/>
                  <a:pt x="556" y="204"/>
                </a:cubicBezTo>
                <a:cubicBezTo>
                  <a:pt x="556" y="202"/>
                  <a:pt x="555" y="201"/>
                  <a:pt x="553" y="200"/>
                </a:cubicBezTo>
                <a:cubicBezTo>
                  <a:pt x="554" y="201"/>
                  <a:pt x="552" y="201"/>
                  <a:pt x="553" y="203"/>
                </a:cubicBezTo>
                <a:close/>
                <a:moveTo>
                  <a:pt x="108" y="204"/>
                </a:moveTo>
                <a:cubicBezTo>
                  <a:pt x="109" y="204"/>
                  <a:pt x="110" y="205"/>
                  <a:pt x="111" y="205"/>
                </a:cubicBezTo>
                <a:cubicBezTo>
                  <a:pt x="111" y="204"/>
                  <a:pt x="112" y="201"/>
                  <a:pt x="111" y="200"/>
                </a:cubicBezTo>
                <a:cubicBezTo>
                  <a:pt x="110" y="201"/>
                  <a:pt x="108" y="202"/>
                  <a:pt x="108" y="204"/>
                </a:cubicBezTo>
                <a:close/>
                <a:moveTo>
                  <a:pt x="83" y="219"/>
                </a:moveTo>
                <a:cubicBezTo>
                  <a:pt x="84" y="209"/>
                  <a:pt x="71" y="209"/>
                  <a:pt x="67" y="202"/>
                </a:cubicBezTo>
                <a:cubicBezTo>
                  <a:pt x="67" y="203"/>
                  <a:pt x="66" y="200"/>
                  <a:pt x="64" y="201"/>
                </a:cubicBezTo>
                <a:cubicBezTo>
                  <a:pt x="64" y="213"/>
                  <a:pt x="76" y="215"/>
                  <a:pt x="83" y="219"/>
                </a:cubicBezTo>
                <a:close/>
                <a:moveTo>
                  <a:pt x="87" y="210"/>
                </a:moveTo>
                <a:cubicBezTo>
                  <a:pt x="92" y="209"/>
                  <a:pt x="87" y="203"/>
                  <a:pt x="86" y="201"/>
                </a:cubicBezTo>
                <a:cubicBezTo>
                  <a:pt x="86" y="203"/>
                  <a:pt x="86" y="208"/>
                  <a:pt x="87" y="210"/>
                </a:cubicBezTo>
                <a:close/>
                <a:moveTo>
                  <a:pt x="194" y="203"/>
                </a:moveTo>
                <a:cubicBezTo>
                  <a:pt x="194" y="202"/>
                  <a:pt x="193" y="201"/>
                  <a:pt x="192" y="201"/>
                </a:cubicBezTo>
                <a:cubicBezTo>
                  <a:pt x="192" y="202"/>
                  <a:pt x="193" y="203"/>
                  <a:pt x="194" y="203"/>
                </a:cubicBezTo>
                <a:close/>
                <a:moveTo>
                  <a:pt x="41" y="208"/>
                </a:moveTo>
                <a:cubicBezTo>
                  <a:pt x="43" y="209"/>
                  <a:pt x="44" y="211"/>
                  <a:pt x="47" y="210"/>
                </a:cubicBezTo>
                <a:cubicBezTo>
                  <a:pt x="47" y="207"/>
                  <a:pt x="47" y="200"/>
                  <a:pt x="42" y="201"/>
                </a:cubicBezTo>
                <a:cubicBezTo>
                  <a:pt x="42" y="204"/>
                  <a:pt x="42" y="206"/>
                  <a:pt x="41" y="208"/>
                </a:cubicBezTo>
                <a:close/>
                <a:moveTo>
                  <a:pt x="273" y="204"/>
                </a:moveTo>
                <a:cubicBezTo>
                  <a:pt x="270" y="204"/>
                  <a:pt x="268" y="200"/>
                  <a:pt x="265" y="202"/>
                </a:cubicBezTo>
                <a:cubicBezTo>
                  <a:pt x="268" y="202"/>
                  <a:pt x="271" y="207"/>
                  <a:pt x="273" y="204"/>
                </a:cubicBezTo>
                <a:close/>
                <a:moveTo>
                  <a:pt x="493" y="204"/>
                </a:moveTo>
                <a:cubicBezTo>
                  <a:pt x="494" y="204"/>
                  <a:pt x="494" y="206"/>
                  <a:pt x="495" y="206"/>
                </a:cubicBezTo>
                <a:cubicBezTo>
                  <a:pt x="497" y="205"/>
                  <a:pt x="497" y="203"/>
                  <a:pt x="496" y="201"/>
                </a:cubicBezTo>
                <a:cubicBezTo>
                  <a:pt x="495" y="202"/>
                  <a:pt x="493" y="202"/>
                  <a:pt x="493" y="204"/>
                </a:cubicBezTo>
                <a:close/>
                <a:moveTo>
                  <a:pt x="151" y="207"/>
                </a:moveTo>
                <a:cubicBezTo>
                  <a:pt x="156" y="213"/>
                  <a:pt x="165" y="216"/>
                  <a:pt x="174" y="219"/>
                </a:cubicBezTo>
                <a:cubicBezTo>
                  <a:pt x="170" y="211"/>
                  <a:pt x="161" y="206"/>
                  <a:pt x="153" y="202"/>
                </a:cubicBezTo>
                <a:cubicBezTo>
                  <a:pt x="153" y="204"/>
                  <a:pt x="151" y="205"/>
                  <a:pt x="151" y="207"/>
                </a:cubicBezTo>
                <a:close/>
                <a:moveTo>
                  <a:pt x="362" y="209"/>
                </a:moveTo>
                <a:cubicBezTo>
                  <a:pt x="361" y="206"/>
                  <a:pt x="354" y="203"/>
                  <a:pt x="354" y="203"/>
                </a:cubicBezTo>
                <a:cubicBezTo>
                  <a:pt x="356" y="205"/>
                  <a:pt x="359" y="208"/>
                  <a:pt x="362" y="209"/>
                </a:cubicBezTo>
                <a:close/>
                <a:moveTo>
                  <a:pt x="368" y="206"/>
                </a:moveTo>
                <a:cubicBezTo>
                  <a:pt x="367" y="204"/>
                  <a:pt x="365" y="201"/>
                  <a:pt x="363" y="203"/>
                </a:cubicBezTo>
                <a:cubicBezTo>
                  <a:pt x="365" y="203"/>
                  <a:pt x="365" y="206"/>
                  <a:pt x="368" y="206"/>
                </a:cubicBezTo>
                <a:close/>
                <a:moveTo>
                  <a:pt x="411" y="205"/>
                </a:moveTo>
                <a:cubicBezTo>
                  <a:pt x="416" y="208"/>
                  <a:pt x="420" y="213"/>
                  <a:pt x="425" y="215"/>
                </a:cubicBezTo>
                <a:cubicBezTo>
                  <a:pt x="426" y="213"/>
                  <a:pt x="428" y="213"/>
                  <a:pt x="428" y="210"/>
                </a:cubicBezTo>
                <a:cubicBezTo>
                  <a:pt x="423" y="209"/>
                  <a:pt x="415" y="198"/>
                  <a:pt x="411" y="205"/>
                </a:cubicBezTo>
                <a:close/>
                <a:moveTo>
                  <a:pt x="562" y="205"/>
                </a:moveTo>
                <a:cubicBezTo>
                  <a:pt x="564" y="204"/>
                  <a:pt x="561" y="201"/>
                  <a:pt x="560" y="203"/>
                </a:cubicBezTo>
                <a:cubicBezTo>
                  <a:pt x="561" y="203"/>
                  <a:pt x="560" y="205"/>
                  <a:pt x="562" y="205"/>
                </a:cubicBezTo>
                <a:close/>
                <a:moveTo>
                  <a:pt x="280" y="203"/>
                </a:moveTo>
                <a:cubicBezTo>
                  <a:pt x="280" y="204"/>
                  <a:pt x="278" y="203"/>
                  <a:pt x="278" y="204"/>
                </a:cubicBezTo>
                <a:cubicBezTo>
                  <a:pt x="283" y="206"/>
                  <a:pt x="286" y="211"/>
                  <a:pt x="292" y="211"/>
                </a:cubicBezTo>
                <a:cubicBezTo>
                  <a:pt x="290" y="207"/>
                  <a:pt x="283" y="207"/>
                  <a:pt x="280" y="203"/>
                </a:cubicBezTo>
                <a:close/>
                <a:moveTo>
                  <a:pt x="510" y="206"/>
                </a:moveTo>
                <a:cubicBezTo>
                  <a:pt x="512" y="207"/>
                  <a:pt x="514" y="212"/>
                  <a:pt x="516" y="210"/>
                </a:cubicBezTo>
                <a:cubicBezTo>
                  <a:pt x="516" y="206"/>
                  <a:pt x="514" y="204"/>
                  <a:pt x="510" y="203"/>
                </a:cubicBezTo>
                <a:cubicBezTo>
                  <a:pt x="511" y="205"/>
                  <a:pt x="509" y="205"/>
                  <a:pt x="510" y="206"/>
                </a:cubicBezTo>
                <a:close/>
                <a:moveTo>
                  <a:pt x="521" y="209"/>
                </a:moveTo>
                <a:cubicBezTo>
                  <a:pt x="525" y="210"/>
                  <a:pt x="524" y="207"/>
                  <a:pt x="524" y="204"/>
                </a:cubicBezTo>
                <a:cubicBezTo>
                  <a:pt x="524" y="204"/>
                  <a:pt x="523" y="204"/>
                  <a:pt x="522" y="204"/>
                </a:cubicBezTo>
                <a:cubicBezTo>
                  <a:pt x="522" y="206"/>
                  <a:pt x="521" y="207"/>
                  <a:pt x="521" y="209"/>
                </a:cubicBezTo>
                <a:close/>
                <a:moveTo>
                  <a:pt x="119" y="207"/>
                </a:moveTo>
                <a:cubicBezTo>
                  <a:pt x="119" y="206"/>
                  <a:pt x="119" y="205"/>
                  <a:pt x="118" y="204"/>
                </a:cubicBezTo>
                <a:cubicBezTo>
                  <a:pt x="117" y="205"/>
                  <a:pt x="117" y="208"/>
                  <a:pt x="119" y="207"/>
                </a:cubicBezTo>
                <a:close/>
                <a:moveTo>
                  <a:pt x="213" y="207"/>
                </a:moveTo>
                <a:cubicBezTo>
                  <a:pt x="211" y="207"/>
                  <a:pt x="211" y="203"/>
                  <a:pt x="208" y="205"/>
                </a:cubicBezTo>
                <a:cubicBezTo>
                  <a:pt x="208" y="207"/>
                  <a:pt x="212" y="208"/>
                  <a:pt x="213" y="207"/>
                </a:cubicBezTo>
                <a:close/>
                <a:moveTo>
                  <a:pt x="245" y="215"/>
                </a:moveTo>
                <a:cubicBezTo>
                  <a:pt x="250" y="215"/>
                  <a:pt x="251" y="211"/>
                  <a:pt x="253" y="208"/>
                </a:cubicBezTo>
                <a:cubicBezTo>
                  <a:pt x="251" y="208"/>
                  <a:pt x="251" y="205"/>
                  <a:pt x="249" y="205"/>
                </a:cubicBezTo>
                <a:cubicBezTo>
                  <a:pt x="248" y="209"/>
                  <a:pt x="246" y="211"/>
                  <a:pt x="245" y="215"/>
                </a:cubicBezTo>
                <a:close/>
                <a:moveTo>
                  <a:pt x="591" y="217"/>
                </a:moveTo>
                <a:cubicBezTo>
                  <a:pt x="591" y="220"/>
                  <a:pt x="594" y="221"/>
                  <a:pt x="593" y="224"/>
                </a:cubicBezTo>
                <a:cubicBezTo>
                  <a:pt x="592" y="226"/>
                  <a:pt x="590" y="227"/>
                  <a:pt x="588" y="228"/>
                </a:cubicBezTo>
                <a:cubicBezTo>
                  <a:pt x="586" y="236"/>
                  <a:pt x="585" y="246"/>
                  <a:pt x="585" y="255"/>
                </a:cubicBezTo>
                <a:cubicBezTo>
                  <a:pt x="583" y="258"/>
                  <a:pt x="579" y="264"/>
                  <a:pt x="581" y="267"/>
                </a:cubicBezTo>
                <a:cubicBezTo>
                  <a:pt x="584" y="259"/>
                  <a:pt x="588" y="250"/>
                  <a:pt x="592" y="239"/>
                </a:cubicBezTo>
                <a:cubicBezTo>
                  <a:pt x="595" y="229"/>
                  <a:pt x="602" y="212"/>
                  <a:pt x="594" y="205"/>
                </a:cubicBezTo>
                <a:cubicBezTo>
                  <a:pt x="594" y="209"/>
                  <a:pt x="590" y="212"/>
                  <a:pt x="591" y="217"/>
                </a:cubicBezTo>
                <a:close/>
                <a:moveTo>
                  <a:pt x="607" y="223"/>
                </a:moveTo>
                <a:cubicBezTo>
                  <a:pt x="610" y="218"/>
                  <a:pt x="610" y="211"/>
                  <a:pt x="606" y="205"/>
                </a:cubicBezTo>
                <a:cubicBezTo>
                  <a:pt x="604" y="211"/>
                  <a:pt x="602" y="218"/>
                  <a:pt x="607" y="223"/>
                </a:cubicBezTo>
                <a:close/>
                <a:moveTo>
                  <a:pt x="469" y="213"/>
                </a:moveTo>
                <a:cubicBezTo>
                  <a:pt x="470" y="209"/>
                  <a:pt x="463" y="208"/>
                  <a:pt x="461" y="206"/>
                </a:cubicBezTo>
                <a:cubicBezTo>
                  <a:pt x="462" y="209"/>
                  <a:pt x="466" y="212"/>
                  <a:pt x="469" y="213"/>
                </a:cubicBezTo>
                <a:close/>
                <a:moveTo>
                  <a:pt x="543" y="212"/>
                </a:moveTo>
                <a:cubicBezTo>
                  <a:pt x="544" y="213"/>
                  <a:pt x="546" y="216"/>
                  <a:pt x="547" y="215"/>
                </a:cubicBezTo>
                <a:cubicBezTo>
                  <a:pt x="545" y="212"/>
                  <a:pt x="547" y="211"/>
                  <a:pt x="549" y="210"/>
                </a:cubicBezTo>
                <a:cubicBezTo>
                  <a:pt x="548" y="208"/>
                  <a:pt x="547" y="206"/>
                  <a:pt x="546" y="206"/>
                </a:cubicBezTo>
                <a:cubicBezTo>
                  <a:pt x="545" y="208"/>
                  <a:pt x="543" y="209"/>
                  <a:pt x="543" y="212"/>
                </a:cubicBezTo>
                <a:close/>
                <a:moveTo>
                  <a:pt x="140" y="212"/>
                </a:moveTo>
                <a:cubicBezTo>
                  <a:pt x="141" y="211"/>
                  <a:pt x="141" y="208"/>
                  <a:pt x="140" y="207"/>
                </a:cubicBezTo>
                <a:cubicBezTo>
                  <a:pt x="139" y="208"/>
                  <a:pt x="137" y="206"/>
                  <a:pt x="136" y="206"/>
                </a:cubicBezTo>
                <a:cubicBezTo>
                  <a:pt x="136" y="210"/>
                  <a:pt x="137" y="212"/>
                  <a:pt x="140" y="212"/>
                </a:cubicBezTo>
                <a:close/>
                <a:moveTo>
                  <a:pt x="556" y="212"/>
                </a:moveTo>
                <a:cubicBezTo>
                  <a:pt x="557" y="208"/>
                  <a:pt x="554" y="207"/>
                  <a:pt x="552" y="206"/>
                </a:cubicBezTo>
                <a:cubicBezTo>
                  <a:pt x="550" y="209"/>
                  <a:pt x="554" y="211"/>
                  <a:pt x="556" y="212"/>
                </a:cubicBezTo>
                <a:close/>
                <a:moveTo>
                  <a:pt x="566" y="212"/>
                </a:moveTo>
                <a:cubicBezTo>
                  <a:pt x="569" y="212"/>
                  <a:pt x="570" y="215"/>
                  <a:pt x="572" y="217"/>
                </a:cubicBezTo>
                <a:cubicBezTo>
                  <a:pt x="572" y="214"/>
                  <a:pt x="572" y="212"/>
                  <a:pt x="574" y="210"/>
                </a:cubicBezTo>
                <a:cubicBezTo>
                  <a:pt x="571" y="209"/>
                  <a:pt x="570" y="207"/>
                  <a:pt x="567" y="206"/>
                </a:cubicBezTo>
                <a:cubicBezTo>
                  <a:pt x="567" y="209"/>
                  <a:pt x="565" y="209"/>
                  <a:pt x="566" y="212"/>
                </a:cubicBezTo>
                <a:close/>
                <a:moveTo>
                  <a:pt x="476" y="212"/>
                </a:moveTo>
                <a:cubicBezTo>
                  <a:pt x="479" y="216"/>
                  <a:pt x="480" y="209"/>
                  <a:pt x="484" y="209"/>
                </a:cubicBezTo>
                <a:cubicBezTo>
                  <a:pt x="480" y="206"/>
                  <a:pt x="476" y="207"/>
                  <a:pt x="476" y="212"/>
                </a:cubicBezTo>
                <a:close/>
                <a:moveTo>
                  <a:pt x="58" y="220"/>
                </a:moveTo>
                <a:cubicBezTo>
                  <a:pt x="62" y="223"/>
                  <a:pt x="67" y="229"/>
                  <a:pt x="72" y="230"/>
                </a:cubicBezTo>
                <a:cubicBezTo>
                  <a:pt x="66" y="223"/>
                  <a:pt x="66" y="209"/>
                  <a:pt x="54" y="207"/>
                </a:cubicBezTo>
                <a:cubicBezTo>
                  <a:pt x="55" y="212"/>
                  <a:pt x="57" y="216"/>
                  <a:pt x="58" y="220"/>
                </a:cubicBezTo>
                <a:close/>
                <a:moveTo>
                  <a:pt x="351" y="207"/>
                </a:moveTo>
                <a:cubicBezTo>
                  <a:pt x="349" y="211"/>
                  <a:pt x="346" y="214"/>
                  <a:pt x="345" y="218"/>
                </a:cubicBezTo>
                <a:cubicBezTo>
                  <a:pt x="347" y="218"/>
                  <a:pt x="348" y="220"/>
                  <a:pt x="349" y="221"/>
                </a:cubicBezTo>
                <a:cubicBezTo>
                  <a:pt x="352" y="218"/>
                  <a:pt x="356" y="217"/>
                  <a:pt x="358" y="213"/>
                </a:cubicBezTo>
                <a:cubicBezTo>
                  <a:pt x="356" y="210"/>
                  <a:pt x="353" y="209"/>
                  <a:pt x="351" y="207"/>
                </a:cubicBezTo>
                <a:close/>
                <a:moveTo>
                  <a:pt x="406" y="211"/>
                </a:moveTo>
                <a:cubicBezTo>
                  <a:pt x="413" y="213"/>
                  <a:pt x="417" y="218"/>
                  <a:pt x="423" y="220"/>
                </a:cubicBezTo>
                <a:cubicBezTo>
                  <a:pt x="423" y="218"/>
                  <a:pt x="422" y="217"/>
                  <a:pt x="421" y="215"/>
                </a:cubicBezTo>
                <a:cubicBezTo>
                  <a:pt x="414" y="216"/>
                  <a:pt x="411" y="202"/>
                  <a:pt x="406" y="211"/>
                </a:cubicBezTo>
                <a:close/>
                <a:moveTo>
                  <a:pt x="628" y="215"/>
                </a:moveTo>
                <a:cubicBezTo>
                  <a:pt x="630" y="213"/>
                  <a:pt x="630" y="208"/>
                  <a:pt x="629" y="207"/>
                </a:cubicBezTo>
                <a:cubicBezTo>
                  <a:pt x="629" y="210"/>
                  <a:pt x="627" y="213"/>
                  <a:pt x="628" y="215"/>
                </a:cubicBezTo>
                <a:close/>
                <a:moveTo>
                  <a:pt x="494" y="212"/>
                </a:moveTo>
                <a:cubicBezTo>
                  <a:pt x="493" y="210"/>
                  <a:pt x="490" y="209"/>
                  <a:pt x="488" y="208"/>
                </a:cubicBezTo>
                <a:cubicBezTo>
                  <a:pt x="490" y="210"/>
                  <a:pt x="492" y="211"/>
                  <a:pt x="494" y="212"/>
                </a:cubicBezTo>
                <a:close/>
                <a:moveTo>
                  <a:pt x="527" y="215"/>
                </a:moveTo>
                <a:cubicBezTo>
                  <a:pt x="531" y="217"/>
                  <a:pt x="532" y="222"/>
                  <a:pt x="536" y="223"/>
                </a:cubicBezTo>
                <a:cubicBezTo>
                  <a:pt x="537" y="220"/>
                  <a:pt x="539" y="218"/>
                  <a:pt x="538" y="214"/>
                </a:cubicBezTo>
                <a:cubicBezTo>
                  <a:pt x="535" y="212"/>
                  <a:pt x="533" y="209"/>
                  <a:pt x="529" y="208"/>
                </a:cubicBezTo>
                <a:cubicBezTo>
                  <a:pt x="529" y="211"/>
                  <a:pt x="527" y="212"/>
                  <a:pt x="527" y="215"/>
                </a:cubicBezTo>
                <a:close/>
                <a:moveTo>
                  <a:pt x="273" y="211"/>
                </a:moveTo>
                <a:cubicBezTo>
                  <a:pt x="277" y="214"/>
                  <a:pt x="280" y="216"/>
                  <a:pt x="284" y="218"/>
                </a:cubicBezTo>
                <a:cubicBezTo>
                  <a:pt x="286" y="217"/>
                  <a:pt x="288" y="216"/>
                  <a:pt x="289" y="214"/>
                </a:cubicBezTo>
                <a:cubicBezTo>
                  <a:pt x="286" y="212"/>
                  <a:pt x="283" y="210"/>
                  <a:pt x="280" y="209"/>
                </a:cubicBezTo>
                <a:cubicBezTo>
                  <a:pt x="280" y="213"/>
                  <a:pt x="276" y="209"/>
                  <a:pt x="273" y="211"/>
                </a:cubicBezTo>
                <a:close/>
                <a:moveTo>
                  <a:pt x="385" y="217"/>
                </a:moveTo>
                <a:cubicBezTo>
                  <a:pt x="388" y="218"/>
                  <a:pt x="390" y="221"/>
                  <a:pt x="393" y="221"/>
                </a:cubicBezTo>
                <a:cubicBezTo>
                  <a:pt x="395" y="219"/>
                  <a:pt x="398" y="218"/>
                  <a:pt x="399" y="214"/>
                </a:cubicBezTo>
                <a:cubicBezTo>
                  <a:pt x="395" y="213"/>
                  <a:pt x="393" y="210"/>
                  <a:pt x="389" y="209"/>
                </a:cubicBezTo>
                <a:cubicBezTo>
                  <a:pt x="388" y="212"/>
                  <a:pt x="385" y="213"/>
                  <a:pt x="385" y="217"/>
                </a:cubicBezTo>
                <a:close/>
                <a:moveTo>
                  <a:pt x="454" y="209"/>
                </a:moveTo>
                <a:cubicBezTo>
                  <a:pt x="451" y="212"/>
                  <a:pt x="448" y="214"/>
                  <a:pt x="446" y="218"/>
                </a:cubicBezTo>
                <a:cubicBezTo>
                  <a:pt x="451" y="220"/>
                  <a:pt x="454" y="225"/>
                  <a:pt x="459" y="225"/>
                </a:cubicBezTo>
                <a:cubicBezTo>
                  <a:pt x="457" y="220"/>
                  <a:pt x="460" y="210"/>
                  <a:pt x="454" y="209"/>
                </a:cubicBezTo>
                <a:close/>
                <a:moveTo>
                  <a:pt x="233" y="214"/>
                </a:moveTo>
                <a:cubicBezTo>
                  <a:pt x="235" y="211"/>
                  <a:pt x="230" y="210"/>
                  <a:pt x="227" y="209"/>
                </a:cubicBezTo>
                <a:cubicBezTo>
                  <a:pt x="229" y="211"/>
                  <a:pt x="230" y="214"/>
                  <a:pt x="233" y="214"/>
                </a:cubicBezTo>
                <a:close/>
                <a:moveTo>
                  <a:pt x="515" y="218"/>
                </a:moveTo>
                <a:cubicBezTo>
                  <a:pt x="515" y="213"/>
                  <a:pt x="510" y="213"/>
                  <a:pt x="509" y="209"/>
                </a:cubicBezTo>
                <a:cubicBezTo>
                  <a:pt x="505" y="214"/>
                  <a:pt x="511" y="219"/>
                  <a:pt x="515" y="218"/>
                </a:cubicBezTo>
                <a:close/>
                <a:moveTo>
                  <a:pt x="180" y="216"/>
                </a:moveTo>
                <a:cubicBezTo>
                  <a:pt x="183" y="216"/>
                  <a:pt x="183" y="219"/>
                  <a:pt x="186" y="219"/>
                </a:cubicBezTo>
                <a:cubicBezTo>
                  <a:pt x="187" y="217"/>
                  <a:pt x="189" y="216"/>
                  <a:pt x="191" y="214"/>
                </a:cubicBezTo>
                <a:cubicBezTo>
                  <a:pt x="188" y="215"/>
                  <a:pt x="189" y="212"/>
                  <a:pt x="188" y="212"/>
                </a:cubicBezTo>
                <a:cubicBezTo>
                  <a:pt x="186" y="213"/>
                  <a:pt x="184" y="210"/>
                  <a:pt x="183" y="210"/>
                </a:cubicBezTo>
                <a:cubicBezTo>
                  <a:pt x="182" y="212"/>
                  <a:pt x="180" y="213"/>
                  <a:pt x="180" y="216"/>
                </a:cubicBezTo>
                <a:close/>
                <a:moveTo>
                  <a:pt x="230" y="217"/>
                </a:moveTo>
                <a:cubicBezTo>
                  <a:pt x="225" y="215"/>
                  <a:pt x="224" y="210"/>
                  <a:pt x="220" y="210"/>
                </a:cubicBezTo>
                <a:cubicBezTo>
                  <a:pt x="222" y="213"/>
                  <a:pt x="226" y="218"/>
                  <a:pt x="230" y="217"/>
                </a:cubicBezTo>
                <a:close/>
                <a:moveTo>
                  <a:pt x="649" y="219"/>
                </a:moveTo>
                <a:cubicBezTo>
                  <a:pt x="648" y="216"/>
                  <a:pt x="651" y="212"/>
                  <a:pt x="649" y="210"/>
                </a:cubicBezTo>
                <a:cubicBezTo>
                  <a:pt x="649" y="213"/>
                  <a:pt x="646" y="218"/>
                  <a:pt x="649" y="219"/>
                </a:cubicBezTo>
                <a:close/>
                <a:moveTo>
                  <a:pt x="36" y="217"/>
                </a:moveTo>
                <a:cubicBezTo>
                  <a:pt x="38" y="215"/>
                  <a:pt x="38" y="212"/>
                  <a:pt x="36" y="210"/>
                </a:cubicBezTo>
                <a:cubicBezTo>
                  <a:pt x="36" y="212"/>
                  <a:pt x="35" y="215"/>
                  <a:pt x="36" y="217"/>
                </a:cubicBezTo>
                <a:close/>
                <a:moveTo>
                  <a:pt x="145" y="215"/>
                </a:moveTo>
                <a:cubicBezTo>
                  <a:pt x="152" y="220"/>
                  <a:pt x="160" y="226"/>
                  <a:pt x="168" y="230"/>
                </a:cubicBezTo>
                <a:cubicBezTo>
                  <a:pt x="170" y="229"/>
                  <a:pt x="170" y="227"/>
                  <a:pt x="171" y="225"/>
                </a:cubicBezTo>
                <a:cubicBezTo>
                  <a:pt x="166" y="223"/>
                  <a:pt x="155" y="217"/>
                  <a:pt x="156" y="214"/>
                </a:cubicBezTo>
                <a:cubicBezTo>
                  <a:pt x="152" y="214"/>
                  <a:pt x="150" y="211"/>
                  <a:pt x="147" y="210"/>
                </a:cubicBezTo>
                <a:cubicBezTo>
                  <a:pt x="146" y="212"/>
                  <a:pt x="144" y="213"/>
                  <a:pt x="145" y="215"/>
                </a:cubicBezTo>
                <a:close/>
                <a:moveTo>
                  <a:pt x="306" y="214"/>
                </a:moveTo>
                <a:cubicBezTo>
                  <a:pt x="309" y="217"/>
                  <a:pt x="313" y="219"/>
                  <a:pt x="318" y="220"/>
                </a:cubicBezTo>
                <a:cubicBezTo>
                  <a:pt x="319" y="216"/>
                  <a:pt x="308" y="206"/>
                  <a:pt x="306" y="214"/>
                </a:cubicBezTo>
                <a:close/>
                <a:moveTo>
                  <a:pt x="99" y="217"/>
                </a:moveTo>
                <a:cubicBezTo>
                  <a:pt x="102" y="223"/>
                  <a:pt x="107" y="227"/>
                  <a:pt x="114" y="230"/>
                </a:cubicBezTo>
                <a:cubicBezTo>
                  <a:pt x="111" y="222"/>
                  <a:pt x="107" y="216"/>
                  <a:pt x="101" y="211"/>
                </a:cubicBezTo>
                <a:cubicBezTo>
                  <a:pt x="101" y="214"/>
                  <a:pt x="99" y="214"/>
                  <a:pt x="99" y="217"/>
                </a:cubicBezTo>
                <a:close/>
                <a:moveTo>
                  <a:pt x="203" y="212"/>
                </a:moveTo>
                <a:cubicBezTo>
                  <a:pt x="209" y="216"/>
                  <a:pt x="215" y="221"/>
                  <a:pt x="224" y="224"/>
                </a:cubicBezTo>
                <a:cubicBezTo>
                  <a:pt x="223" y="223"/>
                  <a:pt x="225" y="222"/>
                  <a:pt x="224" y="221"/>
                </a:cubicBezTo>
                <a:cubicBezTo>
                  <a:pt x="221" y="219"/>
                  <a:pt x="209" y="212"/>
                  <a:pt x="203" y="212"/>
                </a:cubicBezTo>
                <a:close/>
                <a:moveTo>
                  <a:pt x="481" y="216"/>
                </a:moveTo>
                <a:cubicBezTo>
                  <a:pt x="483" y="218"/>
                  <a:pt x="484" y="217"/>
                  <a:pt x="487" y="217"/>
                </a:cubicBezTo>
                <a:cubicBezTo>
                  <a:pt x="488" y="218"/>
                  <a:pt x="487" y="223"/>
                  <a:pt x="491" y="223"/>
                </a:cubicBezTo>
                <a:cubicBezTo>
                  <a:pt x="492" y="220"/>
                  <a:pt x="493" y="219"/>
                  <a:pt x="493" y="216"/>
                </a:cubicBezTo>
                <a:cubicBezTo>
                  <a:pt x="488" y="213"/>
                  <a:pt x="484" y="209"/>
                  <a:pt x="481" y="216"/>
                </a:cubicBezTo>
                <a:close/>
                <a:moveTo>
                  <a:pt x="549" y="217"/>
                </a:moveTo>
                <a:cubicBezTo>
                  <a:pt x="552" y="218"/>
                  <a:pt x="553" y="222"/>
                  <a:pt x="557" y="223"/>
                </a:cubicBezTo>
                <a:cubicBezTo>
                  <a:pt x="557" y="218"/>
                  <a:pt x="554" y="214"/>
                  <a:pt x="550" y="212"/>
                </a:cubicBezTo>
                <a:cubicBezTo>
                  <a:pt x="550" y="214"/>
                  <a:pt x="549" y="215"/>
                  <a:pt x="549" y="217"/>
                </a:cubicBezTo>
                <a:close/>
                <a:moveTo>
                  <a:pt x="575" y="218"/>
                </a:moveTo>
                <a:cubicBezTo>
                  <a:pt x="575" y="217"/>
                  <a:pt x="577" y="211"/>
                  <a:pt x="575" y="212"/>
                </a:cubicBezTo>
                <a:cubicBezTo>
                  <a:pt x="576" y="215"/>
                  <a:pt x="572" y="217"/>
                  <a:pt x="575" y="218"/>
                </a:cubicBezTo>
                <a:close/>
                <a:moveTo>
                  <a:pt x="618" y="221"/>
                </a:moveTo>
                <a:cubicBezTo>
                  <a:pt x="619" y="219"/>
                  <a:pt x="621" y="214"/>
                  <a:pt x="619" y="212"/>
                </a:cubicBezTo>
                <a:cubicBezTo>
                  <a:pt x="620" y="215"/>
                  <a:pt x="617" y="219"/>
                  <a:pt x="618" y="221"/>
                </a:cubicBezTo>
                <a:close/>
                <a:moveTo>
                  <a:pt x="251" y="218"/>
                </a:moveTo>
                <a:cubicBezTo>
                  <a:pt x="255" y="219"/>
                  <a:pt x="256" y="222"/>
                  <a:pt x="260" y="223"/>
                </a:cubicBezTo>
                <a:cubicBezTo>
                  <a:pt x="260" y="222"/>
                  <a:pt x="261" y="222"/>
                  <a:pt x="262" y="221"/>
                </a:cubicBezTo>
                <a:cubicBezTo>
                  <a:pt x="260" y="218"/>
                  <a:pt x="259" y="214"/>
                  <a:pt x="255" y="212"/>
                </a:cubicBezTo>
                <a:cubicBezTo>
                  <a:pt x="255" y="215"/>
                  <a:pt x="251" y="215"/>
                  <a:pt x="251" y="218"/>
                </a:cubicBezTo>
                <a:close/>
                <a:moveTo>
                  <a:pt x="522" y="215"/>
                </a:moveTo>
                <a:cubicBezTo>
                  <a:pt x="522" y="213"/>
                  <a:pt x="521" y="213"/>
                  <a:pt x="520" y="212"/>
                </a:cubicBezTo>
                <a:cubicBezTo>
                  <a:pt x="519" y="214"/>
                  <a:pt x="520" y="215"/>
                  <a:pt x="522" y="215"/>
                </a:cubicBezTo>
                <a:close/>
                <a:moveTo>
                  <a:pt x="132" y="215"/>
                </a:moveTo>
                <a:cubicBezTo>
                  <a:pt x="135" y="215"/>
                  <a:pt x="135" y="217"/>
                  <a:pt x="137" y="217"/>
                </a:cubicBezTo>
                <a:cubicBezTo>
                  <a:pt x="136" y="215"/>
                  <a:pt x="135" y="215"/>
                  <a:pt x="135" y="213"/>
                </a:cubicBezTo>
                <a:cubicBezTo>
                  <a:pt x="135" y="214"/>
                  <a:pt x="132" y="213"/>
                  <a:pt x="132" y="215"/>
                </a:cubicBezTo>
                <a:close/>
                <a:moveTo>
                  <a:pt x="420" y="224"/>
                </a:moveTo>
                <a:cubicBezTo>
                  <a:pt x="417" y="218"/>
                  <a:pt x="410" y="216"/>
                  <a:pt x="404" y="213"/>
                </a:cubicBezTo>
                <a:cubicBezTo>
                  <a:pt x="408" y="218"/>
                  <a:pt x="414" y="221"/>
                  <a:pt x="420" y="224"/>
                </a:cubicBezTo>
                <a:close/>
                <a:moveTo>
                  <a:pt x="43" y="220"/>
                </a:moveTo>
                <a:cubicBezTo>
                  <a:pt x="42" y="219"/>
                  <a:pt x="43" y="215"/>
                  <a:pt x="42" y="214"/>
                </a:cubicBezTo>
                <a:cubicBezTo>
                  <a:pt x="42" y="214"/>
                  <a:pt x="41" y="214"/>
                  <a:pt x="41" y="214"/>
                </a:cubicBezTo>
                <a:cubicBezTo>
                  <a:pt x="40" y="216"/>
                  <a:pt x="40" y="222"/>
                  <a:pt x="43" y="220"/>
                </a:cubicBezTo>
                <a:close/>
                <a:moveTo>
                  <a:pt x="429" y="218"/>
                </a:moveTo>
                <a:cubicBezTo>
                  <a:pt x="431" y="221"/>
                  <a:pt x="433" y="222"/>
                  <a:pt x="436" y="223"/>
                </a:cubicBezTo>
                <a:cubicBezTo>
                  <a:pt x="436" y="219"/>
                  <a:pt x="435" y="215"/>
                  <a:pt x="431" y="214"/>
                </a:cubicBezTo>
                <a:cubicBezTo>
                  <a:pt x="431" y="216"/>
                  <a:pt x="429" y="216"/>
                  <a:pt x="429" y="218"/>
                </a:cubicBezTo>
                <a:close/>
                <a:moveTo>
                  <a:pt x="475" y="218"/>
                </a:moveTo>
                <a:cubicBezTo>
                  <a:pt x="475" y="218"/>
                  <a:pt x="475" y="217"/>
                  <a:pt x="476" y="217"/>
                </a:cubicBezTo>
                <a:cubicBezTo>
                  <a:pt x="476" y="215"/>
                  <a:pt x="475" y="214"/>
                  <a:pt x="473" y="214"/>
                </a:cubicBezTo>
                <a:cubicBezTo>
                  <a:pt x="472" y="216"/>
                  <a:pt x="473" y="217"/>
                  <a:pt x="475" y="218"/>
                </a:cubicBezTo>
                <a:close/>
                <a:moveTo>
                  <a:pt x="378" y="219"/>
                </a:moveTo>
                <a:cubicBezTo>
                  <a:pt x="376" y="218"/>
                  <a:pt x="378" y="217"/>
                  <a:pt x="377" y="215"/>
                </a:cubicBezTo>
                <a:cubicBezTo>
                  <a:pt x="375" y="216"/>
                  <a:pt x="374" y="215"/>
                  <a:pt x="374" y="215"/>
                </a:cubicBezTo>
                <a:cubicBezTo>
                  <a:pt x="374" y="217"/>
                  <a:pt x="376" y="221"/>
                  <a:pt x="378" y="219"/>
                </a:cubicBezTo>
                <a:close/>
                <a:moveTo>
                  <a:pt x="83" y="238"/>
                </a:moveTo>
                <a:cubicBezTo>
                  <a:pt x="83" y="233"/>
                  <a:pt x="81" y="227"/>
                  <a:pt x="83" y="223"/>
                </a:cubicBezTo>
                <a:cubicBezTo>
                  <a:pt x="78" y="220"/>
                  <a:pt x="74" y="217"/>
                  <a:pt x="69" y="215"/>
                </a:cubicBezTo>
                <a:cubicBezTo>
                  <a:pt x="73" y="223"/>
                  <a:pt x="74" y="234"/>
                  <a:pt x="83" y="238"/>
                </a:cubicBezTo>
                <a:close/>
                <a:moveTo>
                  <a:pt x="237" y="217"/>
                </a:moveTo>
                <a:cubicBezTo>
                  <a:pt x="236" y="217"/>
                  <a:pt x="236" y="217"/>
                  <a:pt x="236" y="217"/>
                </a:cubicBezTo>
                <a:cubicBezTo>
                  <a:pt x="235" y="218"/>
                  <a:pt x="237" y="218"/>
                  <a:pt x="239" y="218"/>
                </a:cubicBezTo>
                <a:cubicBezTo>
                  <a:pt x="238" y="217"/>
                  <a:pt x="240" y="217"/>
                  <a:pt x="239" y="215"/>
                </a:cubicBezTo>
                <a:cubicBezTo>
                  <a:pt x="237" y="214"/>
                  <a:pt x="238" y="217"/>
                  <a:pt x="237" y="217"/>
                </a:cubicBezTo>
                <a:close/>
                <a:moveTo>
                  <a:pt x="462" y="221"/>
                </a:moveTo>
                <a:cubicBezTo>
                  <a:pt x="464" y="221"/>
                  <a:pt x="465" y="218"/>
                  <a:pt x="465" y="217"/>
                </a:cubicBezTo>
                <a:cubicBezTo>
                  <a:pt x="463" y="217"/>
                  <a:pt x="464" y="215"/>
                  <a:pt x="462" y="215"/>
                </a:cubicBezTo>
                <a:cubicBezTo>
                  <a:pt x="462" y="217"/>
                  <a:pt x="462" y="219"/>
                  <a:pt x="462" y="221"/>
                </a:cubicBezTo>
                <a:close/>
                <a:moveTo>
                  <a:pt x="287" y="221"/>
                </a:moveTo>
                <a:cubicBezTo>
                  <a:pt x="290" y="221"/>
                  <a:pt x="293" y="218"/>
                  <a:pt x="292" y="216"/>
                </a:cubicBezTo>
                <a:cubicBezTo>
                  <a:pt x="291" y="218"/>
                  <a:pt x="288" y="219"/>
                  <a:pt x="287" y="221"/>
                </a:cubicBezTo>
                <a:close/>
                <a:moveTo>
                  <a:pt x="363" y="217"/>
                </a:moveTo>
                <a:cubicBezTo>
                  <a:pt x="360" y="220"/>
                  <a:pt x="357" y="223"/>
                  <a:pt x="355" y="227"/>
                </a:cubicBezTo>
                <a:cubicBezTo>
                  <a:pt x="358" y="231"/>
                  <a:pt x="364" y="233"/>
                  <a:pt x="368" y="235"/>
                </a:cubicBezTo>
                <a:cubicBezTo>
                  <a:pt x="370" y="231"/>
                  <a:pt x="373" y="229"/>
                  <a:pt x="374" y="224"/>
                </a:cubicBezTo>
                <a:cubicBezTo>
                  <a:pt x="370" y="223"/>
                  <a:pt x="369" y="218"/>
                  <a:pt x="363" y="217"/>
                </a:cubicBezTo>
                <a:close/>
                <a:moveTo>
                  <a:pt x="19" y="235"/>
                </a:moveTo>
                <a:cubicBezTo>
                  <a:pt x="19" y="228"/>
                  <a:pt x="22" y="220"/>
                  <a:pt x="19" y="217"/>
                </a:cubicBezTo>
                <a:cubicBezTo>
                  <a:pt x="19" y="223"/>
                  <a:pt x="14" y="232"/>
                  <a:pt x="19" y="235"/>
                </a:cubicBezTo>
                <a:close/>
                <a:moveTo>
                  <a:pt x="315" y="224"/>
                </a:moveTo>
                <a:cubicBezTo>
                  <a:pt x="313" y="220"/>
                  <a:pt x="308" y="219"/>
                  <a:pt x="304" y="217"/>
                </a:cubicBezTo>
                <a:cubicBezTo>
                  <a:pt x="304" y="221"/>
                  <a:pt x="312" y="224"/>
                  <a:pt x="315" y="224"/>
                </a:cubicBezTo>
                <a:close/>
                <a:moveTo>
                  <a:pt x="396" y="223"/>
                </a:moveTo>
                <a:cubicBezTo>
                  <a:pt x="397" y="224"/>
                  <a:pt x="398" y="225"/>
                  <a:pt x="400" y="226"/>
                </a:cubicBezTo>
                <a:cubicBezTo>
                  <a:pt x="402" y="224"/>
                  <a:pt x="402" y="219"/>
                  <a:pt x="400" y="217"/>
                </a:cubicBezTo>
                <a:cubicBezTo>
                  <a:pt x="399" y="219"/>
                  <a:pt x="397" y="221"/>
                  <a:pt x="396" y="223"/>
                </a:cubicBezTo>
                <a:close/>
                <a:moveTo>
                  <a:pt x="538" y="227"/>
                </a:moveTo>
                <a:cubicBezTo>
                  <a:pt x="540" y="228"/>
                  <a:pt x="541" y="229"/>
                  <a:pt x="542" y="230"/>
                </a:cubicBezTo>
                <a:cubicBezTo>
                  <a:pt x="543" y="226"/>
                  <a:pt x="544" y="223"/>
                  <a:pt x="545" y="219"/>
                </a:cubicBezTo>
                <a:cubicBezTo>
                  <a:pt x="543" y="219"/>
                  <a:pt x="543" y="217"/>
                  <a:pt x="541" y="217"/>
                </a:cubicBezTo>
                <a:cubicBezTo>
                  <a:pt x="541" y="222"/>
                  <a:pt x="538" y="223"/>
                  <a:pt x="538" y="227"/>
                </a:cubicBezTo>
                <a:close/>
                <a:moveTo>
                  <a:pt x="569" y="226"/>
                </a:moveTo>
                <a:cubicBezTo>
                  <a:pt x="566" y="223"/>
                  <a:pt x="566" y="220"/>
                  <a:pt x="564" y="217"/>
                </a:cubicBezTo>
                <a:cubicBezTo>
                  <a:pt x="561" y="221"/>
                  <a:pt x="566" y="227"/>
                  <a:pt x="569" y="226"/>
                </a:cubicBezTo>
                <a:close/>
                <a:moveTo>
                  <a:pt x="481" y="222"/>
                </a:moveTo>
                <a:cubicBezTo>
                  <a:pt x="483" y="220"/>
                  <a:pt x="480" y="219"/>
                  <a:pt x="478" y="218"/>
                </a:cubicBezTo>
                <a:cubicBezTo>
                  <a:pt x="477" y="220"/>
                  <a:pt x="479" y="221"/>
                  <a:pt x="481" y="222"/>
                </a:cubicBezTo>
                <a:close/>
                <a:moveTo>
                  <a:pt x="92" y="224"/>
                </a:moveTo>
                <a:cubicBezTo>
                  <a:pt x="92" y="220"/>
                  <a:pt x="90" y="219"/>
                  <a:pt x="88" y="218"/>
                </a:cubicBezTo>
                <a:cubicBezTo>
                  <a:pt x="89" y="220"/>
                  <a:pt x="88" y="224"/>
                  <a:pt x="92" y="224"/>
                </a:cubicBezTo>
                <a:close/>
                <a:moveTo>
                  <a:pt x="166" y="237"/>
                </a:moveTo>
                <a:cubicBezTo>
                  <a:pt x="165" y="235"/>
                  <a:pt x="167" y="235"/>
                  <a:pt x="167" y="234"/>
                </a:cubicBezTo>
                <a:cubicBezTo>
                  <a:pt x="166" y="232"/>
                  <a:pt x="162" y="233"/>
                  <a:pt x="162" y="230"/>
                </a:cubicBezTo>
                <a:cubicBezTo>
                  <a:pt x="158" y="231"/>
                  <a:pt x="158" y="228"/>
                  <a:pt x="157" y="226"/>
                </a:cubicBezTo>
                <a:cubicBezTo>
                  <a:pt x="151" y="225"/>
                  <a:pt x="148" y="221"/>
                  <a:pt x="141" y="218"/>
                </a:cubicBezTo>
                <a:cubicBezTo>
                  <a:pt x="149" y="225"/>
                  <a:pt x="158" y="230"/>
                  <a:pt x="166" y="237"/>
                </a:cubicBezTo>
                <a:close/>
                <a:moveTo>
                  <a:pt x="292" y="224"/>
                </a:moveTo>
                <a:cubicBezTo>
                  <a:pt x="292" y="226"/>
                  <a:pt x="293" y="227"/>
                  <a:pt x="295" y="227"/>
                </a:cubicBezTo>
                <a:cubicBezTo>
                  <a:pt x="296" y="224"/>
                  <a:pt x="298" y="222"/>
                  <a:pt x="299" y="219"/>
                </a:cubicBezTo>
                <a:cubicBezTo>
                  <a:pt x="295" y="218"/>
                  <a:pt x="293" y="222"/>
                  <a:pt x="292" y="224"/>
                </a:cubicBezTo>
                <a:close/>
                <a:moveTo>
                  <a:pt x="517" y="222"/>
                </a:moveTo>
                <a:cubicBezTo>
                  <a:pt x="519" y="223"/>
                  <a:pt x="520" y="222"/>
                  <a:pt x="520" y="220"/>
                </a:cubicBezTo>
                <a:cubicBezTo>
                  <a:pt x="519" y="220"/>
                  <a:pt x="519" y="218"/>
                  <a:pt x="518" y="218"/>
                </a:cubicBezTo>
                <a:cubicBezTo>
                  <a:pt x="518" y="220"/>
                  <a:pt x="517" y="221"/>
                  <a:pt x="517" y="222"/>
                </a:cubicBezTo>
                <a:close/>
                <a:moveTo>
                  <a:pt x="628" y="238"/>
                </a:moveTo>
                <a:cubicBezTo>
                  <a:pt x="628" y="231"/>
                  <a:pt x="634" y="224"/>
                  <a:pt x="631" y="218"/>
                </a:cubicBezTo>
                <a:cubicBezTo>
                  <a:pt x="630" y="225"/>
                  <a:pt x="626" y="232"/>
                  <a:pt x="628" y="238"/>
                </a:cubicBezTo>
                <a:close/>
                <a:moveTo>
                  <a:pt x="278" y="224"/>
                </a:moveTo>
                <a:cubicBezTo>
                  <a:pt x="279" y="221"/>
                  <a:pt x="274" y="221"/>
                  <a:pt x="273" y="219"/>
                </a:cubicBezTo>
                <a:cubicBezTo>
                  <a:pt x="273" y="222"/>
                  <a:pt x="277" y="222"/>
                  <a:pt x="278" y="224"/>
                </a:cubicBezTo>
                <a:close/>
                <a:moveTo>
                  <a:pt x="193" y="226"/>
                </a:moveTo>
                <a:cubicBezTo>
                  <a:pt x="198" y="229"/>
                  <a:pt x="201" y="234"/>
                  <a:pt x="208" y="235"/>
                </a:cubicBezTo>
                <a:cubicBezTo>
                  <a:pt x="208" y="235"/>
                  <a:pt x="208" y="234"/>
                  <a:pt x="209" y="234"/>
                </a:cubicBezTo>
                <a:cubicBezTo>
                  <a:pt x="206" y="227"/>
                  <a:pt x="197" y="213"/>
                  <a:pt x="193" y="226"/>
                </a:cubicBezTo>
                <a:close/>
                <a:moveTo>
                  <a:pt x="611" y="237"/>
                </a:moveTo>
                <a:cubicBezTo>
                  <a:pt x="609" y="232"/>
                  <a:pt x="616" y="223"/>
                  <a:pt x="611" y="220"/>
                </a:cubicBezTo>
                <a:cubicBezTo>
                  <a:pt x="610" y="225"/>
                  <a:pt x="607" y="234"/>
                  <a:pt x="611" y="237"/>
                </a:cubicBezTo>
                <a:close/>
                <a:moveTo>
                  <a:pt x="646" y="224"/>
                </a:moveTo>
                <a:cubicBezTo>
                  <a:pt x="648" y="224"/>
                  <a:pt x="649" y="220"/>
                  <a:pt x="648" y="220"/>
                </a:cubicBezTo>
                <a:cubicBezTo>
                  <a:pt x="648" y="221"/>
                  <a:pt x="647" y="222"/>
                  <a:pt x="646" y="224"/>
                </a:cubicBezTo>
                <a:close/>
                <a:moveTo>
                  <a:pt x="495" y="226"/>
                </a:moveTo>
                <a:cubicBezTo>
                  <a:pt x="496" y="227"/>
                  <a:pt x="496" y="228"/>
                  <a:pt x="498" y="227"/>
                </a:cubicBezTo>
                <a:cubicBezTo>
                  <a:pt x="499" y="226"/>
                  <a:pt x="499" y="224"/>
                  <a:pt x="499" y="221"/>
                </a:cubicBezTo>
                <a:cubicBezTo>
                  <a:pt x="498" y="222"/>
                  <a:pt x="498" y="220"/>
                  <a:pt x="497" y="220"/>
                </a:cubicBezTo>
                <a:cubicBezTo>
                  <a:pt x="496" y="222"/>
                  <a:pt x="495" y="224"/>
                  <a:pt x="495" y="226"/>
                </a:cubicBezTo>
                <a:close/>
                <a:moveTo>
                  <a:pt x="462" y="229"/>
                </a:moveTo>
                <a:cubicBezTo>
                  <a:pt x="466" y="227"/>
                  <a:pt x="468" y="225"/>
                  <a:pt x="470" y="221"/>
                </a:cubicBezTo>
                <a:cubicBezTo>
                  <a:pt x="466" y="220"/>
                  <a:pt x="463" y="225"/>
                  <a:pt x="462" y="229"/>
                </a:cubicBezTo>
                <a:close/>
                <a:moveTo>
                  <a:pt x="56" y="227"/>
                </a:moveTo>
                <a:cubicBezTo>
                  <a:pt x="56" y="224"/>
                  <a:pt x="55" y="222"/>
                  <a:pt x="52" y="221"/>
                </a:cubicBezTo>
                <a:cubicBezTo>
                  <a:pt x="51" y="225"/>
                  <a:pt x="54" y="229"/>
                  <a:pt x="56" y="227"/>
                </a:cubicBezTo>
                <a:close/>
                <a:moveTo>
                  <a:pt x="573" y="226"/>
                </a:moveTo>
                <a:cubicBezTo>
                  <a:pt x="574" y="226"/>
                  <a:pt x="574" y="221"/>
                  <a:pt x="572" y="221"/>
                </a:cubicBezTo>
                <a:cubicBezTo>
                  <a:pt x="572" y="222"/>
                  <a:pt x="570" y="226"/>
                  <a:pt x="573" y="226"/>
                </a:cubicBezTo>
                <a:close/>
                <a:moveTo>
                  <a:pt x="244" y="225"/>
                </a:moveTo>
                <a:cubicBezTo>
                  <a:pt x="248" y="227"/>
                  <a:pt x="249" y="231"/>
                  <a:pt x="254" y="232"/>
                </a:cubicBezTo>
                <a:cubicBezTo>
                  <a:pt x="254" y="228"/>
                  <a:pt x="258" y="228"/>
                  <a:pt x="258" y="224"/>
                </a:cubicBezTo>
                <a:cubicBezTo>
                  <a:pt x="254" y="222"/>
                  <a:pt x="247" y="222"/>
                  <a:pt x="244" y="225"/>
                </a:cubicBezTo>
                <a:close/>
                <a:moveTo>
                  <a:pt x="408" y="232"/>
                </a:moveTo>
                <a:cubicBezTo>
                  <a:pt x="410" y="232"/>
                  <a:pt x="411" y="235"/>
                  <a:pt x="414" y="235"/>
                </a:cubicBezTo>
                <a:cubicBezTo>
                  <a:pt x="415" y="232"/>
                  <a:pt x="417" y="231"/>
                  <a:pt x="417" y="228"/>
                </a:cubicBezTo>
                <a:cubicBezTo>
                  <a:pt x="416" y="225"/>
                  <a:pt x="413" y="223"/>
                  <a:pt x="410" y="222"/>
                </a:cubicBezTo>
                <a:cubicBezTo>
                  <a:pt x="409" y="227"/>
                  <a:pt x="406" y="226"/>
                  <a:pt x="408" y="232"/>
                </a:cubicBezTo>
                <a:close/>
                <a:moveTo>
                  <a:pt x="433" y="227"/>
                </a:moveTo>
                <a:cubicBezTo>
                  <a:pt x="431" y="225"/>
                  <a:pt x="430" y="222"/>
                  <a:pt x="426" y="222"/>
                </a:cubicBezTo>
                <a:cubicBezTo>
                  <a:pt x="427" y="225"/>
                  <a:pt x="431" y="226"/>
                  <a:pt x="433" y="227"/>
                </a:cubicBezTo>
                <a:close/>
                <a:moveTo>
                  <a:pt x="545" y="234"/>
                </a:moveTo>
                <a:cubicBezTo>
                  <a:pt x="547" y="235"/>
                  <a:pt x="550" y="239"/>
                  <a:pt x="552" y="238"/>
                </a:cubicBezTo>
                <a:cubicBezTo>
                  <a:pt x="551" y="235"/>
                  <a:pt x="555" y="233"/>
                  <a:pt x="555" y="231"/>
                </a:cubicBezTo>
                <a:cubicBezTo>
                  <a:pt x="555" y="226"/>
                  <a:pt x="551" y="224"/>
                  <a:pt x="547" y="222"/>
                </a:cubicBezTo>
                <a:cubicBezTo>
                  <a:pt x="547" y="225"/>
                  <a:pt x="545" y="229"/>
                  <a:pt x="545" y="234"/>
                </a:cubicBezTo>
                <a:close/>
                <a:moveTo>
                  <a:pt x="274" y="227"/>
                </a:moveTo>
                <a:cubicBezTo>
                  <a:pt x="275" y="224"/>
                  <a:pt x="271" y="222"/>
                  <a:pt x="270" y="223"/>
                </a:cubicBezTo>
                <a:cubicBezTo>
                  <a:pt x="272" y="224"/>
                  <a:pt x="271" y="228"/>
                  <a:pt x="274" y="227"/>
                </a:cubicBezTo>
                <a:close/>
                <a:moveTo>
                  <a:pt x="298" y="230"/>
                </a:moveTo>
                <a:cubicBezTo>
                  <a:pt x="301" y="232"/>
                  <a:pt x="303" y="234"/>
                  <a:pt x="306" y="235"/>
                </a:cubicBezTo>
                <a:cubicBezTo>
                  <a:pt x="307" y="232"/>
                  <a:pt x="311" y="231"/>
                  <a:pt x="312" y="227"/>
                </a:cubicBezTo>
                <a:cubicBezTo>
                  <a:pt x="306" y="223"/>
                  <a:pt x="300" y="221"/>
                  <a:pt x="298" y="230"/>
                </a:cubicBezTo>
                <a:close/>
                <a:moveTo>
                  <a:pt x="120" y="229"/>
                </a:moveTo>
                <a:cubicBezTo>
                  <a:pt x="121" y="228"/>
                  <a:pt x="122" y="227"/>
                  <a:pt x="122" y="225"/>
                </a:cubicBezTo>
                <a:cubicBezTo>
                  <a:pt x="120" y="225"/>
                  <a:pt x="120" y="223"/>
                  <a:pt x="118" y="223"/>
                </a:cubicBezTo>
                <a:cubicBezTo>
                  <a:pt x="119" y="227"/>
                  <a:pt x="119" y="228"/>
                  <a:pt x="120" y="229"/>
                </a:cubicBezTo>
                <a:close/>
                <a:moveTo>
                  <a:pt x="450" y="235"/>
                </a:moveTo>
                <a:cubicBezTo>
                  <a:pt x="451" y="234"/>
                  <a:pt x="451" y="234"/>
                  <a:pt x="452" y="234"/>
                </a:cubicBezTo>
                <a:cubicBezTo>
                  <a:pt x="449" y="229"/>
                  <a:pt x="446" y="225"/>
                  <a:pt x="441" y="223"/>
                </a:cubicBezTo>
                <a:cubicBezTo>
                  <a:pt x="441" y="230"/>
                  <a:pt x="447" y="232"/>
                  <a:pt x="450" y="235"/>
                </a:cubicBezTo>
                <a:close/>
                <a:moveTo>
                  <a:pt x="486" y="224"/>
                </a:moveTo>
                <a:cubicBezTo>
                  <a:pt x="486" y="227"/>
                  <a:pt x="487" y="228"/>
                  <a:pt x="489" y="228"/>
                </a:cubicBezTo>
                <a:cubicBezTo>
                  <a:pt x="491" y="226"/>
                  <a:pt x="488" y="223"/>
                  <a:pt x="486" y="224"/>
                </a:cubicBezTo>
                <a:close/>
                <a:moveTo>
                  <a:pt x="533" y="231"/>
                </a:moveTo>
                <a:cubicBezTo>
                  <a:pt x="533" y="231"/>
                  <a:pt x="533" y="230"/>
                  <a:pt x="533" y="229"/>
                </a:cubicBezTo>
                <a:cubicBezTo>
                  <a:pt x="530" y="228"/>
                  <a:pt x="528" y="225"/>
                  <a:pt x="524" y="223"/>
                </a:cubicBezTo>
                <a:cubicBezTo>
                  <a:pt x="524" y="227"/>
                  <a:pt x="530" y="232"/>
                  <a:pt x="533" y="231"/>
                </a:cubicBezTo>
                <a:close/>
                <a:moveTo>
                  <a:pt x="44" y="232"/>
                </a:moveTo>
                <a:cubicBezTo>
                  <a:pt x="44" y="230"/>
                  <a:pt x="44" y="228"/>
                  <a:pt x="44" y="225"/>
                </a:cubicBezTo>
                <a:cubicBezTo>
                  <a:pt x="42" y="225"/>
                  <a:pt x="42" y="224"/>
                  <a:pt x="41" y="224"/>
                </a:cubicBezTo>
                <a:cubicBezTo>
                  <a:pt x="39" y="227"/>
                  <a:pt x="40" y="232"/>
                  <a:pt x="44" y="232"/>
                </a:cubicBezTo>
                <a:close/>
                <a:moveTo>
                  <a:pt x="565" y="229"/>
                </a:moveTo>
                <a:cubicBezTo>
                  <a:pt x="565" y="227"/>
                  <a:pt x="562" y="226"/>
                  <a:pt x="561" y="224"/>
                </a:cubicBezTo>
                <a:cubicBezTo>
                  <a:pt x="561" y="225"/>
                  <a:pt x="560" y="225"/>
                  <a:pt x="560" y="226"/>
                </a:cubicBezTo>
                <a:cubicBezTo>
                  <a:pt x="562" y="227"/>
                  <a:pt x="564" y="228"/>
                  <a:pt x="565" y="229"/>
                </a:cubicBezTo>
                <a:close/>
                <a:moveTo>
                  <a:pt x="578" y="239"/>
                </a:moveTo>
                <a:cubicBezTo>
                  <a:pt x="580" y="235"/>
                  <a:pt x="580" y="230"/>
                  <a:pt x="579" y="224"/>
                </a:cubicBezTo>
                <a:cubicBezTo>
                  <a:pt x="578" y="224"/>
                  <a:pt x="578" y="224"/>
                  <a:pt x="577" y="224"/>
                </a:cubicBezTo>
                <a:cubicBezTo>
                  <a:pt x="576" y="229"/>
                  <a:pt x="573" y="236"/>
                  <a:pt x="578" y="239"/>
                </a:cubicBezTo>
                <a:close/>
                <a:moveTo>
                  <a:pt x="153" y="233"/>
                </a:moveTo>
                <a:cubicBezTo>
                  <a:pt x="149" y="230"/>
                  <a:pt x="144" y="228"/>
                  <a:pt x="140" y="224"/>
                </a:cubicBezTo>
                <a:cubicBezTo>
                  <a:pt x="142" y="230"/>
                  <a:pt x="149" y="232"/>
                  <a:pt x="153" y="233"/>
                </a:cubicBezTo>
                <a:close/>
                <a:moveTo>
                  <a:pt x="229" y="227"/>
                </a:moveTo>
                <a:cubicBezTo>
                  <a:pt x="228" y="226"/>
                  <a:pt x="228" y="224"/>
                  <a:pt x="225" y="224"/>
                </a:cubicBezTo>
                <a:cubicBezTo>
                  <a:pt x="226" y="226"/>
                  <a:pt x="227" y="227"/>
                  <a:pt x="229" y="227"/>
                </a:cubicBezTo>
                <a:close/>
                <a:moveTo>
                  <a:pt x="466" y="231"/>
                </a:moveTo>
                <a:cubicBezTo>
                  <a:pt x="469" y="233"/>
                  <a:pt x="472" y="236"/>
                  <a:pt x="476" y="238"/>
                </a:cubicBezTo>
                <a:cubicBezTo>
                  <a:pt x="477" y="235"/>
                  <a:pt x="478" y="233"/>
                  <a:pt x="478" y="230"/>
                </a:cubicBezTo>
                <a:cubicBezTo>
                  <a:pt x="475" y="223"/>
                  <a:pt x="469" y="225"/>
                  <a:pt x="466" y="231"/>
                </a:cubicBezTo>
                <a:close/>
                <a:moveTo>
                  <a:pt x="591" y="265"/>
                </a:moveTo>
                <a:cubicBezTo>
                  <a:pt x="589" y="272"/>
                  <a:pt x="587" y="278"/>
                  <a:pt x="588" y="283"/>
                </a:cubicBezTo>
                <a:cubicBezTo>
                  <a:pt x="592" y="279"/>
                  <a:pt x="592" y="274"/>
                  <a:pt x="594" y="266"/>
                </a:cubicBezTo>
                <a:cubicBezTo>
                  <a:pt x="597" y="255"/>
                  <a:pt x="608" y="235"/>
                  <a:pt x="601" y="224"/>
                </a:cubicBezTo>
                <a:cubicBezTo>
                  <a:pt x="599" y="240"/>
                  <a:pt x="595" y="252"/>
                  <a:pt x="591" y="265"/>
                </a:cubicBezTo>
                <a:close/>
                <a:moveTo>
                  <a:pt x="281" y="228"/>
                </a:moveTo>
                <a:cubicBezTo>
                  <a:pt x="281" y="228"/>
                  <a:pt x="281" y="228"/>
                  <a:pt x="281" y="228"/>
                </a:cubicBezTo>
                <a:moveTo>
                  <a:pt x="318" y="226"/>
                </a:moveTo>
                <a:cubicBezTo>
                  <a:pt x="318" y="230"/>
                  <a:pt x="326" y="231"/>
                  <a:pt x="329" y="234"/>
                </a:cubicBezTo>
                <a:cubicBezTo>
                  <a:pt x="330" y="234"/>
                  <a:pt x="330" y="233"/>
                  <a:pt x="330" y="232"/>
                </a:cubicBezTo>
                <a:cubicBezTo>
                  <a:pt x="327" y="230"/>
                  <a:pt x="322" y="226"/>
                  <a:pt x="318" y="226"/>
                </a:cubicBezTo>
                <a:close/>
                <a:moveTo>
                  <a:pt x="455" y="230"/>
                </a:moveTo>
                <a:cubicBezTo>
                  <a:pt x="454" y="228"/>
                  <a:pt x="449" y="224"/>
                  <a:pt x="449" y="226"/>
                </a:cubicBezTo>
                <a:cubicBezTo>
                  <a:pt x="451" y="227"/>
                  <a:pt x="452" y="230"/>
                  <a:pt x="455" y="230"/>
                </a:cubicBezTo>
                <a:close/>
                <a:moveTo>
                  <a:pt x="502" y="231"/>
                </a:moveTo>
                <a:cubicBezTo>
                  <a:pt x="504" y="232"/>
                  <a:pt x="505" y="235"/>
                  <a:pt x="509" y="235"/>
                </a:cubicBezTo>
                <a:cubicBezTo>
                  <a:pt x="511" y="230"/>
                  <a:pt x="506" y="227"/>
                  <a:pt x="503" y="225"/>
                </a:cubicBezTo>
                <a:cubicBezTo>
                  <a:pt x="503" y="227"/>
                  <a:pt x="502" y="229"/>
                  <a:pt x="502" y="231"/>
                </a:cubicBezTo>
                <a:close/>
                <a:moveTo>
                  <a:pt x="431" y="231"/>
                </a:moveTo>
                <a:cubicBezTo>
                  <a:pt x="430" y="228"/>
                  <a:pt x="427" y="227"/>
                  <a:pt x="424" y="226"/>
                </a:cubicBezTo>
                <a:cubicBezTo>
                  <a:pt x="425" y="229"/>
                  <a:pt x="427" y="230"/>
                  <a:pt x="431" y="231"/>
                </a:cubicBezTo>
                <a:close/>
                <a:moveTo>
                  <a:pt x="256" y="234"/>
                </a:moveTo>
                <a:cubicBezTo>
                  <a:pt x="258" y="235"/>
                  <a:pt x="260" y="237"/>
                  <a:pt x="263" y="238"/>
                </a:cubicBezTo>
                <a:cubicBezTo>
                  <a:pt x="264" y="235"/>
                  <a:pt x="268" y="234"/>
                  <a:pt x="269" y="231"/>
                </a:cubicBezTo>
                <a:cubicBezTo>
                  <a:pt x="267" y="228"/>
                  <a:pt x="264" y="227"/>
                  <a:pt x="261" y="226"/>
                </a:cubicBezTo>
                <a:cubicBezTo>
                  <a:pt x="260" y="229"/>
                  <a:pt x="257" y="231"/>
                  <a:pt x="256" y="234"/>
                </a:cubicBezTo>
                <a:close/>
                <a:moveTo>
                  <a:pt x="76" y="240"/>
                </a:moveTo>
                <a:cubicBezTo>
                  <a:pt x="73" y="234"/>
                  <a:pt x="65" y="232"/>
                  <a:pt x="61" y="227"/>
                </a:cubicBezTo>
                <a:cubicBezTo>
                  <a:pt x="61" y="234"/>
                  <a:pt x="71" y="236"/>
                  <a:pt x="76" y="240"/>
                </a:cubicBezTo>
                <a:close/>
                <a:moveTo>
                  <a:pt x="123" y="233"/>
                </a:moveTo>
                <a:cubicBezTo>
                  <a:pt x="125" y="234"/>
                  <a:pt x="126" y="230"/>
                  <a:pt x="128" y="231"/>
                </a:cubicBezTo>
                <a:cubicBezTo>
                  <a:pt x="128" y="229"/>
                  <a:pt x="128" y="227"/>
                  <a:pt x="126" y="227"/>
                </a:cubicBezTo>
                <a:cubicBezTo>
                  <a:pt x="126" y="230"/>
                  <a:pt x="122" y="230"/>
                  <a:pt x="123" y="233"/>
                </a:cubicBezTo>
                <a:close/>
                <a:moveTo>
                  <a:pt x="225" y="231"/>
                </a:moveTo>
                <a:cubicBezTo>
                  <a:pt x="224" y="229"/>
                  <a:pt x="223" y="229"/>
                  <a:pt x="224" y="227"/>
                </a:cubicBezTo>
                <a:cubicBezTo>
                  <a:pt x="221" y="228"/>
                  <a:pt x="222" y="228"/>
                  <a:pt x="222" y="230"/>
                </a:cubicBezTo>
                <a:cubicBezTo>
                  <a:pt x="224" y="229"/>
                  <a:pt x="226" y="232"/>
                  <a:pt x="225" y="231"/>
                </a:cubicBezTo>
                <a:close/>
                <a:moveTo>
                  <a:pt x="372" y="238"/>
                </a:moveTo>
                <a:cubicBezTo>
                  <a:pt x="374" y="238"/>
                  <a:pt x="375" y="240"/>
                  <a:pt x="378" y="240"/>
                </a:cubicBezTo>
                <a:cubicBezTo>
                  <a:pt x="379" y="237"/>
                  <a:pt x="382" y="236"/>
                  <a:pt x="383" y="233"/>
                </a:cubicBezTo>
                <a:cubicBezTo>
                  <a:pt x="381" y="231"/>
                  <a:pt x="380" y="229"/>
                  <a:pt x="377" y="228"/>
                </a:cubicBezTo>
                <a:cubicBezTo>
                  <a:pt x="376" y="232"/>
                  <a:pt x="373" y="234"/>
                  <a:pt x="372" y="238"/>
                </a:cubicBezTo>
                <a:close/>
                <a:moveTo>
                  <a:pt x="394" y="231"/>
                </a:moveTo>
                <a:cubicBezTo>
                  <a:pt x="396" y="230"/>
                  <a:pt x="393" y="227"/>
                  <a:pt x="392" y="229"/>
                </a:cubicBezTo>
                <a:cubicBezTo>
                  <a:pt x="393" y="229"/>
                  <a:pt x="393" y="231"/>
                  <a:pt x="394" y="231"/>
                </a:cubicBezTo>
                <a:close/>
                <a:moveTo>
                  <a:pt x="622" y="239"/>
                </a:moveTo>
                <a:cubicBezTo>
                  <a:pt x="622" y="235"/>
                  <a:pt x="625" y="232"/>
                  <a:pt x="623" y="228"/>
                </a:cubicBezTo>
                <a:cubicBezTo>
                  <a:pt x="624" y="232"/>
                  <a:pt x="620" y="235"/>
                  <a:pt x="622" y="239"/>
                </a:cubicBezTo>
                <a:close/>
                <a:moveTo>
                  <a:pt x="286" y="232"/>
                </a:moveTo>
                <a:cubicBezTo>
                  <a:pt x="287" y="234"/>
                  <a:pt x="292" y="237"/>
                  <a:pt x="292" y="231"/>
                </a:cubicBezTo>
                <a:cubicBezTo>
                  <a:pt x="290" y="229"/>
                  <a:pt x="286" y="227"/>
                  <a:pt x="286" y="232"/>
                </a:cubicBezTo>
                <a:close/>
                <a:moveTo>
                  <a:pt x="496" y="232"/>
                </a:moveTo>
                <a:cubicBezTo>
                  <a:pt x="496" y="230"/>
                  <a:pt x="495" y="229"/>
                  <a:pt x="493" y="229"/>
                </a:cubicBezTo>
                <a:cubicBezTo>
                  <a:pt x="493" y="232"/>
                  <a:pt x="495" y="234"/>
                  <a:pt x="496" y="232"/>
                </a:cubicBezTo>
                <a:close/>
                <a:moveTo>
                  <a:pt x="93" y="237"/>
                </a:moveTo>
                <a:cubicBezTo>
                  <a:pt x="95" y="234"/>
                  <a:pt x="93" y="230"/>
                  <a:pt x="90" y="229"/>
                </a:cubicBezTo>
                <a:cubicBezTo>
                  <a:pt x="92" y="232"/>
                  <a:pt x="92" y="235"/>
                  <a:pt x="93" y="237"/>
                </a:cubicBezTo>
                <a:close/>
                <a:moveTo>
                  <a:pt x="276" y="230"/>
                </a:moveTo>
                <a:cubicBezTo>
                  <a:pt x="276" y="232"/>
                  <a:pt x="277" y="232"/>
                  <a:pt x="279" y="232"/>
                </a:cubicBezTo>
                <a:cubicBezTo>
                  <a:pt x="279" y="230"/>
                  <a:pt x="277" y="229"/>
                  <a:pt x="276" y="230"/>
                </a:cubicBezTo>
                <a:close/>
                <a:moveTo>
                  <a:pt x="309" y="238"/>
                </a:moveTo>
                <a:cubicBezTo>
                  <a:pt x="312" y="240"/>
                  <a:pt x="315" y="242"/>
                  <a:pt x="319" y="244"/>
                </a:cubicBezTo>
                <a:cubicBezTo>
                  <a:pt x="323" y="245"/>
                  <a:pt x="324" y="239"/>
                  <a:pt x="327" y="240"/>
                </a:cubicBezTo>
                <a:cubicBezTo>
                  <a:pt x="327" y="238"/>
                  <a:pt x="326" y="237"/>
                  <a:pt x="326" y="235"/>
                </a:cubicBezTo>
                <a:cubicBezTo>
                  <a:pt x="320" y="235"/>
                  <a:pt x="319" y="230"/>
                  <a:pt x="314" y="229"/>
                </a:cubicBezTo>
                <a:cubicBezTo>
                  <a:pt x="313" y="233"/>
                  <a:pt x="310" y="234"/>
                  <a:pt x="309" y="238"/>
                </a:cubicBezTo>
                <a:close/>
                <a:moveTo>
                  <a:pt x="238" y="231"/>
                </a:moveTo>
                <a:cubicBezTo>
                  <a:pt x="240" y="235"/>
                  <a:pt x="244" y="237"/>
                  <a:pt x="248" y="239"/>
                </a:cubicBezTo>
                <a:cubicBezTo>
                  <a:pt x="248" y="238"/>
                  <a:pt x="250" y="238"/>
                  <a:pt x="250" y="236"/>
                </a:cubicBezTo>
                <a:cubicBezTo>
                  <a:pt x="247" y="233"/>
                  <a:pt x="242" y="228"/>
                  <a:pt x="238" y="231"/>
                </a:cubicBezTo>
                <a:close/>
                <a:moveTo>
                  <a:pt x="487" y="234"/>
                </a:moveTo>
                <a:cubicBezTo>
                  <a:pt x="487" y="231"/>
                  <a:pt x="485" y="231"/>
                  <a:pt x="484" y="230"/>
                </a:cubicBezTo>
                <a:cubicBezTo>
                  <a:pt x="484" y="232"/>
                  <a:pt x="485" y="233"/>
                  <a:pt x="487" y="234"/>
                </a:cubicBezTo>
                <a:close/>
                <a:moveTo>
                  <a:pt x="521" y="234"/>
                </a:moveTo>
                <a:cubicBezTo>
                  <a:pt x="523" y="237"/>
                  <a:pt x="527" y="238"/>
                  <a:pt x="530" y="241"/>
                </a:cubicBezTo>
                <a:cubicBezTo>
                  <a:pt x="530" y="240"/>
                  <a:pt x="531" y="238"/>
                  <a:pt x="531" y="237"/>
                </a:cubicBezTo>
                <a:cubicBezTo>
                  <a:pt x="528" y="234"/>
                  <a:pt x="525" y="232"/>
                  <a:pt x="522" y="230"/>
                </a:cubicBezTo>
                <a:cubicBezTo>
                  <a:pt x="522" y="232"/>
                  <a:pt x="521" y="232"/>
                  <a:pt x="521" y="234"/>
                </a:cubicBezTo>
                <a:close/>
                <a:moveTo>
                  <a:pt x="131" y="231"/>
                </a:moveTo>
                <a:cubicBezTo>
                  <a:pt x="123" y="236"/>
                  <a:pt x="129" y="244"/>
                  <a:pt x="136" y="246"/>
                </a:cubicBezTo>
                <a:cubicBezTo>
                  <a:pt x="139" y="240"/>
                  <a:pt x="135" y="234"/>
                  <a:pt x="131" y="231"/>
                </a:cubicBezTo>
                <a:close/>
                <a:moveTo>
                  <a:pt x="356" y="235"/>
                </a:moveTo>
                <a:cubicBezTo>
                  <a:pt x="354" y="233"/>
                  <a:pt x="353" y="231"/>
                  <a:pt x="351" y="231"/>
                </a:cubicBezTo>
                <a:cubicBezTo>
                  <a:pt x="350" y="234"/>
                  <a:pt x="357" y="235"/>
                  <a:pt x="356" y="235"/>
                </a:cubicBezTo>
                <a:close/>
                <a:moveTo>
                  <a:pt x="417" y="238"/>
                </a:moveTo>
                <a:cubicBezTo>
                  <a:pt x="419" y="238"/>
                  <a:pt x="419" y="240"/>
                  <a:pt x="421" y="240"/>
                </a:cubicBezTo>
                <a:cubicBezTo>
                  <a:pt x="423" y="236"/>
                  <a:pt x="426" y="237"/>
                  <a:pt x="426" y="232"/>
                </a:cubicBezTo>
                <a:cubicBezTo>
                  <a:pt x="422" y="230"/>
                  <a:pt x="419" y="232"/>
                  <a:pt x="417" y="238"/>
                </a:cubicBezTo>
                <a:close/>
                <a:moveTo>
                  <a:pt x="439" y="237"/>
                </a:moveTo>
                <a:cubicBezTo>
                  <a:pt x="438" y="233"/>
                  <a:pt x="436" y="232"/>
                  <a:pt x="433" y="231"/>
                </a:cubicBezTo>
                <a:cubicBezTo>
                  <a:pt x="433" y="235"/>
                  <a:pt x="436" y="236"/>
                  <a:pt x="439" y="237"/>
                </a:cubicBezTo>
                <a:close/>
                <a:moveTo>
                  <a:pt x="62" y="241"/>
                </a:moveTo>
                <a:cubicBezTo>
                  <a:pt x="61" y="237"/>
                  <a:pt x="59" y="233"/>
                  <a:pt x="54" y="232"/>
                </a:cubicBezTo>
                <a:cubicBezTo>
                  <a:pt x="56" y="239"/>
                  <a:pt x="58" y="246"/>
                  <a:pt x="66" y="249"/>
                </a:cubicBezTo>
                <a:cubicBezTo>
                  <a:pt x="63" y="246"/>
                  <a:pt x="64" y="238"/>
                  <a:pt x="62" y="241"/>
                </a:cubicBezTo>
                <a:close/>
                <a:moveTo>
                  <a:pt x="202" y="241"/>
                </a:moveTo>
                <a:cubicBezTo>
                  <a:pt x="202" y="238"/>
                  <a:pt x="196" y="232"/>
                  <a:pt x="193" y="232"/>
                </a:cubicBezTo>
                <a:cubicBezTo>
                  <a:pt x="196" y="235"/>
                  <a:pt x="198" y="239"/>
                  <a:pt x="202" y="241"/>
                </a:cubicBezTo>
                <a:close/>
                <a:moveTo>
                  <a:pt x="231" y="234"/>
                </a:moveTo>
                <a:cubicBezTo>
                  <a:pt x="231" y="234"/>
                  <a:pt x="231" y="233"/>
                  <a:pt x="231" y="232"/>
                </a:cubicBezTo>
                <a:cubicBezTo>
                  <a:pt x="229" y="233"/>
                  <a:pt x="226" y="231"/>
                  <a:pt x="227" y="232"/>
                </a:cubicBezTo>
                <a:cubicBezTo>
                  <a:pt x="229" y="233"/>
                  <a:pt x="229" y="236"/>
                  <a:pt x="231" y="234"/>
                </a:cubicBezTo>
                <a:close/>
                <a:moveTo>
                  <a:pt x="560" y="245"/>
                </a:moveTo>
                <a:cubicBezTo>
                  <a:pt x="562" y="243"/>
                  <a:pt x="564" y="239"/>
                  <a:pt x="565" y="236"/>
                </a:cubicBezTo>
                <a:cubicBezTo>
                  <a:pt x="564" y="235"/>
                  <a:pt x="563" y="233"/>
                  <a:pt x="561" y="232"/>
                </a:cubicBezTo>
                <a:cubicBezTo>
                  <a:pt x="560" y="235"/>
                  <a:pt x="560" y="243"/>
                  <a:pt x="560" y="245"/>
                </a:cubicBezTo>
                <a:close/>
                <a:moveTo>
                  <a:pt x="341" y="235"/>
                </a:moveTo>
                <a:cubicBezTo>
                  <a:pt x="343" y="237"/>
                  <a:pt x="347" y="233"/>
                  <a:pt x="344" y="232"/>
                </a:cubicBezTo>
                <a:cubicBezTo>
                  <a:pt x="344" y="234"/>
                  <a:pt x="341" y="233"/>
                  <a:pt x="341" y="235"/>
                </a:cubicBezTo>
                <a:close/>
                <a:moveTo>
                  <a:pt x="541" y="237"/>
                </a:moveTo>
                <a:cubicBezTo>
                  <a:pt x="540" y="235"/>
                  <a:pt x="539" y="233"/>
                  <a:pt x="536" y="233"/>
                </a:cubicBezTo>
                <a:cubicBezTo>
                  <a:pt x="536" y="236"/>
                  <a:pt x="539" y="236"/>
                  <a:pt x="541" y="237"/>
                </a:cubicBezTo>
                <a:close/>
                <a:moveTo>
                  <a:pt x="179" y="237"/>
                </a:moveTo>
                <a:cubicBezTo>
                  <a:pt x="181" y="237"/>
                  <a:pt x="181" y="234"/>
                  <a:pt x="180" y="234"/>
                </a:cubicBezTo>
                <a:cubicBezTo>
                  <a:pt x="180" y="234"/>
                  <a:pt x="178" y="235"/>
                  <a:pt x="179" y="237"/>
                </a:cubicBezTo>
                <a:close/>
                <a:moveTo>
                  <a:pt x="225" y="242"/>
                </a:moveTo>
                <a:cubicBezTo>
                  <a:pt x="224" y="237"/>
                  <a:pt x="219" y="234"/>
                  <a:pt x="216" y="234"/>
                </a:cubicBezTo>
                <a:cubicBezTo>
                  <a:pt x="218" y="237"/>
                  <a:pt x="220" y="243"/>
                  <a:pt x="225" y="242"/>
                </a:cubicBezTo>
                <a:close/>
                <a:moveTo>
                  <a:pt x="403" y="237"/>
                </a:moveTo>
                <a:cubicBezTo>
                  <a:pt x="403" y="235"/>
                  <a:pt x="403" y="235"/>
                  <a:pt x="403" y="235"/>
                </a:cubicBezTo>
                <a:cubicBezTo>
                  <a:pt x="403" y="235"/>
                  <a:pt x="403" y="235"/>
                  <a:pt x="403" y="235"/>
                </a:cubicBezTo>
                <a:cubicBezTo>
                  <a:pt x="402" y="237"/>
                  <a:pt x="399" y="232"/>
                  <a:pt x="399" y="235"/>
                </a:cubicBezTo>
                <a:cubicBezTo>
                  <a:pt x="401" y="235"/>
                  <a:pt x="401" y="237"/>
                  <a:pt x="403" y="237"/>
                </a:cubicBezTo>
                <a:close/>
                <a:moveTo>
                  <a:pt x="101" y="241"/>
                </a:moveTo>
                <a:cubicBezTo>
                  <a:pt x="101" y="238"/>
                  <a:pt x="100" y="235"/>
                  <a:pt x="97" y="234"/>
                </a:cubicBezTo>
                <a:cubicBezTo>
                  <a:pt x="97" y="238"/>
                  <a:pt x="98" y="241"/>
                  <a:pt x="101" y="241"/>
                </a:cubicBezTo>
                <a:close/>
                <a:moveTo>
                  <a:pt x="142" y="240"/>
                </a:moveTo>
                <a:cubicBezTo>
                  <a:pt x="145" y="238"/>
                  <a:pt x="140" y="236"/>
                  <a:pt x="139" y="234"/>
                </a:cubicBezTo>
                <a:cubicBezTo>
                  <a:pt x="139" y="237"/>
                  <a:pt x="140" y="239"/>
                  <a:pt x="142" y="240"/>
                </a:cubicBezTo>
                <a:close/>
                <a:moveTo>
                  <a:pt x="266" y="240"/>
                </a:moveTo>
                <a:cubicBezTo>
                  <a:pt x="268" y="241"/>
                  <a:pt x="268" y="242"/>
                  <a:pt x="270" y="242"/>
                </a:cubicBezTo>
                <a:cubicBezTo>
                  <a:pt x="270" y="238"/>
                  <a:pt x="275" y="240"/>
                  <a:pt x="274" y="235"/>
                </a:cubicBezTo>
                <a:cubicBezTo>
                  <a:pt x="273" y="235"/>
                  <a:pt x="273" y="235"/>
                  <a:pt x="273" y="234"/>
                </a:cubicBezTo>
                <a:cubicBezTo>
                  <a:pt x="270" y="236"/>
                  <a:pt x="267" y="237"/>
                  <a:pt x="266" y="240"/>
                </a:cubicBezTo>
                <a:close/>
                <a:moveTo>
                  <a:pt x="293" y="239"/>
                </a:moveTo>
                <a:cubicBezTo>
                  <a:pt x="294" y="242"/>
                  <a:pt x="298" y="242"/>
                  <a:pt x="301" y="244"/>
                </a:cubicBezTo>
                <a:cubicBezTo>
                  <a:pt x="302" y="243"/>
                  <a:pt x="302" y="242"/>
                  <a:pt x="303" y="241"/>
                </a:cubicBezTo>
                <a:cubicBezTo>
                  <a:pt x="301" y="238"/>
                  <a:pt x="299" y="235"/>
                  <a:pt x="295" y="234"/>
                </a:cubicBezTo>
                <a:cubicBezTo>
                  <a:pt x="295" y="236"/>
                  <a:pt x="293" y="237"/>
                  <a:pt x="293" y="239"/>
                </a:cubicBezTo>
                <a:close/>
                <a:moveTo>
                  <a:pt x="461" y="237"/>
                </a:moveTo>
                <a:cubicBezTo>
                  <a:pt x="465" y="240"/>
                  <a:pt x="467" y="245"/>
                  <a:pt x="472" y="248"/>
                </a:cubicBezTo>
                <a:cubicBezTo>
                  <a:pt x="472" y="246"/>
                  <a:pt x="473" y="245"/>
                  <a:pt x="473" y="243"/>
                </a:cubicBezTo>
                <a:cubicBezTo>
                  <a:pt x="470" y="239"/>
                  <a:pt x="466" y="236"/>
                  <a:pt x="462" y="234"/>
                </a:cubicBezTo>
                <a:cubicBezTo>
                  <a:pt x="462" y="235"/>
                  <a:pt x="461" y="236"/>
                  <a:pt x="461" y="237"/>
                </a:cubicBezTo>
                <a:close/>
                <a:moveTo>
                  <a:pt x="480" y="240"/>
                </a:moveTo>
                <a:cubicBezTo>
                  <a:pt x="482" y="241"/>
                  <a:pt x="482" y="243"/>
                  <a:pt x="484" y="243"/>
                </a:cubicBezTo>
                <a:cubicBezTo>
                  <a:pt x="487" y="239"/>
                  <a:pt x="486" y="236"/>
                  <a:pt x="482" y="234"/>
                </a:cubicBezTo>
                <a:cubicBezTo>
                  <a:pt x="482" y="237"/>
                  <a:pt x="480" y="238"/>
                  <a:pt x="480" y="240"/>
                </a:cubicBezTo>
                <a:close/>
                <a:moveTo>
                  <a:pt x="43" y="249"/>
                </a:moveTo>
                <a:cubicBezTo>
                  <a:pt x="42" y="245"/>
                  <a:pt x="43" y="242"/>
                  <a:pt x="44" y="238"/>
                </a:cubicBezTo>
                <a:cubicBezTo>
                  <a:pt x="43" y="237"/>
                  <a:pt x="42" y="235"/>
                  <a:pt x="40" y="235"/>
                </a:cubicBezTo>
                <a:cubicBezTo>
                  <a:pt x="40" y="238"/>
                  <a:pt x="37" y="247"/>
                  <a:pt x="43" y="249"/>
                </a:cubicBezTo>
                <a:close/>
                <a:moveTo>
                  <a:pt x="507" y="240"/>
                </a:moveTo>
                <a:cubicBezTo>
                  <a:pt x="506" y="237"/>
                  <a:pt x="504" y="235"/>
                  <a:pt x="501" y="235"/>
                </a:cubicBezTo>
                <a:cubicBezTo>
                  <a:pt x="501" y="238"/>
                  <a:pt x="504" y="239"/>
                  <a:pt x="507" y="240"/>
                </a:cubicBezTo>
                <a:close/>
                <a:moveTo>
                  <a:pt x="182" y="239"/>
                </a:moveTo>
                <a:cubicBezTo>
                  <a:pt x="187" y="240"/>
                  <a:pt x="191" y="249"/>
                  <a:pt x="196" y="244"/>
                </a:cubicBezTo>
                <a:cubicBezTo>
                  <a:pt x="192" y="241"/>
                  <a:pt x="188" y="239"/>
                  <a:pt x="184" y="235"/>
                </a:cubicBezTo>
                <a:cubicBezTo>
                  <a:pt x="184" y="237"/>
                  <a:pt x="182" y="238"/>
                  <a:pt x="182" y="239"/>
                </a:cubicBezTo>
                <a:close/>
                <a:moveTo>
                  <a:pt x="346" y="238"/>
                </a:moveTo>
                <a:cubicBezTo>
                  <a:pt x="349" y="237"/>
                  <a:pt x="350" y="242"/>
                  <a:pt x="353" y="240"/>
                </a:cubicBezTo>
                <a:cubicBezTo>
                  <a:pt x="351" y="239"/>
                  <a:pt x="347" y="232"/>
                  <a:pt x="346" y="238"/>
                </a:cubicBezTo>
                <a:close/>
                <a:moveTo>
                  <a:pt x="286" y="243"/>
                </a:moveTo>
                <a:cubicBezTo>
                  <a:pt x="286" y="242"/>
                  <a:pt x="287" y="241"/>
                  <a:pt x="287" y="240"/>
                </a:cubicBezTo>
                <a:cubicBezTo>
                  <a:pt x="285" y="238"/>
                  <a:pt x="282" y="237"/>
                  <a:pt x="280" y="236"/>
                </a:cubicBezTo>
                <a:cubicBezTo>
                  <a:pt x="281" y="239"/>
                  <a:pt x="284" y="241"/>
                  <a:pt x="286" y="243"/>
                </a:cubicBezTo>
                <a:close/>
                <a:moveTo>
                  <a:pt x="381" y="241"/>
                </a:moveTo>
                <a:cubicBezTo>
                  <a:pt x="382" y="241"/>
                  <a:pt x="383" y="241"/>
                  <a:pt x="384" y="241"/>
                </a:cubicBezTo>
                <a:cubicBezTo>
                  <a:pt x="384" y="238"/>
                  <a:pt x="387" y="239"/>
                  <a:pt x="386" y="236"/>
                </a:cubicBezTo>
                <a:cubicBezTo>
                  <a:pt x="383" y="236"/>
                  <a:pt x="383" y="239"/>
                  <a:pt x="381" y="241"/>
                </a:cubicBezTo>
                <a:close/>
                <a:moveTo>
                  <a:pt x="423" y="243"/>
                </a:moveTo>
                <a:cubicBezTo>
                  <a:pt x="428" y="244"/>
                  <a:pt x="431" y="248"/>
                  <a:pt x="436" y="250"/>
                </a:cubicBezTo>
                <a:cubicBezTo>
                  <a:pt x="438" y="248"/>
                  <a:pt x="440" y="247"/>
                  <a:pt x="440" y="244"/>
                </a:cubicBezTo>
                <a:cubicBezTo>
                  <a:pt x="437" y="240"/>
                  <a:pt x="434" y="238"/>
                  <a:pt x="429" y="236"/>
                </a:cubicBezTo>
                <a:cubicBezTo>
                  <a:pt x="427" y="238"/>
                  <a:pt x="424" y="239"/>
                  <a:pt x="423" y="243"/>
                </a:cubicBezTo>
                <a:close/>
                <a:moveTo>
                  <a:pt x="490" y="237"/>
                </a:moveTo>
                <a:cubicBezTo>
                  <a:pt x="491" y="238"/>
                  <a:pt x="491" y="241"/>
                  <a:pt x="493" y="241"/>
                </a:cubicBezTo>
                <a:cubicBezTo>
                  <a:pt x="493" y="239"/>
                  <a:pt x="494" y="239"/>
                  <a:pt x="494" y="237"/>
                </a:cubicBezTo>
                <a:cubicBezTo>
                  <a:pt x="493" y="236"/>
                  <a:pt x="492" y="235"/>
                  <a:pt x="490" y="237"/>
                </a:cubicBezTo>
                <a:close/>
                <a:moveTo>
                  <a:pt x="631" y="239"/>
                </a:moveTo>
                <a:cubicBezTo>
                  <a:pt x="634" y="240"/>
                  <a:pt x="634" y="236"/>
                  <a:pt x="632" y="236"/>
                </a:cubicBezTo>
                <a:cubicBezTo>
                  <a:pt x="632" y="238"/>
                  <a:pt x="631" y="238"/>
                  <a:pt x="631" y="239"/>
                </a:cubicBezTo>
                <a:close/>
                <a:moveTo>
                  <a:pt x="242" y="246"/>
                </a:moveTo>
                <a:cubicBezTo>
                  <a:pt x="245" y="241"/>
                  <a:pt x="239" y="237"/>
                  <a:pt x="234" y="237"/>
                </a:cubicBezTo>
                <a:cubicBezTo>
                  <a:pt x="235" y="241"/>
                  <a:pt x="240" y="242"/>
                  <a:pt x="242" y="246"/>
                </a:cubicBezTo>
                <a:close/>
                <a:moveTo>
                  <a:pt x="91" y="267"/>
                </a:moveTo>
                <a:cubicBezTo>
                  <a:pt x="88" y="261"/>
                  <a:pt x="86" y="253"/>
                  <a:pt x="82" y="248"/>
                </a:cubicBezTo>
                <a:cubicBezTo>
                  <a:pt x="76" y="245"/>
                  <a:pt x="70" y="241"/>
                  <a:pt x="64" y="237"/>
                </a:cubicBezTo>
                <a:cubicBezTo>
                  <a:pt x="69" y="251"/>
                  <a:pt x="79" y="262"/>
                  <a:pt x="91" y="267"/>
                </a:cubicBezTo>
                <a:close/>
                <a:moveTo>
                  <a:pt x="564" y="248"/>
                </a:moveTo>
                <a:cubicBezTo>
                  <a:pt x="565" y="249"/>
                  <a:pt x="566" y="250"/>
                  <a:pt x="567" y="250"/>
                </a:cubicBezTo>
                <a:cubicBezTo>
                  <a:pt x="567" y="246"/>
                  <a:pt x="569" y="243"/>
                  <a:pt x="569" y="238"/>
                </a:cubicBezTo>
                <a:cubicBezTo>
                  <a:pt x="568" y="238"/>
                  <a:pt x="568" y="238"/>
                  <a:pt x="567" y="237"/>
                </a:cubicBezTo>
                <a:cubicBezTo>
                  <a:pt x="566" y="241"/>
                  <a:pt x="564" y="244"/>
                  <a:pt x="564" y="248"/>
                </a:cubicBezTo>
                <a:close/>
                <a:moveTo>
                  <a:pt x="405" y="246"/>
                </a:moveTo>
                <a:cubicBezTo>
                  <a:pt x="407" y="241"/>
                  <a:pt x="400" y="240"/>
                  <a:pt x="398" y="238"/>
                </a:cubicBezTo>
                <a:cubicBezTo>
                  <a:pt x="399" y="242"/>
                  <a:pt x="401" y="245"/>
                  <a:pt x="405" y="246"/>
                </a:cubicBezTo>
                <a:close/>
                <a:moveTo>
                  <a:pt x="250" y="241"/>
                </a:moveTo>
                <a:cubicBezTo>
                  <a:pt x="251" y="241"/>
                  <a:pt x="252" y="243"/>
                  <a:pt x="254" y="243"/>
                </a:cubicBezTo>
                <a:cubicBezTo>
                  <a:pt x="253" y="241"/>
                  <a:pt x="253" y="240"/>
                  <a:pt x="253" y="238"/>
                </a:cubicBezTo>
                <a:cubicBezTo>
                  <a:pt x="252" y="238"/>
                  <a:pt x="251" y="238"/>
                  <a:pt x="251" y="238"/>
                </a:cubicBezTo>
                <a:cubicBezTo>
                  <a:pt x="251" y="239"/>
                  <a:pt x="250" y="240"/>
                  <a:pt x="250" y="241"/>
                </a:cubicBezTo>
                <a:close/>
                <a:moveTo>
                  <a:pt x="532" y="243"/>
                </a:moveTo>
                <a:cubicBezTo>
                  <a:pt x="534" y="244"/>
                  <a:pt x="534" y="246"/>
                  <a:pt x="537" y="246"/>
                </a:cubicBezTo>
                <a:cubicBezTo>
                  <a:pt x="537" y="244"/>
                  <a:pt x="538" y="244"/>
                  <a:pt x="538" y="242"/>
                </a:cubicBezTo>
                <a:cubicBezTo>
                  <a:pt x="537" y="241"/>
                  <a:pt x="536" y="239"/>
                  <a:pt x="533" y="239"/>
                </a:cubicBezTo>
                <a:cubicBezTo>
                  <a:pt x="534" y="241"/>
                  <a:pt x="533" y="242"/>
                  <a:pt x="532" y="243"/>
                </a:cubicBezTo>
                <a:close/>
                <a:moveTo>
                  <a:pt x="119" y="250"/>
                </a:moveTo>
                <a:cubicBezTo>
                  <a:pt x="116" y="245"/>
                  <a:pt x="110" y="243"/>
                  <a:pt x="106" y="240"/>
                </a:cubicBezTo>
                <a:cubicBezTo>
                  <a:pt x="106" y="246"/>
                  <a:pt x="114" y="250"/>
                  <a:pt x="119" y="250"/>
                </a:cubicBezTo>
                <a:close/>
                <a:moveTo>
                  <a:pt x="157" y="245"/>
                </a:moveTo>
                <a:cubicBezTo>
                  <a:pt x="153" y="244"/>
                  <a:pt x="152" y="241"/>
                  <a:pt x="149" y="240"/>
                </a:cubicBezTo>
                <a:cubicBezTo>
                  <a:pt x="151" y="242"/>
                  <a:pt x="154" y="249"/>
                  <a:pt x="157" y="245"/>
                </a:cubicBezTo>
                <a:close/>
                <a:moveTo>
                  <a:pt x="172" y="243"/>
                </a:moveTo>
                <a:cubicBezTo>
                  <a:pt x="175" y="243"/>
                  <a:pt x="176" y="241"/>
                  <a:pt x="176" y="240"/>
                </a:cubicBezTo>
                <a:cubicBezTo>
                  <a:pt x="174" y="239"/>
                  <a:pt x="174" y="242"/>
                  <a:pt x="172" y="243"/>
                </a:cubicBezTo>
                <a:close/>
                <a:moveTo>
                  <a:pt x="273" y="244"/>
                </a:moveTo>
                <a:cubicBezTo>
                  <a:pt x="276" y="246"/>
                  <a:pt x="278" y="249"/>
                  <a:pt x="282" y="249"/>
                </a:cubicBezTo>
                <a:cubicBezTo>
                  <a:pt x="284" y="243"/>
                  <a:pt x="275" y="236"/>
                  <a:pt x="273" y="244"/>
                </a:cubicBezTo>
                <a:close/>
                <a:moveTo>
                  <a:pt x="518" y="244"/>
                </a:moveTo>
                <a:cubicBezTo>
                  <a:pt x="521" y="246"/>
                  <a:pt x="523" y="248"/>
                  <a:pt x="526" y="250"/>
                </a:cubicBezTo>
                <a:cubicBezTo>
                  <a:pt x="530" y="244"/>
                  <a:pt x="522" y="242"/>
                  <a:pt x="519" y="240"/>
                </a:cubicBezTo>
                <a:cubicBezTo>
                  <a:pt x="519" y="242"/>
                  <a:pt x="518" y="242"/>
                  <a:pt x="518" y="244"/>
                </a:cubicBezTo>
                <a:close/>
                <a:moveTo>
                  <a:pt x="598" y="268"/>
                </a:moveTo>
                <a:cubicBezTo>
                  <a:pt x="598" y="270"/>
                  <a:pt x="598" y="270"/>
                  <a:pt x="600" y="268"/>
                </a:cubicBezTo>
                <a:cubicBezTo>
                  <a:pt x="599" y="265"/>
                  <a:pt x="601" y="264"/>
                  <a:pt x="603" y="262"/>
                </a:cubicBezTo>
                <a:cubicBezTo>
                  <a:pt x="604" y="257"/>
                  <a:pt x="604" y="253"/>
                  <a:pt x="607" y="249"/>
                </a:cubicBezTo>
                <a:cubicBezTo>
                  <a:pt x="606" y="246"/>
                  <a:pt x="607" y="243"/>
                  <a:pt x="606" y="240"/>
                </a:cubicBezTo>
                <a:cubicBezTo>
                  <a:pt x="603" y="247"/>
                  <a:pt x="601" y="258"/>
                  <a:pt x="598" y="268"/>
                </a:cubicBezTo>
                <a:close/>
                <a:moveTo>
                  <a:pt x="621" y="277"/>
                </a:moveTo>
                <a:cubicBezTo>
                  <a:pt x="627" y="272"/>
                  <a:pt x="625" y="261"/>
                  <a:pt x="630" y="253"/>
                </a:cubicBezTo>
                <a:cubicBezTo>
                  <a:pt x="628" y="250"/>
                  <a:pt x="630" y="247"/>
                  <a:pt x="632" y="246"/>
                </a:cubicBezTo>
                <a:cubicBezTo>
                  <a:pt x="632" y="243"/>
                  <a:pt x="633" y="241"/>
                  <a:pt x="631" y="240"/>
                </a:cubicBezTo>
                <a:cubicBezTo>
                  <a:pt x="629" y="254"/>
                  <a:pt x="622" y="264"/>
                  <a:pt x="621" y="277"/>
                </a:cubicBezTo>
                <a:close/>
                <a:moveTo>
                  <a:pt x="219" y="248"/>
                </a:moveTo>
                <a:cubicBezTo>
                  <a:pt x="220" y="244"/>
                  <a:pt x="213" y="240"/>
                  <a:pt x="211" y="241"/>
                </a:cubicBezTo>
                <a:cubicBezTo>
                  <a:pt x="214" y="243"/>
                  <a:pt x="215" y="246"/>
                  <a:pt x="219" y="248"/>
                </a:cubicBezTo>
                <a:close/>
                <a:moveTo>
                  <a:pt x="386" y="246"/>
                </a:moveTo>
                <a:cubicBezTo>
                  <a:pt x="391" y="247"/>
                  <a:pt x="392" y="251"/>
                  <a:pt x="398" y="252"/>
                </a:cubicBezTo>
                <a:cubicBezTo>
                  <a:pt x="400" y="246"/>
                  <a:pt x="393" y="244"/>
                  <a:pt x="391" y="241"/>
                </a:cubicBezTo>
                <a:cubicBezTo>
                  <a:pt x="389" y="243"/>
                  <a:pt x="386" y="243"/>
                  <a:pt x="386" y="246"/>
                </a:cubicBezTo>
                <a:close/>
                <a:moveTo>
                  <a:pt x="468" y="248"/>
                </a:moveTo>
                <a:cubicBezTo>
                  <a:pt x="465" y="246"/>
                  <a:pt x="464" y="242"/>
                  <a:pt x="459" y="241"/>
                </a:cubicBezTo>
                <a:cubicBezTo>
                  <a:pt x="461" y="244"/>
                  <a:pt x="465" y="248"/>
                  <a:pt x="468" y="248"/>
                </a:cubicBezTo>
                <a:close/>
                <a:moveTo>
                  <a:pt x="46" y="252"/>
                </a:moveTo>
                <a:cubicBezTo>
                  <a:pt x="47" y="252"/>
                  <a:pt x="48" y="253"/>
                  <a:pt x="50" y="253"/>
                </a:cubicBezTo>
                <a:cubicBezTo>
                  <a:pt x="49" y="249"/>
                  <a:pt x="50" y="244"/>
                  <a:pt x="47" y="241"/>
                </a:cubicBezTo>
                <a:cubicBezTo>
                  <a:pt x="46" y="244"/>
                  <a:pt x="46" y="248"/>
                  <a:pt x="46" y="252"/>
                </a:cubicBezTo>
                <a:close/>
                <a:moveTo>
                  <a:pt x="209" y="246"/>
                </a:moveTo>
                <a:cubicBezTo>
                  <a:pt x="208" y="244"/>
                  <a:pt x="207" y="242"/>
                  <a:pt x="205" y="241"/>
                </a:cubicBezTo>
                <a:cubicBezTo>
                  <a:pt x="204" y="244"/>
                  <a:pt x="208" y="245"/>
                  <a:pt x="209" y="246"/>
                </a:cubicBezTo>
                <a:close/>
                <a:moveTo>
                  <a:pt x="303" y="245"/>
                </a:moveTo>
                <a:cubicBezTo>
                  <a:pt x="306" y="246"/>
                  <a:pt x="311" y="253"/>
                  <a:pt x="313" y="248"/>
                </a:cubicBezTo>
                <a:cubicBezTo>
                  <a:pt x="310" y="246"/>
                  <a:pt x="305" y="238"/>
                  <a:pt x="303" y="245"/>
                </a:cubicBezTo>
                <a:close/>
                <a:moveTo>
                  <a:pt x="326" y="249"/>
                </a:moveTo>
                <a:cubicBezTo>
                  <a:pt x="328" y="250"/>
                  <a:pt x="329" y="251"/>
                  <a:pt x="330" y="252"/>
                </a:cubicBezTo>
                <a:cubicBezTo>
                  <a:pt x="333" y="249"/>
                  <a:pt x="334" y="246"/>
                  <a:pt x="337" y="243"/>
                </a:cubicBezTo>
                <a:cubicBezTo>
                  <a:pt x="333" y="240"/>
                  <a:pt x="326" y="246"/>
                  <a:pt x="326" y="249"/>
                </a:cubicBezTo>
                <a:close/>
                <a:moveTo>
                  <a:pt x="488" y="246"/>
                </a:moveTo>
                <a:cubicBezTo>
                  <a:pt x="489" y="246"/>
                  <a:pt x="489" y="246"/>
                  <a:pt x="489" y="248"/>
                </a:cubicBezTo>
                <a:cubicBezTo>
                  <a:pt x="491" y="248"/>
                  <a:pt x="491" y="245"/>
                  <a:pt x="492" y="244"/>
                </a:cubicBezTo>
                <a:cubicBezTo>
                  <a:pt x="491" y="243"/>
                  <a:pt x="491" y="242"/>
                  <a:pt x="489" y="241"/>
                </a:cubicBezTo>
                <a:cubicBezTo>
                  <a:pt x="489" y="243"/>
                  <a:pt x="488" y="244"/>
                  <a:pt x="488" y="246"/>
                </a:cubicBezTo>
                <a:close/>
                <a:moveTo>
                  <a:pt x="177" y="246"/>
                </a:moveTo>
                <a:cubicBezTo>
                  <a:pt x="181" y="249"/>
                  <a:pt x="188" y="255"/>
                  <a:pt x="191" y="249"/>
                </a:cubicBezTo>
                <a:cubicBezTo>
                  <a:pt x="187" y="247"/>
                  <a:pt x="180" y="238"/>
                  <a:pt x="177" y="246"/>
                </a:cubicBezTo>
                <a:close/>
                <a:moveTo>
                  <a:pt x="502" y="251"/>
                </a:moveTo>
                <a:cubicBezTo>
                  <a:pt x="504" y="250"/>
                  <a:pt x="505" y="249"/>
                  <a:pt x="505" y="246"/>
                </a:cubicBezTo>
                <a:cubicBezTo>
                  <a:pt x="503" y="244"/>
                  <a:pt x="502" y="243"/>
                  <a:pt x="499" y="242"/>
                </a:cubicBezTo>
                <a:cubicBezTo>
                  <a:pt x="497" y="246"/>
                  <a:pt x="499" y="250"/>
                  <a:pt x="502" y="251"/>
                </a:cubicBezTo>
                <a:close/>
                <a:moveTo>
                  <a:pt x="573" y="254"/>
                </a:moveTo>
                <a:cubicBezTo>
                  <a:pt x="575" y="252"/>
                  <a:pt x="576" y="243"/>
                  <a:pt x="573" y="242"/>
                </a:cubicBezTo>
                <a:cubicBezTo>
                  <a:pt x="572" y="245"/>
                  <a:pt x="568" y="252"/>
                  <a:pt x="573" y="254"/>
                </a:cubicBezTo>
                <a:close/>
                <a:moveTo>
                  <a:pt x="149" y="252"/>
                </a:moveTo>
                <a:cubicBezTo>
                  <a:pt x="149" y="252"/>
                  <a:pt x="150" y="252"/>
                  <a:pt x="151" y="252"/>
                </a:cubicBezTo>
                <a:cubicBezTo>
                  <a:pt x="150" y="247"/>
                  <a:pt x="148" y="245"/>
                  <a:pt x="145" y="243"/>
                </a:cubicBezTo>
                <a:cubicBezTo>
                  <a:pt x="142" y="246"/>
                  <a:pt x="147" y="250"/>
                  <a:pt x="149" y="252"/>
                </a:cubicBezTo>
                <a:close/>
                <a:moveTo>
                  <a:pt x="290" y="243"/>
                </a:moveTo>
                <a:cubicBezTo>
                  <a:pt x="287" y="246"/>
                  <a:pt x="291" y="250"/>
                  <a:pt x="293" y="252"/>
                </a:cubicBezTo>
                <a:cubicBezTo>
                  <a:pt x="295" y="251"/>
                  <a:pt x="297" y="250"/>
                  <a:pt x="297" y="248"/>
                </a:cubicBezTo>
                <a:cubicBezTo>
                  <a:pt x="294" y="248"/>
                  <a:pt x="294" y="244"/>
                  <a:pt x="290" y="243"/>
                </a:cubicBezTo>
                <a:close/>
                <a:moveTo>
                  <a:pt x="57" y="258"/>
                </a:moveTo>
                <a:cubicBezTo>
                  <a:pt x="56" y="253"/>
                  <a:pt x="55" y="247"/>
                  <a:pt x="52" y="244"/>
                </a:cubicBezTo>
                <a:cubicBezTo>
                  <a:pt x="54" y="247"/>
                  <a:pt x="52" y="256"/>
                  <a:pt x="57" y="258"/>
                </a:cubicBezTo>
                <a:close/>
                <a:moveTo>
                  <a:pt x="230" y="245"/>
                </a:moveTo>
                <a:cubicBezTo>
                  <a:pt x="231" y="248"/>
                  <a:pt x="236" y="250"/>
                  <a:pt x="239" y="250"/>
                </a:cubicBezTo>
                <a:cubicBezTo>
                  <a:pt x="237" y="247"/>
                  <a:pt x="233" y="244"/>
                  <a:pt x="230" y="245"/>
                </a:cubicBezTo>
                <a:close/>
                <a:moveTo>
                  <a:pt x="332" y="254"/>
                </a:moveTo>
                <a:cubicBezTo>
                  <a:pt x="339" y="257"/>
                  <a:pt x="344" y="261"/>
                  <a:pt x="350" y="264"/>
                </a:cubicBezTo>
                <a:cubicBezTo>
                  <a:pt x="352" y="261"/>
                  <a:pt x="348" y="258"/>
                  <a:pt x="347" y="256"/>
                </a:cubicBezTo>
                <a:cubicBezTo>
                  <a:pt x="344" y="252"/>
                  <a:pt x="342" y="247"/>
                  <a:pt x="339" y="244"/>
                </a:cubicBezTo>
                <a:cubicBezTo>
                  <a:pt x="337" y="248"/>
                  <a:pt x="334" y="250"/>
                  <a:pt x="332" y="254"/>
                </a:cubicBezTo>
                <a:close/>
                <a:moveTo>
                  <a:pt x="452" y="245"/>
                </a:moveTo>
                <a:cubicBezTo>
                  <a:pt x="452" y="247"/>
                  <a:pt x="453" y="247"/>
                  <a:pt x="454" y="247"/>
                </a:cubicBezTo>
                <a:cubicBezTo>
                  <a:pt x="455" y="245"/>
                  <a:pt x="454" y="244"/>
                  <a:pt x="453" y="244"/>
                </a:cubicBezTo>
                <a:cubicBezTo>
                  <a:pt x="453" y="245"/>
                  <a:pt x="453" y="245"/>
                  <a:pt x="452" y="245"/>
                </a:cubicBezTo>
                <a:close/>
                <a:moveTo>
                  <a:pt x="540" y="249"/>
                </a:moveTo>
                <a:cubicBezTo>
                  <a:pt x="542" y="251"/>
                  <a:pt x="544" y="253"/>
                  <a:pt x="547" y="254"/>
                </a:cubicBezTo>
                <a:cubicBezTo>
                  <a:pt x="548" y="251"/>
                  <a:pt x="548" y="251"/>
                  <a:pt x="548" y="249"/>
                </a:cubicBezTo>
                <a:cubicBezTo>
                  <a:pt x="546" y="248"/>
                  <a:pt x="544" y="245"/>
                  <a:pt x="541" y="244"/>
                </a:cubicBezTo>
                <a:cubicBezTo>
                  <a:pt x="541" y="246"/>
                  <a:pt x="540" y="247"/>
                  <a:pt x="540" y="249"/>
                </a:cubicBezTo>
                <a:close/>
                <a:moveTo>
                  <a:pt x="240" y="252"/>
                </a:moveTo>
                <a:cubicBezTo>
                  <a:pt x="242" y="253"/>
                  <a:pt x="243" y="254"/>
                  <a:pt x="245" y="254"/>
                </a:cubicBezTo>
                <a:cubicBezTo>
                  <a:pt x="245" y="251"/>
                  <a:pt x="249" y="252"/>
                  <a:pt x="248" y="249"/>
                </a:cubicBezTo>
                <a:cubicBezTo>
                  <a:pt x="247" y="248"/>
                  <a:pt x="247" y="246"/>
                  <a:pt x="245" y="246"/>
                </a:cubicBezTo>
                <a:cubicBezTo>
                  <a:pt x="244" y="248"/>
                  <a:pt x="241" y="250"/>
                  <a:pt x="240" y="252"/>
                </a:cubicBezTo>
                <a:close/>
                <a:moveTo>
                  <a:pt x="359" y="250"/>
                </a:moveTo>
                <a:cubicBezTo>
                  <a:pt x="359" y="247"/>
                  <a:pt x="355" y="246"/>
                  <a:pt x="354" y="246"/>
                </a:cubicBezTo>
                <a:cubicBezTo>
                  <a:pt x="356" y="247"/>
                  <a:pt x="356" y="250"/>
                  <a:pt x="359" y="250"/>
                </a:cubicBezTo>
                <a:close/>
                <a:moveTo>
                  <a:pt x="370" y="248"/>
                </a:moveTo>
                <a:cubicBezTo>
                  <a:pt x="368" y="248"/>
                  <a:pt x="366" y="247"/>
                  <a:pt x="368" y="246"/>
                </a:cubicBezTo>
                <a:cubicBezTo>
                  <a:pt x="363" y="246"/>
                  <a:pt x="370" y="252"/>
                  <a:pt x="370" y="248"/>
                </a:cubicBezTo>
                <a:close/>
                <a:moveTo>
                  <a:pt x="476" y="252"/>
                </a:moveTo>
                <a:cubicBezTo>
                  <a:pt x="477" y="254"/>
                  <a:pt x="477" y="255"/>
                  <a:pt x="479" y="255"/>
                </a:cubicBezTo>
                <a:cubicBezTo>
                  <a:pt x="480" y="253"/>
                  <a:pt x="481" y="251"/>
                  <a:pt x="482" y="248"/>
                </a:cubicBezTo>
                <a:cubicBezTo>
                  <a:pt x="480" y="248"/>
                  <a:pt x="480" y="246"/>
                  <a:pt x="478" y="246"/>
                </a:cubicBezTo>
                <a:cubicBezTo>
                  <a:pt x="478" y="249"/>
                  <a:pt x="476" y="249"/>
                  <a:pt x="476" y="252"/>
                </a:cubicBezTo>
                <a:close/>
                <a:moveTo>
                  <a:pt x="614" y="268"/>
                </a:moveTo>
                <a:cubicBezTo>
                  <a:pt x="615" y="261"/>
                  <a:pt x="621" y="251"/>
                  <a:pt x="618" y="246"/>
                </a:cubicBezTo>
                <a:cubicBezTo>
                  <a:pt x="617" y="253"/>
                  <a:pt x="611" y="259"/>
                  <a:pt x="614" y="268"/>
                </a:cubicBezTo>
                <a:close/>
                <a:moveTo>
                  <a:pt x="139" y="248"/>
                </a:moveTo>
                <a:cubicBezTo>
                  <a:pt x="141" y="248"/>
                  <a:pt x="141" y="249"/>
                  <a:pt x="142" y="249"/>
                </a:cubicBezTo>
                <a:cubicBezTo>
                  <a:pt x="142" y="247"/>
                  <a:pt x="141" y="247"/>
                  <a:pt x="140" y="246"/>
                </a:cubicBezTo>
                <a:cubicBezTo>
                  <a:pt x="140" y="247"/>
                  <a:pt x="139" y="247"/>
                  <a:pt x="139" y="248"/>
                </a:cubicBezTo>
                <a:close/>
                <a:moveTo>
                  <a:pt x="197" y="249"/>
                </a:moveTo>
                <a:cubicBezTo>
                  <a:pt x="203" y="251"/>
                  <a:pt x="205" y="255"/>
                  <a:pt x="210" y="256"/>
                </a:cubicBezTo>
                <a:cubicBezTo>
                  <a:pt x="208" y="253"/>
                  <a:pt x="201" y="244"/>
                  <a:pt x="197" y="249"/>
                </a:cubicBezTo>
                <a:close/>
                <a:moveTo>
                  <a:pt x="278" y="258"/>
                </a:moveTo>
                <a:cubicBezTo>
                  <a:pt x="278" y="256"/>
                  <a:pt x="280" y="255"/>
                  <a:pt x="280" y="253"/>
                </a:cubicBezTo>
                <a:cubicBezTo>
                  <a:pt x="278" y="249"/>
                  <a:pt x="273" y="248"/>
                  <a:pt x="269" y="247"/>
                </a:cubicBezTo>
                <a:cubicBezTo>
                  <a:pt x="268" y="252"/>
                  <a:pt x="274" y="255"/>
                  <a:pt x="278" y="258"/>
                </a:cubicBezTo>
                <a:close/>
                <a:moveTo>
                  <a:pt x="410" y="252"/>
                </a:moveTo>
                <a:cubicBezTo>
                  <a:pt x="413" y="252"/>
                  <a:pt x="413" y="250"/>
                  <a:pt x="413" y="248"/>
                </a:cubicBezTo>
                <a:cubicBezTo>
                  <a:pt x="412" y="246"/>
                  <a:pt x="409" y="250"/>
                  <a:pt x="410" y="252"/>
                </a:cubicBezTo>
                <a:close/>
                <a:moveTo>
                  <a:pt x="525" y="254"/>
                </a:moveTo>
                <a:cubicBezTo>
                  <a:pt x="523" y="250"/>
                  <a:pt x="520" y="249"/>
                  <a:pt x="517" y="247"/>
                </a:cubicBezTo>
                <a:cubicBezTo>
                  <a:pt x="517" y="250"/>
                  <a:pt x="522" y="252"/>
                  <a:pt x="525" y="254"/>
                </a:cubicBezTo>
                <a:close/>
                <a:moveTo>
                  <a:pt x="308" y="254"/>
                </a:moveTo>
                <a:cubicBezTo>
                  <a:pt x="308" y="253"/>
                  <a:pt x="309" y="253"/>
                  <a:pt x="309" y="252"/>
                </a:cubicBezTo>
                <a:cubicBezTo>
                  <a:pt x="307" y="251"/>
                  <a:pt x="303" y="247"/>
                  <a:pt x="301" y="248"/>
                </a:cubicBezTo>
                <a:cubicBezTo>
                  <a:pt x="303" y="250"/>
                  <a:pt x="304" y="254"/>
                  <a:pt x="308" y="254"/>
                </a:cubicBezTo>
                <a:close/>
                <a:moveTo>
                  <a:pt x="534" y="255"/>
                </a:moveTo>
                <a:cubicBezTo>
                  <a:pt x="537" y="252"/>
                  <a:pt x="532" y="250"/>
                  <a:pt x="531" y="248"/>
                </a:cubicBezTo>
                <a:cubicBezTo>
                  <a:pt x="528" y="251"/>
                  <a:pt x="530" y="255"/>
                  <a:pt x="534" y="255"/>
                </a:cubicBezTo>
                <a:close/>
                <a:moveTo>
                  <a:pt x="233" y="255"/>
                </a:moveTo>
                <a:cubicBezTo>
                  <a:pt x="235" y="255"/>
                  <a:pt x="236" y="254"/>
                  <a:pt x="236" y="252"/>
                </a:cubicBezTo>
                <a:cubicBezTo>
                  <a:pt x="233" y="251"/>
                  <a:pt x="231" y="250"/>
                  <a:pt x="228" y="249"/>
                </a:cubicBezTo>
                <a:cubicBezTo>
                  <a:pt x="229" y="251"/>
                  <a:pt x="231" y="253"/>
                  <a:pt x="233" y="255"/>
                </a:cubicBezTo>
                <a:close/>
                <a:moveTo>
                  <a:pt x="459" y="252"/>
                </a:moveTo>
                <a:cubicBezTo>
                  <a:pt x="462" y="252"/>
                  <a:pt x="466" y="258"/>
                  <a:pt x="468" y="256"/>
                </a:cubicBezTo>
                <a:cubicBezTo>
                  <a:pt x="467" y="254"/>
                  <a:pt x="462" y="251"/>
                  <a:pt x="459" y="249"/>
                </a:cubicBezTo>
                <a:cubicBezTo>
                  <a:pt x="459" y="250"/>
                  <a:pt x="459" y="251"/>
                  <a:pt x="459" y="252"/>
                </a:cubicBezTo>
                <a:close/>
                <a:moveTo>
                  <a:pt x="256" y="252"/>
                </a:moveTo>
                <a:cubicBezTo>
                  <a:pt x="258" y="252"/>
                  <a:pt x="259" y="252"/>
                  <a:pt x="259" y="251"/>
                </a:cubicBezTo>
                <a:cubicBezTo>
                  <a:pt x="257" y="251"/>
                  <a:pt x="257" y="249"/>
                  <a:pt x="255" y="249"/>
                </a:cubicBezTo>
                <a:cubicBezTo>
                  <a:pt x="255" y="251"/>
                  <a:pt x="257" y="251"/>
                  <a:pt x="256" y="252"/>
                </a:cubicBezTo>
                <a:close/>
                <a:moveTo>
                  <a:pt x="448" y="260"/>
                </a:moveTo>
                <a:cubicBezTo>
                  <a:pt x="450" y="257"/>
                  <a:pt x="451" y="254"/>
                  <a:pt x="452" y="251"/>
                </a:cubicBezTo>
                <a:cubicBezTo>
                  <a:pt x="445" y="246"/>
                  <a:pt x="442" y="258"/>
                  <a:pt x="448" y="260"/>
                </a:cubicBezTo>
                <a:close/>
                <a:moveTo>
                  <a:pt x="414" y="254"/>
                </a:moveTo>
                <a:cubicBezTo>
                  <a:pt x="416" y="256"/>
                  <a:pt x="419" y="257"/>
                  <a:pt x="421" y="254"/>
                </a:cubicBezTo>
                <a:cubicBezTo>
                  <a:pt x="420" y="250"/>
                  <a:pt x="415" y="249"/>
                  <a:pt x="414" y="254"/>
                </a:cubicBezTo>
                <a:close/>
                <a:moveTo>
                  <a:pt x="501" y="255"/>
                </a:moveTo>
                <a:cubicBezTo>
                  <a:pt x="499" y="253"/>
                  <a:pt x="499" y="250"/>
                  <a:pt x="495" y="250"/>
                </a:cubicBezTo>
                <a:cubicBezTo>
                  <a:pt x="496" y="253"/>
                  <a:pt x="498" y="254"/>
                  <a:pt x="501" y="255"/>
                </a:cubicBezTo>
                <a:close/>
                <a:moveTo>
                  <a:pt x="509" y="260"/>
                </a:moveTo>
                <a:cubicBezTo>
                  <a:pt x="509" y="257"/>
                  <a:pt x="509" y="256"/>
                  <a:pt x="512" y="255"/>
                </a:cubicBezTo>
                <a:cubicBezTo>
                  <a:pt x="510" y="254"/>
                  <a:pt x="512" y="250"/>
                  <a:pt x="509" y="250"/>
                </a:cubicBezTo>
                <a:cubicBezTo>
                  <a:pt x="509" y="253"/>
                  <a:pt x="505" y="258"/>
                  <a:pt x="509" y="260"/>
                </a:cubicBezTo>
                <a:close/>
                <a:moveTo>
                  <a:pt x="580" y="293"/>
                </a:moveTo>
                <a:cubicBezTo>
                  <a:pt x="581" y="286"/>
                  <a:pt x="583" y="278"/>
                  <a:pt x="586" y="272"/>
                </a:cubicBezTo>
                <a:cubicBezTo>
                  <a:pt x="587" y="265"/>
                  <a:pt x="592" y="256"/>
                  <a:pt x="591" y="250"/>
                </a:cubicBezTo>
                <a:cubicBezTo>
                  <a:pt x="586" y="264"/>
                  <a:pt x="579" y="280"/>
                  <a:pt x="580" y="293"/>
                </a:cubicBezTo>
                <a:close/>
                <a:moveTo>
                  <a:pt x="74" y="269"/>
                </a:moveTo>
                <a:cubicBezTo>
                  <a:pt x="74" y="267"/>
                  <a:pt x="77" y="268"/>
                  <a:pt x="78" y="267"/>
                </a:cubicBezTo>
                <a:cubicBezTo>
                  <a:pt x="74" y="261"/>
                  <a:pt x="67" y="254"/>
                  <a:pt x="60" y="252"/>
                </a:cubicBezTo>
                <a:cubicBezTo>
                  <a:pt x="61" y="261"/>
                  <a:pt x="67" y="266"/>
                  <a:pt x="74" y="269"/>
                </a:cubicBezTo>
                <a:close/>
                <a:moveTo>
                  <a:pt x="127" y="254"/>
                </a:moveTo>
                <a:cubicBezTo>
                  <a:pt x="128" y="254"/>
                  <a:pt x="127" y="252"/>
                  <a:pt x="128" y="251"/>
                </a:cubicBezTo>
                <a:cubicBezTo>
                  <a:pt x="127" y="251"/>
                  <a:pt x="126" y="251"/>
                  <a:pt x="126" y="251"/>
                </a:cubicBezTo>
                <a:cubicBezTo>
                  <a:pt x="126" y="252"/>
                  <a:pt x="125" y="255"/>
                  <a:pt x="127" y="254"/>
                </a:cubicBezTo>
                <a:close/>
                <a:moveTo>
                  <a:pt x="190" y="254"/>
                </a:moveTo>
                <a:cubicBezTo>
                  <a:pt x="196" y="255"/>
                  <a:pt x="199" y="260"/>
                  <a:pt x="205" y="261"/>
                </a:cubicBezTo>
                <a:cubicBezTo>
                  <a:pt x="205" y="260"/>
                  <a:pt x="207" y="260"/>
                  <a:pt x="207" y="258"/>
                </a:cubicBezTo>
                <a:cubicBezTo>
                  <a:pt x="202" y="257"/>
                  <a:pt x="195" y="247"/>
                  <a:pt x="190" y="254"/>
                </a:cubicBezTo>
                <a:close/>
                <a:moveTo>
                  <a:pt x="485" y="263"/>
                </a:moveTo>
                <a:cubicBezTo>
                  <a:pt x="486" y="260"/>
                  <a:pt x="488" y="257"/>
                  <a:pt x="489" y="253"/>
                </a:cubicBezTo>
                <a:cubicBezTo>
                  <a:pt x="487" y="253"/>
                  <a:pt x="488" y="251"/>
                  <a:pt x="485" y="251"/>
                </a:cubicBezTo>
                <a:cubicBezTo>
                  <a:pt x="485" y="255"/>
                  <a:pt x="480" y="260"/>
                  <a:pt x="485" y="263"/>
                </a:cubicBezTo>
                <a:close/>
                <a:moveTo>
                  <a:pt x="39" y="255"/>
                </a:moveTo>
                <a:cubicBezTo>
                  <a:pt x="41" y="257"/>
                  <a:pt x="40" y="262"/>
                  <a:pt x="42" y="263"/>
                </a:cubicBezTo>
                <a:cubicBezTo>
                  <a:pt x="41" y="259"/>
                  <a:pt x="45" y="254"/>
                  <a:pt x="41" y="252"/>
                </a:cubicBezTo>
                <a:cubicBezTo>
                  <a:pt x="41" y="254"/>
                  <a:pt x="40" y="254"/>
                  <a:pt x="39" y="255"/>
                </a:cubicBezTo>
                <a:close/>
                <a:moveTo>
                  <a:pt x="121" y="259"/>
                </a:moveTo>
                <a:cubicBezTo>
                  <a:pt x="121" y="257"/>
                  <a:pt x="120" y="257"/>
                  <a:pt x="120" y="255"/>
                </a:cubicBezTo>
                <a:cubicBezTo>
                  <a:pt x="116" y="256"/>
                  <a:pt x="115" y="250"/>
                  <a:pt x="111" y="252"/>
                </a:cubicBezTo>
                <a:cubicBezTo>
                  <a:pt x="114" y="255"/>
                  <a:pt x="117" y="257"/>
                  <a:pt x="121" y="259"/>
                </a:cubicBezTo>
                <a:close/>
                <a:moveTo>
                  <a:pt x="299" y="259"/>
                </a:moveTo>
                <a:cubicBezTo>
                  <a:pt x="301" y="259"/>
                  <a:pt x="301" y="258"/>
                  <a:pt x="303" y="258"/>
                </a:cubicBezTo>
                <a:cubicBezTo>
                  <a:pt x="302" y="256"/>
                  <a:pt x="302" y="256"/>
                  <a:pt x="303" y="254"/>
                </a:cubicBezTo>
                <a:cubicBezTo>
                  <a:pt x="299" y="254"/>
                  <a:pt x="300" y="251"/>
                  <a:pt x="296" y="252"/>
                </a:cubicBezTo>
                <a:cubicBezTo>
                  <a:pt x="294" y="256"/>
                  <a:pt x="298" y="256"/>
                  <a:pt x="299" y="259"/>
                </a:cubicBezTo>
                <a:close/>
                <a:moveTo>
                  <a:pt x="362" y="252"/>
                </a:moveTo>
                <a:cubicBezTo>
                  <a:pt x="362" y="255"/>
                  <a:pt x="363" y="253"/>
                  <a:pt x="365" y="254"/>
                </a:cubicBezTo>
                <a:cubicBezTo>
                  <a:pt x="366" y="252"/>
                  <a:pt x="363" y="251"/>
                  <a:pt x="362" y="252"/>
                </a:cubicBezTo>
                <a:close/>
                <a:moveTo>
                  <a:pt x="566" y="255"/>
                </a:moveTo>
                <a:cubicBezTo>
                  <a:pt x="566" y="253"/>
                  <a:pt x="564" y="252"/>
                  <a:pt x="562" y="252"/>
                </a:cubicBezTo>
                <a:cubicBezTo>
                  <a:pt x="562" y="254"/>
                  <a:pt x="564" y="256"/>
                  <a:pt x="566" y="255"/>
                </a:cubicBezTo>
                <a:close/>
                <a:moveTo>
                  <a:pt x="248" y="256"/>
                </a:moveTo>
                <a:cubicBezTo>
                  <a:pt x="250" y="258"/>
                  <a:pt x="253" y="258"/>
                  <a:pt x="255" y="256"/>
                </a:cubicBezTo>
                <a:cubicBezTo>
                  <a:pt x="254" y="254"/>
                  <a:pt x="253" y="253"/>
                  <a:pt x="251" y="252"/>
                </a:cubicBezTo>
                <a:cubicBezTo>
                  <a:pt x="250" y="254"/>
                  <a:pt x="249" y="254"/>
                  <a:pt x="248" y="256"/>
                </a:cubicBezTo>
                <a:close/>
                <a:moveTo>
                  <a:pt x="550" y="257"/>
                </a:moveTo>
                <a:cubicBezTo>
                  <a:pt x="552" y="258"/>
                  <a:pt x="552" y="260"/>
                  <a:pt x="554" y="260"/>
                </a:cubicBezTo>
                <a:cubicBezTo>
                  <a:pt x="554" y="258"/>
                  <a:pt x="554" y="256"/>
                  <a:pt x="555" y="254"/>
                </a:cubicBezTo>
                <a:cubicBezTo>
                  <a:pt x="553" y="254"/>
                  <a:pt x="554" y="252"/>
                  <a:pt x="552" y="252"/>
                </a:cubicBezTo>
                <a:cubicBezTo>
                  <a:pt x="551" y="254"/>
                  <a:pt x="550" y="255"/>
                  <a:pt x="550" y="257"/>
                </a:cubicBezTo>
                <a:close/>
                <a:moveTo>
                  <a:pt x="169" y="253"/>
                </a:moveTo>
                <a:cubicBezTo>
                  <a:pt x="168" y="255"/>
                  <a:pt x="166" y="256"/>
                  <a:pt x="163" y="257"/>
                </a:cubicBezTo>
                <a:cubicBezTo>
                  <a:pt x="163" y="255"/>
                  <a:pt x="162" y="254"/>
                  <a:pt x="160" y="254"/>
                </a:cubicBezTo>
                <a:cubicBezTo>
                  <a:pt x="163" y="262"/>
                  <a:pt x="173" y="266"/>
                  <a:pt x="179" y="258"/>
                </a:cubicBezTo>
                <a:cubicBezTo>
                  <a:pt x="174" y="257"/>
                  <a:pt x="173" y="254"/>
                  <a:pt x="169" y="253"/>
                </a:cubicBezTo>
                <a:close/>
                <a:moveTo>
                  <a:pt x="375" y="255"/>
                </a:moveTo>
                <a:cubicBezTo>
                  <a:pt x="382" y="257"/>
                  <a:pt x="388" y="267"/>
                  <a:pt x="395" y="265"/>
                </a:cubicBezTo>
                <a:cubicBezTo>
                  <a:pt x="390" y="259"/>
                  <a:pt x="383" y="256"/>
                  <a:pt x="376" y="253"/>
                </a:cubicBezTo>
                <a:cubicBezTo>
                  <a:pt x="376" y="254"/>
                  <a:pt x="374" y="254"/>
                  <a:pt x="375" y="255"/>
                </a:cubicBezTo>
                <a:close/>
                <a:moveTo>
                  <a:pt x="261" y="256"/>
                </a:moveTo>
                <a:cubicBezTo>
                  <a:pt x="265" y="260"/>
                  <a:pt x="267" y="264"/>
                  <a:pt x="272" y="267"/>
                </a:cubicBezTo>
                <a:cubicBezTo>
                  <a:pt x="274" y="262"/>
                  <a:pt x="266" y="257"/>
                  <a:pt x="262" y="254"/>
                </a:cubicBezTo>
                <a:cubicBezTo>
                  <a:pt x="262" y="255"/>
                  <a:pt x="261" y="255"/>
                  <a:pt x="261" y="256"/>
                </a:cubicBezTo>
                <a:close/>
                <a:moveTo>
                  <a:pt x="355" y="256"/>
                </a:moveTo>
                <a:cubicBezTo>
                  <a:pt x="355" y="255"/>
                  <a:pt x="356" y="255"/>
                  <a:pt x="356" y="254"/>
                </a:cubicBezTo>
                <a:cubicBezTo>
                  <a:pt x="356" y="254"/>
                  <a:pt x="353" y="253"/>
                  <a:pt x="353" y="254"/>
                </a:cubicBezTo>
                <a:cubicBezTo>
                  <a:pt x="354" y="254"/>
                  <a:pt x="353" y="256"/>
                  <a:pt x="355" y="256"/>
                </a:cubicBezTo>
                <a:close/>
                <a:moveTo>
                  <a:pt x="631" y="266"/>
                </a:moveTo>
                <a:cubicBezTo>
                  <a:pt x="633" y="261"/>
                  <a:pt x="634" y="257"/>
                  <a:pt x="632" y="254"/>
                </a:cubicBezTo>
                <a:cubicBezTo>
                  <a:pt x="632" y="258"/>
                  <a:pt x="629" y="262"/>
                  <a:pt x="631" y="266"/>
                </a:cubicBezTo>
                <a:close/>
                <a:moveTo>
                  <a:pt x="236" y="259"/>
                </a:moveTo>
                <a:cubicBezTo>
                  <a:pt x="239" y="259"/>
                  <a:pt x="241" y="258"/>
                  <a:pt x="242" y="255"/>
                </a:cubicBezTo>
                <a:cubicBezTo>
                  <a:pt x="239" y="253"/>
                  <a:pt x="236" y="256"/>
                  <a:pt x="236" y="259"/>
                </a:cubicBezTo>
                <a:close/>
                <a:moveTo>
                  <a:pt x="406" y="257"/>
                </a:moveTo>
                <a:cubicBezTo>
                  <a:pt x="407" y="256"/>
                  <a:pt x="409" y="255"/>
                  <a:pt x="406" y="254"/>
                </a:cubicBezTo>
                <a:cubicBezTo>
                  <a:pt x="406" y="255"/>
                  <a:pt x="405" y="257"/>
                  <a:pt x="406" y="257"/>
                </a:cubicBezTo>
                <a:close/>
                <a:moveTo>
                  <a:pt x="200" y="266"/>
                </a:moveTo>
                <a:cubicBezTo>
                  <a:pt x="200" y="265"/>
                  <a:pt x="202" y="265"/>
                  <a:pt x="203" y="264"/>
                </a:cubicBezTo>
                <a:cubicBezTo>
                  <a:pt x="200" y="259"/>
                  <a:pt x="192" y="259"/>
                  <a:pt x="188" y="255"/>
                </a:cubicBezTo>
                <a:cubicBezTo>
                  <a:pt x="192" y="259"/>
                  <a:pt x="196" y="262"/>
                  <a:pt x="200" y="266"/>
                </a:cubicBezTo>
                <a:close/>
                <a:moveTo>
                  <a:pt x="285" y="263"/>
                </a:moveTo>
                <a:cubicBezTo>
                  <a:pt x="286" y="261"/>
                  <a:pt x="288" y="260"/>
                  <a:pt x="289" y="258"/>
                </a:cubicBezTo>
                <a:cubicBezTo>
                  <a:pt x="286" y="258"/>
                  <a:pt x="285" y="256"/>
                  <a:pt x="284" y="255"/>
                </a:cubicBezTo>
                <a:cubicBezTo>
                  <a:pt x="281" y="257"/>
                  <a:pt x="280" y="262"/>
                  <a:pt x="285" y="263"/>
                </a:cubicBezTo>
                <a:close/>
                <a:moveTo>
                  <a:pt x="399" y="258"/>
                </a:moveTo>
                <a:cubicBezTo>
                  <a:pt x="400" y="256"/>
                  <a:pt x="395" y="254"/>
                  <a:pt x="393" y="255"/>
                </a:cubicBezTo>
                <a:cubicBezTo>
                  <a:pt x="395" y="256"/>
                  <a:pt x="396" y="258"/>
                  <a:pt x="399" y="258"/>
                </a:cubicBezTo>
                <a:close/>
                <a:moveTo>
                  <a:pt x="110" y="258"/>
                </a:moveTo>
                <a:cubicBezTo>
                  <a:pt x="108" y="258"/>
                  <a:pt x="107" y="254"/>
                  <a:pt x="106" y="256"/>
                </a:cubicBezTo>
                <a:cubicBezTo>
                  <a:pt x="107" y="256"/>
                  <a:pt x="109" y="259"/>
                  <a:pt x="110" y="258"/>
                </a:cubicBezTo>
                <a:close/>
                <a:moveTo>
                  <a:pt x="455" y="264"/>
                </a:moveTo>
                <a:cubicBezTo>
                  <a:pt x="457" y="266"/>
                  <a:pt x="460" y="271"/>
                  <a:pt x="463" y="269"/>
                </a:cubicBezTo>
                <a:cubicBezTo>
                  <a:pt x="462" y="267"/>
                  <a:pt x="466" y="264"/>
                  <a:pt x="466" y="259"/>
                </a:cubicBezTo>
                <a:cubicBezTo>
                  <a:pt x="461" y="260"/>
                  <a:pt x="461" y="256"/>
                  <a:pt x="457" y="255"/>
                </a:cubicBezTo>
                <a:cubicBezTo>
                  <a:pt x="457" y="258"/>
                  <a:pt x="455" y="260"/>
                  <a:pt x="455" y="264"/>
                </a:cubicBezTo>
                <a:close/>
                <a:moveTo>
                  <a:pt x="516" y="268"/>
                </a:moveTo>
                <a:cubicBezTo>
                  <a:pt x="518" y="267"/>
                  <a:pt x="518" y="269"/>
                  <a:pt x="519" y="269"/>
                </a:cubicBezTo>
                <a:cubicBezTo>
                  <a:pt x="520" y="266"/>
                  <a:pt x="522" y="263"/>
                  <a:pt x="523" y="260"/>
                </a:cubicBezTo>
                <a:cubicBezTo>
                  <a:pt x="521" y="259"/>
                  <a:pt x="519" y="256"/>
                  <a:pt x="516" y="255"/>
                </a:cubicBezTo>
                <a:cubicBezTo>
                  <a:pt x="517" y="261"/>
                  <a:pt x="517" y="263"/>
                  <a:pt x="516" y="268"/>
                </a:cubicBezTo>
                <a:close/>
                <a:moveTo>
                  <a:pt x="528" y="258"/>
                </a:moveTo>
                <a:cubicBezTo>
                  <a:pt x="530" y="258"/>
                  <a:pt x="532" y="260"/>
                  <a:pt x="533" y="259"/>
                </a:cubicBezTo>
                <a:cubicBezTo>
                  <a:pt x="531" y="258"/>
                  <a:pt x="531" y="255"/>
                  <a:pt x="528" y="255"/>
                </a:cubicBezTo>
                <a:cubicBezTo>
                  <a:pt x="528" y="256"/>
                  <a:pt x="528" y="257"/>
                  <a:pt x="528" y="258"/>
                </a:cubicBezTo>
                <a:close/>
                <a:moveTo>
                  <a:pt x="46" y="266"/>
                </a:moveTo>
                <a:cubicBezTo>
                  <a:pt x="49" y="267"/>
                  <a:pt x="51" y="270"/>
                  <a:pt x="55" y="271"/>
                </a:cubicBezTo>
                <a:cubicBezTo>
                  <a:pt x="52" y="266"/>
                  <a:pt x="54" y="256"/>
                  <a:pt x="46" y="256"/>
                </a:cubicBezTo>
                <a:cubicBezTo>
                  <a:pt x="46" y="261"/>
                  <a:pt x="46" y="261"/>
                  <a:pt x="46" y="266"/>
                </a:cubicBezTo>
                <a:close/>
                <a:moveTo>
                  <a:pt x="330" y="257"/>
                </a:moveTo>
                <a:cubicBezTo>
                  <a:pt x="333" y="262"/>
                  <a:pt x="339" y="265"/>
                  <a:pt x="344" y="268"/>
                </a:cubicBezTo>
                <a:cubicBezTo>
                  <a:pt x="344" y="266"/>
                  <a:pt x="346" y="267"/>
                  <a:pt x="346" y="265"/>
                </a:cubicBezTo>
                <a:cubicBezTo>
                  <a:pt x="340" y="263"/>
                  <a:pt x="335" y="257"/>
                  <a:pt x="330" y="257"/>
                </a:cubicBezTo>
                <a:close/>
                <a:moveTo>
                  <a:pt x="492" y="257"/>
                </a:moveTo>
                <a:cubicBezTo>
                  <a:pt x="492" y="261"/>
                  <a:pt x="489" y="262"/>
                  <a:pt x="490" y="266"/>
                </a:cubicBezTo>
                <a:cubicBezTo>
                  <a:pt x="492" y="267"/>
                  <a:pt x="492" y="270"/>
                  <a:pt x="496" y="270"/>
                </a:cubicBezTo>
                <a:cubicBezTo>
                  <a:pt x="496" y="267"/>
                  <a:pt x="498" y="265"/>
                  <a:pt x="499" y="262"/>
                </a:cubicBezTo>
                <a:cubicBezTo>
                  <a:pt x="498" y="259"/>
                  <a:pt x="496" y="258"/>
                  <a:pt x="496" y="256"/>
                </a:cubicBezTo>
                <a:cubicBezTo>
                  <a:pt x="495" y="257"/>
                  <a:pt x="493" y="256"/>
                  <a:pt x="492" y="257"/>
                </a:cubicBezTo>
                <a:close/>
                <a:moveTo>
                  <a:pt x="572" y="259"/>
                </a:moveTo>
                <a:cubicBezTo>
                  <a:pt x="572" y="257"/>
                  <a:pt x="570" y="256"/>
                  <a:pt x="569" y="256"/>
                </a:cubicBezTo>
                <a:cubicBezTo>
                  <a:pt x="569" y="258"/>
                  <a:pt x="570" y="259"/>
                  <a:pt x="572" y="259"/>
                </a:cubicBezTo>
                <a:close/>
                <a:moveTo>
                  <a:pt x="537" y="258"/>
                </a:moveTo>
                <a:cubicBezTo>
                  <a:pt x="538" y="260"/>
                  <a:pt x="540" y="262"/>
                  <a:pt x="543" y="263"/>
                </a:cubicBezTo>
                <a:cubicBezTo>
                  <a:pt x="542" y="260"/>
                  <a:pt x="539" y="260"/>
                  <a:pt x="540" y="257"/>
                </a:cubicBezTo>
                <a:cubicBezTo>
                  <a:pt x="539" y="257"/>
                  <a:pt x="538" y="257"/>
                  <a:pt x="538" y="257"/>
                </a:cubicBezTo>
                <a:cubicBezTo>
                  <a:pt x="538" y="257"/>
                  <a:pt x="538" y="258"/>
                  <a:pt x="537" y="258"/>
                </a:cubicBezTo>
                <a:close/>
                <a:moveTo>
                  <a:pt x="239" y="263"/>
                </a:moveTo>
                <a:cubicBezTo>
                  <a:pt x="242" y="264"/>
                  <a:pt x="242" y="267"/>
                  <a:pt x="245" y="266"/>
                </a:cubicBezTo>
                <a:cubicBezTo>
                  <a:pt x="246" y="264"/>
                  <a:pt x="247" y="262"/>
                  <a:pt x="250" y="261"/>
                </a:cubicBezTo>
                <a:cubicBezTo>
                  <a:pt x="247" y="255"/>
                  <a:pt x="242" y="259"/>
                  <a:pt x="239" y="263"/>
                </a:cubicBezTo>
                <a:close/>
                <a:moveTo>
                  <a:pt x="409" y="260"/>
                </a:moveTo>
                <a:cubicBezTo>
                  <a:pt x="412" y="259"/>
                  <a:pt x="413" y="264"/>
                  <a:pt x="416" y="263"/>
                </a:cubicBezTo>
                <a:cubicBezTo>
                  <a:pt x="415" y="260"/>
                  <a:pt x="413" y="258"/>
                  <a:pt x="410" y="257"/>
                </a:cubicBezTo>
                <a:cubicBezTo>
                  <a:pt x="410" y="258"/>
                  <a:pt x="408" y="258"/>
                  <a:pt x="409" y="260"/>
                </a:cubicBezTo>
                <a:close/>
                <a:moveTo>
                  <a:pt x="138" y="261"/>
                </a:moveTo>
                <a:cubicBezTo>
                  <a:pt x="139" y="259"/>
                  <a:pt x="137" y="258"/>
                  <a:pt x="135" y="258"/>
                </a:cubicBezTo>
                <a:cubicBezTo>
                  <a:pt x="135" y="260"/>
                  <a:pt x="136" y="261"/>
                  <a:pt x="138" y="261"/>
                </a:cubicBezTo>
                <a:close/>
                <a:moveTo>
                  <a:pt x="312" y="262"/>
                </a:moveTo>
                <a:cubicBezTo>
                  <a:pt x="313" y="262"/>
                  <a:pt x="315" y="259"/>
                  <a:pt x="314" y="258"/>
                </a:cubicBezTo>
                <a:cubicBezTo>
                  <a:pt x="314" y="259"/>
                  <a:pt x="312" y="260"/>
                  <a:pt x="312" y="262"/>
                </a:cubicBezTo>
                <a:close/>
                <a:moveTo>
                  <a:pt x="316" y="267"/>
                </a:moveTo>
                <a:cubicBezTo>
                  <a:pt x="320" y="266"/>
                  <a:pt x="320" y="262"/>
                  <a:pt x="323" y="260"/>
                </a:cubicBezTo>
                <a:cubicBezTo>
                  <a:pt x="322" y="260"/>
                  <a:pt x="322" y="258"/>
                  <a:pt x="320" y="258"/>
                </a:cubicBezTo>
                <a:cubicBezTo>
                  <a:pt x="319" y="261"/>
                  <a:pt x="315" y="263"/>
                  <a:pt x="316" y="267"/>
                </a:cubicBezTo>
                <a:close/>
                <a:moveTo>
                  <a:pt x="369" y="259"/>
                </a:moveTo>
                <a:cubicBezTo>
                  <a:pt x="371" y="259"/>
                  <a:pt x="371" y="261"/>
                  <a:pt x="372" y="260"/>
                </a:cubicBezTo>
                <a:cubicBezTo>
                  <a:pt x="373" y="259"/>
                  <a:pt x="371" y="258"/>
                  <a:pt x="371" y="258"/>
                </a:cubicBezTo>
                <a:cubicBezTo>
                  <a:pt x="371" y="259"/>
                  <a:pt x="370" y="258"/>
                  <a:pt x="369" y="259"/>
                </a:cubicBezTo>
                <a:close/>
                <a:moveTo>
                  <a:pt x="558" y="263"/>
                </a:moveTo>
                <a:cubicBezTo>
                  <a:pt x="559" y="263"/>
                  <a:pt x="560" y="265"/>
                  <a:pt x="562" y="265"/>
                </a:cubicBezTo>
                <a:cubicBezTo>
                  <a:pt x="564" y="262"/>
                  <a:pt x="562" y="259"/>
                  <a:pt x="560" y="258"/>
                </a:cubicBezTo>
                <a:cubicBezTo>
                  <a:pt x="559" y="260"/>
                  <a:pt x="558" y="261"/>
                  <a:pt x="558" y="263"/>
                </a:cubicBezTo>
                <a:close/>
                <a:moveTo>
                  <a:pt x="256" y="261"/>
                </a:moveTo>
                <a:cubicBezTo>
                  <a:pt x="258" y="261"/>
                  <a:pt x="259" y="263"/>
                  <a:pt x="261" y="263"/>
                </a:cubicBezTo>
                <a:cubicBezTo>
                  <a:pt x="261" y="261"/>
                  <a:pt x="259" y="259"/>
                  <a:pt x="257" y="258"/>
                </a:cubicBezTo>
                <a:cubicBezTo>
                  <a:pt x="257" y="260"/>
                  <a:pt x="255" y="259"/>
                  <a:pt x="256" y="261"/>
                </a:cubicBezTo>
                <a:close/>
                <a:moveTo>
                  <a:pt x="165" y="266"/>
                </a:moveTo>
                <a:cubicBezTo>
                  <a:pt x="162" y="264"/>
                  <a:pt x="160" y="260"/>
                  <a:pt x="155" y="259"/>
                </a:cubicBezTo>
                <a:cubicBezTo>
                  <a:pt x="157" y="262"/>
                  <a:pt x="162" y="266"/>
                  <a:pt x="165" y="266"/>
                </a:cubicBezTo>
                <a:close/>
                <a:moveTo>
                  <a:pt x="303" y="260"/>
                </a:moveTo>
                <a:cubicBezTo>
                  <a:pt x="303" y="264"/>
                  <a:pt x="306" y="261"/>
                  <a:pt x="306" y="259"/>
                </a:cubicBezTo>
                <a:cubicBezTo>
                  <a:pt x="304" y="259"/>
                  <a:pt x="305" y="261"/>
                  <a:pt x="303" y="260"/>
                </a:cubicBezTo>
                <a:close/>
                <a:moveTo>
                  <a:pt x="288" y="265"/>
                </a:moveTo>
                <a:cubicBezTo>
                  <a:pt x="289" y="265"/>
                  <a:pt x="289" y="266"/>
                  <a:pt x="290" y="266"/>
                </a:cubicBezTo>
                <a:cubicBezTo>
                  <a:pt x="293" y="267"/>
                  <a:pt x="292" y="264"/>
                  <a:pt x="295" y="264"/>
                </a:cubicBezTo>
                <a:cubicBezTo>
                  <a:pt x="294" y="257"/>
                  <a:pt x="288" y="260"/>
                  <a:pt x="288" y="265"/>
                </a:cubicBezTo>
                <a:close/>
                <a:moveTo>
                  <a:pt x="476" y="263"/>
                </a:moveTo>
                <a:cubicBezTo>
                  <a:pt x="477" y="261"/>
                  <a:pt x="475" y="260"/>
                  <a:pt x="473" y="260"/>
                </a:cubicBezTo>
                <a:cubicBezTo>
                  <a:pt x="473" y="262"/>
                  <a:pt x="474" y="263"/>
                  <a:pt x="476" y="263"/>
                </a:cubicBezTo>
                <a:close/>
                <a:moveTo>
                  <a:pt x="592" y="310"/>
                </a:moveTo>
                <a:cubicBezTo>
                  <a:pt x="597" y="309"/>
                  <a:pt x="594" y="300"/>
                  <a:pt x="599" y="296"/>
                </a:cubicBezTo>
                <a:cubicBezTo>
                  <a:pt x="598" y="292"/>
                  <a:pt x="600" y="291"/>
                  <a:pt x="601" y="288"/>
                </a:cubicBezTo>
                <a:cubicBezTo>
                  <a:pt x="601" y="277"/>
                  <a:pt x="610" y="271"/>
                  <a:pt x="608" y="260"/>
                </a:cubicBezTo>
                <a:cubicBezTo>
                  <a:pt x="601" y="274"/>
                  <a:pt x="596" y="295"/>
                  <a:pt x="592" y="310"/>
                </a:cubicBezTo>
                <a:close/>
                <a:moveTo>
                  <a:pt x="223" y="262"/>
                </a:moveTo>
                <a:cubicBezTo>
                  <a:pt x="223" y="263"/>
                  <a:pt x="224" y="264"/>
                  <a:pt x="226" y="265"/>
                </a:cubicBezTo>
                <a:cubicBezTo>
                  <a:pt x="226" y="264"/>
                  <a:pt x="227" y="264"/>
                  <a:pt x="227" y="263"/>
                </a:cubicBezTo>
                <a:cubicBezTo>
                  <a:pt x="227" y="261"/>
                  <a:pt x="225" y="260"/>
                  <a:pt x="223" y="262"/>
                </a:cubicBezTo>
                <a:close/>
                <a:moveTo>
                  <a:pt x="389" y="271"/>
                </a:moveTo>
                <a:cubicBezTo>
                  <a:pt x="390" y="271"/>
                  <a:pt x="390" y="270"/>
                  <a:pt x="391" y="270"/>
                </a:cubicBezTo>
                <a:cubicBezTo>
                  <a:pt x="388" y="265"/>
                  <a:pt x="381" y="262"/>
                  <a:pt x="377" y="261"/>
                </a:cubicBezTo>
                <a:cubicBezTo>
                  <a:pt x="380" y="266"/>
                  <a:pt x="385" y="269"/>
                  <a:pt x="389" y="271"/>
                </a:cubicBezTo>
                <a:close/>
                <a:moveTo>
                  <a:pt x="448" y="263"/>
                </a:moveTo>
                <a:cubicBezTo>
                  <a:pt x="448" y="261"/>
                  <a:pt x="444" y="260"/>
                  <a:pt x="444" y="261"/>
                </a:cubicBezTo>
                <a:cubicBezTo>
                  <a:pt x="446" y="261"/>
                  <a:pt x="446" y="263"/>
                  <a:pt x="448" y="263"/>
                </a:cubicBezTo>
                <a:close/>
                <a:moveTo>
                  <a:pt x="175" y="266"/>
                </a:moveTo>
                <a:cubicBezTo>
                  <a:pt x="181" y="268"/>
                  <a:pt x="191" y="280"/>
                  <a:pt x="195" y="270"/>
                </a:cubicBezTo>
                <a:cubicBezTo>
                  <a:pt x="189" y="266"/>
                  <a:pt x="182" y="256"/>
                  <a:pt x="175" y="266"/>
                </a:cubicBezTo>
                <a:close/>
                <a:moveTo>
                  <a:pt x="319" y="271"/>
                </a:moveTo>
                <a:cubicBezTo>
                  <a:pt x="324" y="272"/>
                  <a:pt x="326" y="275"/>
                  <a:pt x="330" y="277"/>
                </a:cubicBezTo>
                <a:cubicBezTo>
                  <a:pt x="333" y="275"/>
                  <a:pt x="337" y="274"/>
                  <a:pt x="338" y="270"/>
                </a:cubicBezTo>
                <a:cubicBezTo>
                  <a:pt x="333" y="269"/>
                  <a:pt x="332" y="262"/>
                  <a:pt x="326" y="261"/>
                </a:cubicBezTo>
                <a:cubicBezTo>
                  <a:pt x="324" y="265"/>
                  <a:pt x="320" y="266"/>
                  <a:pt x="319" y="271"/>
                </a:cubicBezTo>
                <a:close/>
                <a:moveTo>
                  <a:pt x="209" y="263"/>
                </a:moveTo>
                <a:cubicBezTo>
                  <a:pt x="211" y="264"/>
                  <a:pt x="212" y="266"/>
                  <a:pt x="214" y="266"/>
                </a:cubicBezTo>
                <a:cubicBezTo>
                  <a:pt x="214" y="264"/>
                  <a:pt x="216" y="265"/>
                  <a:pt x="216" y="263"/>
                </a:cubicBezTo>
                <a:cubicBezTo>
                  <a:pt x="214" y="262"/>
                  <a:pt x="211" y="261"/>
                  <a:pt x="209" y="263"/>
                </a:cubicBezTo>
                <a:close/>
                <a:moveTo>
                  <a:pt x="361" y="267"/>
                </a:moveTo>
                <a:cubicBezTo>
                  <a:pt x="367" y="273"/>
                  <a:pt x="373" y="279"/>
                  <a:pt x="382" y="282"/>
                </a:cubicBezTo>
                <a:cubicBezTo>
                  <a:pt x="384" y="280"/>
                  <a:pt x="385" y="278"/>
                  <a:pt x="386" y="275"/>
                </a:cubicBezTo>
                <a:cubicBezTo>
                  <a:pt x="384" y="274"/>
                  <a:pt x="381" y="272"/>
                  <a:pt x="379" y="270"/>
                </a:cubicBezTo>
                <a:cubicBezTo>
                  <a:pt x="377" y="271"/>
                  <a:pt x="372" y="275"/>
                  <a:pt x="369" y="272"/>
                </a:cubicBezTo>
                <a:cubicBezTo>
                  <a:pt x="371" y="271"/>
                  <a:pt x="374" y="271"/>
                  <a:pt x="375" y="268"/>
                </a:cubicBezTo>
                <a:cubicBezTo>
                  <a:pt x="370" y="264"/>
                  <a:pt x="364" y="259"/>
                  <a:pt x="361" y="267"/>
                </a:cubicBezTo>
                <a:close/>
                <a:moveTo>
                  <a:pt x="551" y="270"/>
                </a:moveTo>
                <a:cubicBezTo>
                  <a:pt x="552" y="267"/>
                  <a:pt x="552" y="265"/>
                  <a:pt x="552" y="263"/>
                </a:cubicBezTo>
                <a:cubicBezTo>
                  <a:pt x="551" y="265"/>
                  <a:pt x="550" y="262"/>
                  <a:pt x="550" y="262"/>
                </a:cubicBezTo>
                <a:cubicBezTo>
                  <a:pt x="549" y="262"/>
                  <a:pt x="549" y="262"/>
                  <a:pt x="548" y="262"/>
                </a:cubicBezTo>
                <a:cubicBezTo>
                  <a:pt x="549" y="264"/>
                  <a:pt x="548" y="267"/>
                  <a:pt x="551" y="270"/>
                </a:cubicBezTo>
                <a:close/>
                <a:moveTo>
                  <a:pt x="64" y="278"/>
                </a:moveTo>
                <a:cubicBezTo>
                  <a:pt x="61" y="273"/>
                  <a:pt x="62" y="265"/>
                  <a:pt x="56" y="262"/>
                </a:cubicBezTo>
                <a:cubicBezTo>
                  <a:pt x="57" y="269"/>
                  <a:pt x="59" y="278"/>
                  <a:pt x="64" y="278"/>
                </a:cubicBezTo>
                <a:close/>
                <a:moveTo>
                  <a:pt x="120" y="265"/>
                </a:moveTo>
                <a:cubicBezTo>
                  <a:pt x="120" y="264"/>
                  <a:pt x="120" y="263"/>
                  <a:pt x="120" y="262"/>
                </a:cubicBezTo>
                <a:cubicBezTo>
                  <a:pt x="119" y="262"/>
                  <a:pt x="119" y="262"/>
                  <a:pt x="118" y="262"/>
                </a:cubicBezTo>
                <a:cubicBezTo>
                  <a:pt x="118" y="264"/>
                  <a:pt x="119" y="265"/>
                  <a:pt x="120" y="265"/>
                </a:cubicBezTo>
                <a:close/>
                <a:moveTo>
                  <a:pt x="253" y="262"/>
                </a:moveTo>
                <a:cubicBezTo>
                  <a:pt x="251" y="265"/>
                  <a:pt x="248" y="266"/>
                  <a:pt x="246" y="270"/>
                </a:cubicBezTo>
                <a:cubicBezTo>
                  <a:pt x="252" y="275"/>
                  <a:pt x="255" y="283"/>
                  <a:pt x="263" y="285"/>
                </a:cubicBezTo>
                <a:cubicBezTo>
                  <a:pt x="266" y="281"/>
                  <a:pt x="267" y="276"/>
                  <a:pt x="270" y="271"/>
                </a:cubicBezTo>
                <a:cubicBezTo>
                  <a:pt x="265" y="268"/>
                  <a:pt x="259" y="265"/>
                  <a:pt x="253" y="262"/>
                </a:cubicBezTo>
                <a:close/>
                <a:moveTo>
                  <a:pt x="522" y="272"/>
                </a:moveTo>
                <a:cubicBezTo>
                  <a:pt x="524" y="273"/>
                  <a:pt x="526" y="274"/>
                  <a:pt x="527" y="275"/>
                </a:cubicBezTo>
                <a:cubicBezTo>
                  <a:pt x="529" y="273"/>
                  <a:pt x="529" y="271"/>
                  <a:pt x="531" y="270"/>
                </a:cubicBezTo>
                <a:cubicBezTo>
                  <a:pt x="531" y="265"/>
                  <a:pt x="529" y="263"/>
                  <a:pt x="525" y="262"/>
                </a:cubicBezTo>
                <a:cubicBezTo>
                  <a:pt x="524" y="266"/>
                  <a:pt x="523" y="268"/>
                  <a:pt x="522" y="272"/>
                </a:cubicBezTo>
                <a:close/>
                <a:moveTo>
                  <a:pt x="567" y="263"/>
                </a:moveTo>
                <a:cubicBezTo>
                  <a:pt x="567" y="264"/>
                  <a:pt x="568" y="264"/>
                  <a:pt x="568" y="265"/>
                </a:cubicBezTo>
                <a:cubicBezTo>
                  <a:pt x="571" y="265"/>
                  <a:pt x="571" y="261"/>
                  <a:pt x="567" y="263"/>
                </a:cubicBezTo>
                <a:close/>
                <a:moveTo>
                  <a:pt x="637" y="270"/>
                </a:moveTo>
                <a:cubicBezTo>
                  <a:pt x="637" y="267"/>
                  <a:pt x="641" y="264"/>
                  <a:pt x="639" y="262"/>
                </a:cubicBezTo>
                <a:cubicBezTo>
                  <a:pt x="639" y="265"/>
                  <a:pt x="636" y="268"/>
                  <a:pt x="637" y="270"/>
                </a:cubicBezTo>
                <a:close/>
                <a:moveTo>
                  <a:pt x="409" y="266"/>
                </a:moveTo>
                <a:cubicBezTo>
                  <a:pt x="410" y="267"/>
                  <a:pt x="411" y="266"/>
                  <a:pt x="412" y="266"/>
                </a:cubicBezTo>
                <a:cubicBezTo>
                  <a:pt x="412" y="264"/>
                  <a:pt x="410" y="263"/>
                  <a:pt x="408" y="263"/>
                </a:cubicBezTo>
                <a:cubicBezTo>
                  <a:pt x="408" y="265"/>
                  <a:pt x="409" y="265"/>
                  <a:pt x="409" y="266"/>
                </a:cubicBezTo>
                <a:close/>
                <a:moveTo>
                  <a:pt x="293" y="269"/>
                </a:moveTo>
                <a:cubicBezTo>
                  <a:pt x="296" y="270"/>
                  <a:pt x="298" y="267"/>
                  <a:pt x="299" y="265"/>
                </a:cubicBezTo>
                <a:cubicBezTo>
                  <a:pt x="296" y="266"/>
                  <a:pt x="294" y="266"/>
                  <a:pt x="293" y="269"/>
                </a:cubicBezTo>
                <a:close/>
                <a:moveTo>
                  <a:pt x="467" y="274"/>
                </a:moveTo>
                <a:cubicBezTo>
                  <a:pt x="468" y="275"/>
                  <a:pt x="468" y="276"/>
                  <a:pt x="470" y="276"/>
                </a:cubicBezTo>
                <a:cubicBezTo>
                  <a:pt x="473" y="274"/>
                  <a:pt x="473" y="270"/>
                  <a:pt x="475" y="267"/>
                </a:cubicBezTo>
                <a:cubicBezTo>
                  <a:pt x="473" y="267"/>
                  <a:pt x="473" y="264"/>
                  <a:pt x="470" y="265"/>
                </a:cubicBezTo>
                <a:cubicBezTo>
                  <a:pt x="470" y="268"/>
                  <a:pt x="468" y="270"/>
                  <a:pt x="467" y="274"/>
                </a:cubicBezTo>
                <a:close/>
                <a:moveTo>
                  <a:pt x="203" y="269"/>
                </a:moveTo>
                <a:cubicBezTo>
                  <a:pt x="207" y="270"/>
                  <a:pt x="208" y="274"/>
                  <a:pt x="212" y="272"/>
                </a:cubicBezTo>
                <a:cubicBezTo>
                  <a:pt x="212" y="270"/>
                  <a:pt x="213" y="270"/>
                  <a:pt x="213" y="268"/>
                </a:cubicBezTo>
                <a:cubicBezTo>
                  <a:pt x="209" y="265"/>
                  <a:pt x="205" y="265"/>
                  <a:pt x="203" y="269"/>
                </a:cubicBezTo>
                <a:close/>
                <a:moveTo>
                  <a:pt x="436" y="277"/>
                </a:moveTo>
                <a:cubicBezTo>
                  <a:pt x="439" y="274"/>
                  <a:pt x="443" y="273"/>
                  <a:pt x="444" y="268"/>
                </a:cubicBezTo>
                <a:cubicBezTo>
                  <a:pt x="442" y="267"/>
                  <a:pt x="440" y="266"/>
                  <a:pt x="438" y="265"/>
                </a:cubicBezTo>
                <a:cubicBezTo>
                  <a:pt x="438" y="269"/>
                  <a:pt x="433" y="274"/>
                  <a:pt x="436" y="277"/>
                </a:cubicBezTo>
                <a:close/>
                <a:moveTo>
                  <a:pt x="218" y="268"/>
                </a:moveTo>
                <a:cubicBezTo>
                  <a:pt x="220" y="268"/>
                  <a:pt x="220" y="270"/>
                  <a:pt x="222" y="269"/>
                </a:cubicBezTo>
                <a:cubicBezTo>
                  <a:pt x="222" y="267"/>
                  <a:pt x="220" y="267"/>
                  <a:pt x="219" y="266"/>
                </a:cubicBezTo>
                <a:cubicBezTo>
                  <a:pt x="219" y="267"/>
                  <a:pt x="218" y="267"/>
                  <a:pt x="218" y="268"/>
                </a:cubicBezTo>
                <a:close/>
                <a:moveTo>
                  <a:pt x="159" y="271"/>
                </a:moveTo>
                <a:cubicBezTo>
                  <a:pt x="156" y="270"/>
                  <a:pt x="154" y="268"/>
                  <a:pt x="152" y="266"/>
                </a:cubicBezTo>
                <a:cubicBezTo>
                  <a:pt x="151" y="269"/>
                  <a:pt x="157" y="272"/>
                  <a:pt x="159" y="271"/>
                </a:cubicBezTo>
                <a:close/>
                <a:moveTo>
                  <a:pt x="123" y="268"/>
                </a:moveTo>
                <a:cubicBezTo>
                  <a:pt x="123" y="269"/>
                  <a:pt x="125" y="271"/>
                  <a:pt x="127" y="269"/>
                </a:cubicBezTo>
                <a:cubicBezTo>
                  <a:pt x="127" y="267"/>
                  <a:pt x="125" y="266"/>
                  <a:pt x="123" y="268"/>
                </a:cubicBezTo>
                <a:close/>
                <a:moveTo>
                  <a:pt x="275" y="272"/>
                </a:moveTo>
                <a:cubicBezTo>
                  <a:pt x="279" y="272"/>
                  <a:pt x="278" y="268"/>
                  <a:pt x="276" y="267"/>
                </a:cubicBezTo>
                <a:cubicBezTo>
                  <a:pt x="276" y="270"/>
                  <a:pt x="274" y="269"/>
                  <a:pt x="275" y="272"/>
                </a:cubicBezTo>
                <a:close/>
                <a:moveTo>
                  <a:pt x="461" y="273"/>
                </a:moveTo>
                <a:cubicBezTo>
                  <a:pt x="460" y="270"/>
                  <a:pt x="455" y="268"/>
                  <a:pt x="453" y="268"/>
                </a:cubicBezTo>
                <a:cubicBezTo>
                  <a:pt x="456" y="269"/>
                  <a:pt x="458" y="272"/>
                  <a:pt x="461" y="273"/>
                </a:cubicBezTo>
                <a:close/>
                <a:moveTo>
                  <a:pt x="553" y="273"/>
                </a:moveTo>
                <a:cubicBezTo>
                  <a:pt x="555" y="274"/>
                  <a:pt x="556" y="275"/>
                  <a:pt x="557" y="277"/>
                </a:cubicBezTo>
                <a:cubicBezTo>
                  <a:pt x="556" y="279"/>
                  <a:pt x="553" y="279"/>
                  <a:pt x="551" y="279"/>
                </a:cubicBezTo>
                <a:cubicBezTo>
                  <a:pt x="547" y="290"/>
                  <a:pt x="542" y="303"/>
                  <a:pt x="538" y="315"/>
                </a:cubicBezTo>
                <a:cubicBezTo>
                  <a:pt x="548" y="308"/>
                  <a:pt x="553" y="297"/>
                  <a:pt x="556" y="283"/>
                </a:cubicBezTo>
                <a:cubicBezTo>
                  <a:pt x="557" y="282"/>
                  <a:pt x="557" y="281"/>
                  <a:pt x="559" y="281"/>
                </a:cubicBezTo>
                <a:cubicBezTo>
                  <a:pt x="558" y="277"/>
                  <a:pt x="560" y="273"/>
                  <a:pt x="562" y="271"/>
                </a:cubicBezTo>
                <a:cubicBezTo>
                  <a:pt x="560" y="270"/>
                  <a:pt x="559" y="267"/>
                  <a:pt x="556" y="267"/>
                </a:cubicBezTo>
                <a:cubicBezTo>
                  <a:pt x="556" y="270"/>
                  <a:pt x="554" y="271"/>
                  <a:pt x="553" y="273"/>
                </a:cubicBezTo>
                <a:close/>
                <a:moveTo>
                  <a:pt x="80" y="290"/>
                </a:moveTo>
                <a:cubicBezTo>
                  <a:pt x="79" y="284"/>
                  <a:pt x="75" y="280"/>
                  <a:pt x="75" y="273"/>
                </a:cubicBezTo>
                <a:cubicBezTo>
                  <a:pt x="71" y="272"/>
                  <a:pt x="69" y="269"/>
                  <a:pt x="65" y="268"/>
                </a:cubicBezTo>
                <a:cubicBezTo>
                  <a:pt x="67" y="278"/>
                  <a:pt x="71" y="286"/>
                  <a:pt x="80" y="290"/>
                </a:cubicBezTo>
                <a:close/>
                <a:moveTo>
                  <a:pt x="231" y="269"/>
                </a:moveTo>
                <a:cubicBezTo>
                  <a:pt x="233" y="270"/>
                  <a:pt x="234" y="272"/>
                  <a:pt x="236" y="272"/>
                </a:cubicBezTo>
                <a:cubicBezTo>
                  <a:pt x="236" y="269"/>
                  <a:pt x="232" y="266"/>
                  <a:pt x="231" y="269"/>
                </a:cubicBezTo>
                <a:close/>
                <a:moveTo>
                  <a:pt x="100" y="286"/>
                </a:moveTo>
                <a:cubicBezTo>
                  <a:pt x="97" y="278"/>
                  <a:pt x="90" y="270"/>
                  <a:pt x="83" y="269"/>
                </a:cubicBezTo>
                <a:cubicBezTo>
                  <a:pt x="89" y="275"/>
                  <a:pt x="92" y="282"/>
                  <a:pt x="100" y="286"/>
                </a:cubicBezTo>
                <a:close/>
                <a:moveTo>
                  <a:pt x="143" y="271"/>
                </a:moveTo>
                <a:cubicBezTo>
                  <a:pt x="146" y="273"/>
                  <a:pt x="148" y="275"/>
                  <a:pt x="151" y="277"/>
                </a:cubicBezTo>
                <a:cubicBezTo>
                  <a:pt x="152" y="276"/>
                  <a:pt x="153" y="276"/>
                  <a:pt x="152" y="274"/>
                </a:cubicBezTo>
                <a:cubicBezTo>
                  <a:pt x="150" y="273"/>
                  <a:pt x="148" y="269"/>
                  <a:pt x="145" y="268"/>
                </a:cubicBezTo>
                <a:cubicBezTo>
                  <a:pt x="145" y="269"/>
                  <a:pt x="144" y="269"/>
                  <a:pt x="143" y="271"/>
                </a:cubicBezTo>
                <a:close/>
                <a:moveTo>
                  <a:pt x="185" y="280"/>
                </a:moveTo>
                <a:cubicBezTo>
                  <a:pt x="186" y="279"/>
                  <a:pt x="188" y="278"/>
                  <a:pt x="189" y="276"/>
                </a:cubicBezTo>
                <a:cubicBezTo>
                  <a:pt x="183" y="274"/>
                  <a:pt x="178" y="269"/>
                  <a:pt x="172" y="269"/>
                </a:cubicBezTo>
                <a:cubicBezTo>
                  <a:pt x="177" y="272"/>
                  <a:pt x="179" y="279"/>
                  <a:pt x="185" y="280"/>
                </a:cubicBezTo>
                <a:close/>
                <a:moveTo>
                  <a:pt x="299" y="272"/>
                </a:moveTo>
                <a:cubicBezTo>
                  <a:pt x="301" y="272"/>
                  <a:pt x="302" y="275"/>
                  <a:pt x="304" y="275"/>
                </a:cubicBezTo>
                <a:cubicBezTo>
                  <a:pt x="305" y="274"/>
                  <a:pt x="307" y="271"/>
                  <a:pt x="306" y="270"/>
                </a:cubicBezTo>
                <a:cubicBezTo>
                  <a:pt x="305" y="269"/>
                  <a:pt x="300" y="268"/>
                  <a:pt x="299" y="272"/>
                </a:cubicBezTo>
                <a:close/>
                <a:moveTo>
                  <a:pt x="430" y="272"/>
                </a:moveTo>
                <a:cubicBezTo>
                  <a:pt x="432" y="273"/>
                  <a:pt x="433" y="269"/>
                  <a:pt x="432" y="269"/>
                </a:cubicBezTo>
                <a:cubicBezTo>
                  <a:pt x="431" y="270"/>
                  <a:pt x="431" y="271"/>
                  <a:pt x="430" y="272"/>
                </a:cubicBezTo>
                <a:close/>
                <a:moveTo>
                  <a:pt x="531" y="277"/>
                </a:moveTo>
                <a:cubicBezTo>
                  <a:pt x="531" y="279"/>
                  <a:pt x="534" y="279"/>
                  <a:pt x="534" y="282"/>
                </a:cubicBezTo>
                <a:cubicBezTo>
                  <a:pt x="532" y="284"/>
                  <a:pt x="531" y="282"/>
                  <a:pt x="529" y="283"/>
                </a:cubicBezTo>
                <a:cubicBezTo>
                  <a:pt x="527" y="286"/>
                  <a:pt x="528" y="290"/>
                  <a:pt x="529" y="294"/>
                </a:cubicBezTo>
                <a:cubicBezTo>
                  <a:pt x="520" y="300"/>
                  <a:pt x="521" y="314"/>
                  <a:pt x="516" y="323"/>
                </a:cubicBezTo>
                <a:cubicBezTo>
                  <a:pt x="519" y="323"/>
                  <a:pt x="521" y="318"/>
                  <a:pt x="524" y="316"/>
                </a:cubicBezTo>
                <a:cubicBezTo>
                  <a:pt x="529" y="300"/>
                  <a:pt x="536" y="287"/>
                  <a:pt x="540" y="271"/>
                </a:cubicBezTo>
                <a:cubicBezTo>
                  <a:pt x="537" y="271"/>
                  <a:pt x="536" y="269"/>
                  <a:pt x="533" y="269"/>
                </a:cubicBezTo>
                <a:cubicBezTo>
                  <a:pt x="533" y="272"/>
                  <a:pt x="532" y="274"/>
                  <a:pt x="531" y="277"/>
                </a:cubicBezTo>
                <a:close/>
                <a:moveTo>
                  <a:pt x="401" y="272"/>
                </a:moveTo>
                <a:cubicBezTo>
                  <a:pt x="403" y="272"/>
                  <a:pt x="404" y="271"/>
                  <a:pt x="404" y="269"/>
                </a:cubicBezTo>
                <a:cubicBezTo>
                  <a:pt x="402" y="269"/>
                  <a:pt x="402" y="271"/>
                  <a:pt x="401" y="272"/>
                </a:cubicBezTo>
                <a:close/>
                <a:moveTo>
                  <a:pt x="559" y="290"/>
                </a:moveTo>
                <a:cubicBezTo>
                  <a:pt x="563" y="284"/>
                  <a:pt x="566" y="278"/>
                  <a:pt x="567" y="270"/>
                </a:cubicBezTo>
                <a:cubicBezTo>
                  <a:pt x="567" y="270"/>
                  <a:pt x="567" y="269"/>
                  <a:pt x="566" y="269"/>
                </a:cubicBezTo>
                <a:cubicBezTo>
                  <a:pt x="562" y="275"/>
                  <a:pt x="560" y="284"/>
                  <a:pt x="559" y="290"/>
                </a:cubicBezTo>
                <a:close/>
                <a:moveTo>
                  <a:pt x="287" y="274"/>
                </a:moveTo>
                <a:cubicBezTo>
                  <a:pt x="290" y="275"/>
                  <a:pt x="293" y="271"/>
                  <a:pt x="290" y="270"/>
                </a:cubicBezTo>
                <a:cubicBezTo>
                  <a:pt x="289" y="272"/>
                  <a:pt x="286" y="271"/>
                  <a:pt x="287" y="274"/>
                </a:cubicBezTo>
                <a:close/>
                <a:moveTo>
                  <a:pt x="214" y="276"/>
                </a:moveTo>
                <a:cubicBezTo>
                  <a:pt x="217" y="276"/>
                  <a:pt x="218" y="274"/>
                  <a:pt x="220" y="272"/>
                </a:cubicBezTo>
                <a:cubicBezTo>
                  <a:pt x="217" y="269"/>
                  <a:pt x="212" y="273"/>
                  <a:pt x="214" y="276"/>
                </a:cubicBezTo>
                <a:close/>
                <a:moveTo>
                  <a:pt x="502" y="277"/>
                </a:moveTo>
                <a:cubicBezTo>
                  <a:pt x="502" y="274"/>
                  <a:pt x="505" y="274"/>
                  <a:pt x="505" y="271"/>
                </a:cubicBezTo>
                <a:cubicBezTo>
                  <a:pt x="504" y="271"/>
                  <a:pt x="504" y="271"/>
                  <a:pt x="503" y="271"/>
                </a:cubicBezTo>
                <a:cubicBezTo>
                  <a:pt x="502" y="272"/>
                  <a:pt x="500" y="276"/>
                  <a:pt x="502" y="277"/>
                </a:cubicBezTo>
                <a:close/>
                <a:moveTo>
                  <a:pt x="33" y="275"/>
                </a:moveTo>
                <a:cubicBezTo>
                  <a:pt x="33" y="274"/>
                  <a:pt x="34" y="271"/>
                  <a:pt x="32" y="271"/>
                </a:cubicBezTo>
                <a:cubicBezTo>
                  <a:pt x="32" y="272"/>
                  <a:pt x="31" y="275"/>
                  <a:pt x="33" y="275"/>
                </a:cubicBezTo>
                <a:close/>
                <a:moveTo>
                  <a:pt x="56" y="280"/>
                </a:moveTo>
                <a:cubicBezTo>
                  <a:pt x="55" y="275"/>
                  <a:pt x="50" y="274"/>
                  <a:pt x="47" y="271"/>
                </a:cubicBezTo>
                <a:cubicBezTo>
                  <a:pt x="47" y="278"/>
                  <a:pt x="53" y="277"/>
                  <a:pt x="56" y="280"/>
                </a:cubicBezTo>
                <a:close/>
                <a:moveTo>
                  <a:pt x="196" y="277"/>
                </a:moveTo>
                <a:cubicBezTo>
                  <a:pt x="199" y="278"/>
                  <a:pt x="202" y="281"/>
                  <a:pt x="206" y="282"/>
                </a:cubicBezTo>
                <a:cubicBezTo>
                  <a:pt x="205" y="280"/>
                  <a:pt x="208" y="282"/>
                  <a:pt x="207" y="280"/>
                </a:cubicBezTo>
                <a:cubicBezTo>
                  <a:pt x="203" y="277"/>
                  <a:pt x="199" y="269"/>
                  <a:pt x="196" y="277"/>
                </a:cubicBezTo>
                <a:close/>
                <a:moveTo>
                  <a:pt x="361" y="276"/>
                </a:moveTo>
                <a:cubicBezTo>
                  <a:pt x="359" y="276"/>
                  <a:pt x="359" y="273"/>
                  <a:pt x="358" y="272"/>
                </a:cubicBezTo>
                <a:cubicBezTo>
                  <a:pt x="357" y="272"/>
                  <a:pt x="355" y="272"/>
                  <a:pt x="354" y="272"/>
                </a:cubicBezTo>
                <a:cubicBezTo>
                  <a:pt x="355" y="275"/>
                  <a:pt x="359" y="277"/>
                  <a:pt x="361" y="276"/>
                </a:cubicBezTo>
                <a:close/>
                <a:moveTo>
                  <a:pt x="622" y="297"/>
                </a:moveTo>
                <a:cubicBezTo>
                  <a:pt x="621" y="298"/>
                  <a:pt x="617" y="301"/>
                  <a:pt x="620" y="302"/>
                </a:cubicBezTo>
                <a:cubicBezTo>
                  <a:pt x="624" y="293"/>
                  <a:pt x="630" y="284"/>
                  <a:pt x="629" y="273"/>
                </a:cubicBezTo>
                <a:cubicBezTo>
                  <a:pt x="625" y="280"/>
                  <a:pt x="623" y="288"/>
                  <a:pt x="622" y="297"/>
                </a:cubicBezTo>
                <a:close/>
                <a:moveTo>
                  <a:pt x="86" y="276"/>
                </a:moveTo>
                <a:cubicBezTo>
                  <a:pt x="83" y="277"/>
                  <a:pt x="85" y="273"/>
                  <a:pt x="83" y="274"/>
                </a:cubicBezTo>
                <a:cubicBezTo>
                  <a:pt x="82" y="275"/>
                  <a:pt x="85" y="278"/>
                  <a:pt x="86" y="276"/>
                </a:cubicBezTo>
                <a:close/>
                <a:moveTo>
                  <a:pt x="218" y="279"/>
                </a:moveTo>
                <a:cubicBezTo>
                  <a:pt x="220" y="280"/>
                  <a:pt x="222" y="282"/>
                  <a:pt x="225" y="282"/>
                </a:cubicBezTo>
                <a:cubicBezTo>
                  <a:pt x="227" y="281"/>
                  <a:pt x="229" y="279"/>
                  <a:pt x="230" y="277"/>
                </a:cubicBezTo>
                <a:cubicBezTo>
                  <a:pt x="226" y="274"/>
                  <a:pt x="221" y="273"/>
                  <a:pt x="218" y="279"/>
                </a:cubicBezTo>
                <a:close/>
                <a:moveTo>
                  <a:pt x="272" y="277"/>
                </a:moveTo>
                <a:cubicBezTo>
                  <a:pt x="274" y="277"/>
                  <a:pt x="274" y="277"/>
                  <a:pt x="275" y="275"/>
                </a:cubicBezTo>
                <a:cubicBezTo>
                  <a:pt x="273" y="275"/>
                  <a:pt x="273" y="274"/>
                  <a:pt x="273" y="274"/>
                </a:cubicBezTo>
                <a:cubicBezTo>
                  <a:pt x="273" y="275"/>
                  <a:pt x="272" y="276"/>
                  <a:pt x="272" y="277"/>
                </a:cubicBezTo>
                <a:close/>
                <a:moveTo>
                  <a:pt x="507" y="280"/>
                </a:moveTo>
                <a:cubicBezTo>
                  <a:pt x="507" y="282"/>
                  <a:pt x="508" y="283"/>
                  <a:pt x="510" y="283"/>
                </a:cubicBezTo>
                <a:cubicBezTo>
                  <a:pt x="510" y="281"/>
                  <a:pt x="512" y="276"/>
                  <a:pt x="511" y="274"/>
                </a:cubicBezTo>
                <a:cubicBezTo>
                  <a:pt x="510" y="277"/>
                  <a:pt x="507" y="277"/>
                  <a:pt x="507" y="280"/>
                </a:cubicBezTo>
                <a:close/>
                <a:moveTo>
                  <a:pt x="536" y="300"/>
                </a:moveTo>
                <a:cubicBezTo>
                  <a:pt x="540" y="292"/>
                  <a:pt x="546" y="286"/>
                  <a:pt x="548" y="277"/>
                </a:cubicBezTo>
                <a:cubicBezTo>
                  <a:pt x="546" y="276"/>
                  <a:pt x="547" y="274"/>
                  <a:pt x="544" y="274"/>
                </a:cubicBezTo>
                <a:cubicBezTo>
                  <a:pt x="542" y="282"/>
                  <a:pt x="537" y="291"/>
                  <a:pt x="536" y="300"/>
                </a:cubicBezTo>
                <a:close/>
                <a:moveTo>
                  <a:pt x="129" y="296"/>
                </a:moveTo>
                <a:cubicBezTo>
                  <a:pt x="123" y="289"/>
                  <a:pt x="118" y="281"/>
                  <a:pt x="111" y="274"/>
                </a:cubicBezTo>
                <a:cubicBezTo>
                  <a:pt x="115" y="283"/>
                  <a:pt x="120" y="292"/>
                  <a:pt x="129" y="296"/>
                </a:cubicBezTo>
                <a:close/>
                <a:moveTo>
                  <a:pt x="291" y="278"/>
                </a:moveTo>
                <a:cubicBezTo>
                  <a:pt x="294" y="280"/>
                  <a:pt x="296" y="284"/>
                  <a:pt x="299" y="285"/>
                </a:cubicBezTo>
                <a:cubicBezTo>
                  <a:pt x="300" y="282"/>
                  <a:pt x="302" y="281"/>
                  <a:pt x="303" y="278"/>
                </a:cubicBezTo>
                <a:cubicBezTo>
                  <a:pt x="299" y="276"/>
                  <a:pt x="293" y="272"/>
                  <a:pt x="291" y="278"/>
                </a:cubicBezTo>
                <a:close/>
                <a:moveTo>
                  <a:pt x="334" y="278"/>
                </a:moveTo>
                <a:cubicBezTo>
                  <a:pt x="335" y="280"/>
                  <a:pt x="335" y="281"/>
                  <a:pt x="338" y="281"/>
                </a:cubicBezTo>
                <a:cubicBezTo>
                  <a:pt x="339" y="279"/>
                  <a:pt x="342" y="279"/>
                  <a:pt x="343" y="275"/>
                </a:cubicBezTo>
                <a:cubicBezTo>
                  <a:pt x="339" y="273"/>
                  <a:pt x="337" y="277"/>
                  <a:pt x="334" y="278"/>
                </a:cubicBezTo>
                <a:close/>
                <a:moveTo>
                  <a:pt x="447" y="285"/>
                </a:moveTo>
                <a:cubicBezTo>
                  <a:pt x="449" y="286"/>
                  <a:pt x="451" y="288"/>
                  <a:pt x="454" y="288"/>
                </a:cubicBezTo>
                <a:cubicBezTo>
                  <a:pt x="456" y="285"/>
                  <a:pt x="457" y="282"/>
                  <a:pt x="459" y="279"/>
                </a:cubicBezTo>
                <a:cubicBezTo>
                  <a:pt x="455" y="278"/>
                  <a:pt x="455" y="274"/>
                  <a:pt x="451" y="274"/>
                </a:cubicBezTo>
                <a:cubicBezTo>
                  <a:pt x="450" y="278"/>
                  <a:pt x="448" y="280"/>
                  <a:pt x="447" y="285"/>
                </a:cubicBezTo>
                <a:close/>
                <a:moveTo>
                  <a:pt x="601" y="300"/>
                </a:moveTo>
                <a:cubicBezTo>
                  <a:pt x="606" y="296"/>
                  <a:pt x="610" y="284"/>
                  <a:pt x="608" y="274"/>
                </a:cubicBezTo>
                <a:cubicBezTo>
                  <a:pt x="607" y="284"/>
                  <a:pt x="601" y="292"/>
                  <a:pt x="601" y="300"/>
                </a:cubicBezTo>
                <a:close/>
                <a:moveTo>
                  <a:pt x="175" y="290"/>
                </a:moveTo>
                <a:cubicBezTo>
                  <a:pt x="174" y="283"/>
                  <a:pt x="166" y="278"/>
                  <a:pt x="160" y="275"/>
                </a:cubicBezTo>
                <a:cubicBezTo>
                  <a:pt x="162" y="280"/>
                  <a:pt x="169" y="286"/>
                  <a:pt x="175" y="290"/>
                </a:cubicBezTo>
                <a:close/>
                <a:moveTo>
                  <a:pt x="308" y="277"/>
                </a:moveTo>
                <a:cubicBezTo>
                  <a:pt x="310" y="278"/>
                  <a:pt x="311" y="277"/>
                  <a:pt x="310" y="275"/>
                </a:cubicBezTo>
                <a:cubicBezTo>
                  <a:pt x="310" y="275"/>
                  <a:pt x="309" y="275"/>
                  <a:pt x="309" y="275"/>
                </a:cubicBezTo>
                <a:cubicBezTo>
                  <a:pt x="309" y="276"/>
                  <a:pt x="308" y="276"/>
                  <a:pt x="308" y="277"/>
                </a:cubicBezTo>
                <a:close/>
                <a:moveTo>
                  <a:pt x="515" y="280"/>
                </a:moveTo>
                <a:cubicBezTo>
                  <a:pt x="517" y="280"/>
                  <a:pt x="518" y="274"/>
                  <a:pt x="515" y="275"/>
                </a:cubicBezTo>
                <a:cubicBezTo>
                  <a:pt x="516" y="277"/>
                  <a:pt x="514" y="278"/>
                  <a:pt x="515" y="280"/>
                </a:cubicBezTo>
                <a:close/>
                <a:moveTo>
                  <a:pt x="109" y="280"/>
                </a:moveTo>
                <a:cubicBezTo>
                  <a:pt x="107" y="279"/>
                  <a:pt x="106" y="277"/>
                  <a:pt x="104" y="275"/>
                </a:cubicBezTo>
                <a:cubicBezTo>
                  <a:pt x="104" y="278"/>
                  <a:pt x="107" y="281"/>
                  <a:pt x="109" y="280"/>
                </a:cubicBezTo>
                <a:close/>
                <a:moveTo>
                  <a:pt x="351" y="277"/>
                </a:moveTo>
                <a:cubicBezTo>
                  <a:pt x="351" y="277"/>
                  <a:pt x="351" y="278"/>
                  <a:pt x="351" y="279"/>
                </a:cubicBezTo>
                <a:cubicBezTo>
                  <a:pt x="354" y="283"/>
                  <a:pt x="358" y="286"/>
                  <a:pt x="361" y="290"/>
                </a:cubicBezTo>
                <a:cubicBezTo>
                  <a:pt x="363" y="292"/>
                  <a:pt x="363" y="296"/>
                  <a:pt x="366" y="295"/>
                </a:cubicBezTo>
                <a:cubicBezTo>
                  <a:pt x="366" y="287"/>
                  <a:pt x="360" y="276"/>
                  <a:pt x="351" y="277"/>
                </a:cubicBezTo>
                <a:close/>
                <a:moveTo>
                  <a:pt x="400" y="278"/>
                </a:moveTo>
                <a:cubicBezTo>
                  <a:pt x="402" y="279"/>
                  <a:pt x="403" y="278"/>
                  <a:pt x="403" y="276"/>
                </a:cubicBezTo>
                <a:cubicBezTo>
                  <a:pt x="403" y="276"/>
                  <a:pt x="402" y="276"/>
                  <a:pt x="402" y="276"/>
                </a:cubicBezTo>
                <a:cubicBezTo>
                  <a:pt x="402" y="277"/>
                  <a:pt x="401" y="277"/>
                  <a:pt x="400" y="278"/>
                </a:cubicBezTo>
                <a:close/>
                <a:moveTo>
                  <a:pt x="427" y="278"/>
                </a:moveTo>
                <a:cubicBezTo>
                  <a:pt x="427" y="280"/>
                  <a:pt x="428" y="281"/>
                  <a:pt x="429" y="282"/>
                </a:cubicBezTo>
                <a:cubicBezTo>
                  <a:pt x="429" y="281"/>
                  <a:pt x="429" y="277"/>
                  <a:pt x="429" y="277"/>
                </a:cubicBezTo>
                <a:cubicBezTo>
                  <a:pt x="429" y="278"/>
                  <a:pt x="428" y="277"/>
                  <a:pt x="427" y="278"/>
                </a:cubicBezTo>
                <a:close/>
                <a:moveTo>
                  <a:pt x="524" y="284"/>
                </a:moveTo>
                <a:cubicBezTo>
                  <a:pt x="529" y="282"/>
                  <a:pt x="523" y="277"/>
                  <a:pt x="520" y="277"/>
                </a:cubicBezTo>
                <a:cubicBezTo>
                  <a:pt x="521" y="280"/>
                  <a:pt x="523" y="281"/>
                  <a:pt x="524" y="284"/>
                </a:cubicBezTo>
                <a:close/>
                <a:moveTo>
                  <a:pt x="311" y="280"/>
                </a:moveTo>
                <a:cubicBezTo>
                  <a:pt x="314" y="281"/>
                  <a:pt x="315" y="284"/>
                  <a:pt x="319" y="284"/>
                </a:cubicBezTo>
                <a:cubicBezTo>
                  <a:pt x="318" y="280"/>
                  <a:pt x="315" y="279"/>
                  <a:pt x="312" y="277"/>
                </a:cubicBezTo>
                <a:cubicBezTo>
                  <a:pt x="312" y="279"/>
                  <a:pt x="311" y="278"/>
                  <a:pt x="311" y="280"/>
                </a:cubicBezTo>
                <a:close/>
                <a:moveTo>
                  <a:pt x="482" y="286"/>
                </a:moveTo>
                <a:cubicBezTo>
                  <a:pt x="485" y="287"/>
                  <a:pt x="486" y="290"/>
                  <a:pt x="488" y="290"/>
                </a:cubicBezTo>
                <a:cubicBezTo>
                  <a:pt x="489" y="287"/>
                  <a:pt x="490" y="285"/>
                  <a:pt x="492" y="283"/>
                </a:cubicBezTo>
                <a:cubicBezTo>
                  <a:pt x="492" y="273"/>
                  <a:pt x="482" y="278"/>
                  <a:pt x="482" y="286"/>
                </a:cubicBezTo>
                <a:close/>
                <a:moveTo>
                  <a:pt x="565" y="306"/>
                </a:moveTo>
                <a:cubicBezTo>
                  <a:pt x="566" y="304"/>
                  <a:pt x="568" y="303"/>
                  <a:pt x="570" y="302"/>
                </a:cubicBezTo>
                <a:cubicBezTo>
                  <a:pt x="570" y="292"/>
                  <a:pt x="578" y="285"/>
                  <a:pt x="576" y="277"/>
                </a:cubicBezTo>
                <a:cubicBezTo>
                  <a:pt x="573" y="287"/>
                  <a:pt x="565" y="297"/>
                  <a:pt x="565" y="306"/>
                </a:cubicBezTo>
                <a:close/>
                <a:moveTo>
                  <a:pt x="55" y="292"/>
                </a:moveTo>
                <a:cubicBezTo>
                  <a:pt x="54" y="288"/>
                  <a:pt x="53" y="287"/>
                  <a:pt x="54" y="283"/>
                </a:cubicBezTo>
                <a:cubicBezTo>
                  <a:pt x="51" y="282"/>
                  <a:pt x="50" y="279"/>
                  <a:pt x="47" y="279"/>
                </a:cubicBezTo>
                <a:cubicBezTo>
                  <a:pt x="46" y="287"/>
                  <a:pt x="50" y="290"/>
                  <a:pt x="55" y="292"/>
                </a:cubicBezTo>
                <a:close/>
                <a:moveTo>
                  <a:pt x="154" y="280"/>
                </a:moveTo>
                <a:cubicBezTo>
                  <a:pt x="156" y="281"/>
                  <a:pt x="157" y="283"/>
                  <a:pt x="160" y="283"/>
                </a:cubicBezTo>
                <a:cubicBezTo>
                  <a:pt x="159" y="281"/>
                  <a:pt x="156" y="277"/>
                  <a:pt x="154" y="280"/>
                </a:cubicBezTo>
                <a:close/>
                <a:moveTo>
                  <a:pt x="189" y="283"/>
                </a:moveTo>
                <a:cubicBezTo>
                  <a:pt x="191" y="285"/>
                  <a:pt x="195" y="286"/>
                  <a:pt x="198" y="288"/>
                </a:cubicBezTo>
                <a:cubicBezTo>
                  <a:pt x="200" y="287"/>
                  <a:pt x="202" y="286"/>
                  <a:pt x="203" y="283"/>
                </a:cubicBezTo>
                <a:cubicBezTo>
                  <a:pt x="197" y="282"/>
                  <a:pt x="192" y="275"/>
                  <a:pt x="189" y="283"/>
                </a:cubicBezTo>
                <a:close/>
                <a:moveTo>
                  <a:pt x="268" y="286"/>
                </a:moveTo>
                <a:cubicBezTo>
                  <a:pt x="266" y="286"/>
                  <a:pt x="265" y="287"/>
                  <a:pt x="264" y="288"/>
                </a:cubicBezTo>
                <a:cubicBezTo>
                  <a:pt x="266" y="291"/>
                  <a:pt x="268" y="290"/>
                  <a:pt x="271" y="290"/>
                </a:cubicBezTo>
                <a:cubicBezTo>
                  <a:pt x="272" y="285"/>
                  <a:pt x="278" y="285"/>
                  <a:pt x="279" y="280"/>
                </a:cubicBezTo>
                <a:cubicBezTo>
                  <a:pt x="276" y="276"/>
                  <a:pt x="271" y="284"/>
                  <a:pt x="268" y="286"/>
                </a:cubicBezTo>
                <a:close/>
                <a:moveTo>
                  <a:pt x="581" y="318"/>
                </a:moveTo>
                <a:cubicBezTo>
                  <a:pt x="583" y="316"/>
                  <a:pt x="585" y="315"/>
                  <a:pt x="587" y="313"/>
                </a:cubicBezTo>
                <a:cubicBezTo>
                  <a:pt x="589" y="299"/>
                  <a:pt x="595" y="293"/>
                  <a:pt x="597" y="279"/>
                </a:cubicBezTo>
                <a:cubicBezTo>
                  <a:pt x="596" y="279"/>
                  <a:pt x="596" y="278"/>
                  <a:pt x="595" y="279"/>
                </a:cubicBezTo>
                <a:cubicBezTo>
                  <a:pt x="590" y="290"/>
                  <a:pt x="584" y="306"/>
                  <a:pt x="581" y="318"/>
                </a:cubicBezTo>
                <a:close/>
                <a:moveTo>
                  <a:pt x="125" y="286"/>
                </a:moveTo>
                <a:cubicBezTo>
                  <a:pt x="125" y="285"/>
                  <a:pt x="126" y="284"/>
                  <a:pt x="126" y="284"/>
                </a:cubicBezTo>
                <a:cubicBezTo>
                  <a:pt x="126" y="281"/>
                  <a:pt x="123" y="282"/>
                  <a:pt x="123" y="279"/>
                </a:cubicBezTo>
                <a:cubicBezTo>
                  <a:pt x="122" y="279"/>
                  <a:pt x="120" y="278"/>
                  <a:pt x="120" y="280"/>
                </a:cubicBezTo>
                <a:cubicBezTo>
                  <a:pt x="122" y="281"/>
                  <a:pt x="122" y="286"/>
                  <a:pt x="125" y="286"/>
                </a:cubicBezTo>
                <a:close/>
                <a:moveTo>
                  <a:pt x="375" y="285"/>
                </a:moveTo>
                <a:cubicBezTo>
                  <a:pt x="374" y="283"/>
                  <a:pt x="369" y="279"/>
                  <a:pt x="366" y="280"/>
                </a:cubicBezTo>
                <a:cubicBezTo>
                  <a:pt x="369" y="282"/>
                  <a:pt x="371" y="285"/>
                  <a:pt x="375" y="285"/>
                </a:cubicBezTo>
                <a:close/>
                <a:moveTo>
                  <a:pt x="229" y="285"/>
                </a:moveTo>
                <a:cubicBezTo>
                  <a:pt x="235" y="289"/>
                  <a:pt x="239" y="293"/>
                  <a:pt x="247" y="296"/>
                </a:cubicBezTo>
                <a:cubicBezTo>
                  <a:pt x="247" y="294"/>
                  <a:pt x="248" y="294"/>
                  <a:pt x="249" y="294"/>
                </a:cubicBezTo>
                <a:cubicBezTo>
                  <a:pt x="245" y="288"/>
                  <a:pt x="234" y="274"/>
                  <a:pt x="229" y="285"/>
                </a:cubicBezTo>
                <a:close/>
                <a:moveTo>
                  <a:pt x="248" y="283"/>
                </a:moveTo>
                <a:cubicBezTo>
                  <a:pt x="244" y="284"/>
                  <a:pt x="245" y="281"/>
                  <a:pt x="243" y="280"/>
                </a:cubicBezTo>
                <a:cubicBezTo>
                  <a:pt x="242" y="281"/>
                  <a:pt x="243" y="281"/>
                  <a:pt x="243" y="283"/>
                </a:cubicBezTo>
                <a:cubicBezTo>
                  <a:pt x="245" y="282"/>
                  <a:pt x="247" y="286"/>
                  <a:pt x="248" y="283"/>
                </a:cubicBezTo>
                <a:close/>
                <a:moveTo>
                  <a:pt x="420" y="285"/>
                </a:moveTo>
                <a:cubicBezTo>
                  <a:pt x="422" y="283"/>
                  <a:pt x="421" y="282"/>
                  <a:pt x="420" y="280"/>
                </a:cubicBezTo>
                <a:cubicBezTo>
                  <a:pt x="420" y="280"/>
                  <a:pt x="419" y="280"/>
                  <a:pt x="418" y="280"/>
                </a:cubicBezTo>
                <a:cubicBezTo>
                  <a:pt x="416" y="282"/>
                  <a:pt x="418" y="284"/>
                  <a:pt x="420" y="285"/>
                </a:cubicBezTo>
                <a:close/>
                <a:moveTo>
                  <a:pt x="516" y="289"/>
                </a:moveTo>
                <a:cubicBezTo>
                  <a:pt x="519" y="289"/>
                  <a:pt x="520" y="292"/>
                  <a:pt x="522" y="292"/>
                </a:cubicBezTo>
                <a:cubicBezTo>
                  <a:pt x="525" y="287"/>
                  <a:pt x="520" y="283"/>
                  <a:pt x="519" y="280"/>
                </a:cubicBezTo>
                <a:cubicBezTo>
                  <a:pt x="518" y="283"/>
                  <a:pt x="517" y="285"/>
                  <a:pt x="516" y="289"/>
                </a:cubicBezTo>
                <a:close/>
                <a:moveTo>
                  <a:pt x="26" y="287"/>
                </a:moveTo>
                <a:cubicBezTo>
                  <a:pt x="26" y="286"/>
                  <a:pt x="27" y="280"/>
                  <a:pt x="23" y="280"/>
                </a:cubicBezTo>
                <a:cubicBezTo>
                  <a:pt x="23" y="284"/>
                  <a:pt x="23" y="287"/>
                  <a:pt x="26" y="287"/>
                </a:cubicBezTo>
                <a:close/>
                <a:moveTo>
                  <a:pt x="396" y="287"/>
                </a:moveTo>
                <a:cubicBezTo>
                  <a:pt x="398" y="286"/>
                  <a:pt x="400" y="285"/>
                  <a:pt x="400" y="283"/>
                </a:cubicBezTo>
                <a:cubicBezTo>
                  <a:pt x="398" y="283"/>
                  <a:pt x="399" y="281"/>
                  <a:pt x="397" y="282"/>
                </a:cubicBezTo>
                <a:cubicBezTo>
                  <a:pt x="397" y="284"/>
                  <a:pt x="396" y="285"/>
                  <a:pt x="396" y="287"/>
                </a:cubicBezTo>
                <a:close/>
                <a:moveTo>
                  <a:pt x="434" y="285"/>
                </a:moveTo>
                <a:cubicBezTo>
                  <a:pt x="435" y="286"/>
                  <a:pt x="436" y="286"/>
                  <a:pt x="437" y="287"/>
                </a:cubicBezTo>
                <a:cubicBezTo>
                  <a:pt x="438" y="285"/>
                  <a:pt x="439" y="284"/>
                  <a:pt x="439" y="282"/>
                </a:cubicBezTo>
                <a:cubicBezTo>
                  <a:pt x="437" y="281"/>
                  <a:pt x="435" y="284"/>
                  <a:pt x="434" y="285"/>
                </a:cubicBezTo>
                <a:close/>
                <a:moveTo>
                  <a:pt x="168" y="294"/>
                </a:moveTo>
                <a:cubicBezTo>
                  <a:pt x="161" y="291"/>
                  <a:pt x="157" y="284"/>
                  <a:pt x="148" y="282"/>
                </a:cubicBezTo>
                <a:cubicBezTo>
                  <a:pt x="151" y="289"/>
                  <a:pt x="161" y="293"/>
                  <a:pt x="168" y="294"/>
                </a:cubicBezTo>
                <a:close/>
                <a:moveTo>
                  <a:pt x="332" y="287"/>
                </a:moveTo>
                <a:cubicBezTo>
                  <a:pt x="332" y="286"/>
                  <a:pt x="332" y="286"/>
                  <a:pt x="332" y="286"/>
                </a:cubicBezTo>
                <a:cubicBezTo>
                  <a:pt x="332" y="286"/>
                  <a:pt x="332" y="286"/>
                  <a:pt x="332" y="285"/>
                </a:cubicBezTo>
                <a:cubicBezTo>
                  <a:pt x="331" y="284"/>
                  <a:pt x="329" y="283"/>
                  <a:pt x="327" y="282"/>
                </a:cubicBezTo>
                <a:cubicBezTo>
                  <a:pt x="327" y="285"/>
                  <a:pt x="330" y="286"/>
                  <a:pt x="332" y="287"/>
                </a:cubicBezTo>
                <a:close/>
                <a:moveTo>
                  <a:pt x="346" y="285"/>
                </a:moveTo>
                <a:cubicBezTo>
                  <a:pt x="348" y="287"/>
                  <a:pt x="353" y="292"/>
                  <a:pt x="355" y="290"/>
                </a:cubicBezTo>
                <a:cubicBezTo>
                  <a:pt x="352" y="288"/>
                  <a:pt x="352" y="283"/>
                  <a:pt x="347" y="282"/>
                </a:cubicBezTo>
                <a:cubicBezTo>
                  <a:pt x="348" y="284"/>
                  <a:pt x="345" y="283"/>
                  <a:pt x="346" y="285"/>
                </a:cubicBezTo>
                <a:close/>
                <a:moveTo>
                  <a:pt x="103" y="309"/>
                </a:moveTo>
                <a:cubicBezTo>
                  <a:pt x="107" y="310"/>
                  <a:pt x="108" y="316"/>
                  <a:pt x="113" y="314"/>
                </a:cubicBezTo>
                <a:cubicBezTo>
                  <a:pt x="111" y="310"/>
                  <a:pt x="110" y="304"/>
                  <a:pt x="108" y="299"/>
                </a:cubicBezTo>
                <a:cubicBezTo>
                  <a:pt x="101" y="294"/>
                  <a:pt x="96" y="287"/>
                  <a:pt x="89" y="283"/>
                </a:cubicBezTo>
                <a:cubicBezTo>
                  <a:pt x="93" y="292"/>
                  <a:pt x="99" y="300"/>
                  <a:pt x="103" y="309"/>
                </a:cubicBezTo>
                <a:close/>
                <a:moveTo>
                  <a:pt x="176" y="285"/>
                </a:moveTo>
                <a:cubicBezTo>
                  <a:pt x="178" y="286"/>
                  <a:pt x="177" y="285"/>
                  <a:pt x="179" y="286"/>
                </a:cubicBezTo>
                <a:cubicBezTo>
                  <a:pt x="179" y="284"/>
                  <a:pt x="178" y="284"/>
                  <a:pt x="177" y="283"/>
                </a:cubicBezTo>
                <a:cubicBezTo>
                  <a:pt x="177" y="284"/>
                  <a:pt x="176" y="284"/>
                  <a:pt x="176" y="285"/>
                </a:cubicBezTo>
                <a:close/>
                <a:moveTo>
                  <a:pt x="304" y="288"/>
                </a:moveTo>
                <a:cubicBezTo>
                  <a:pt x="306" y="288"/>
                  <a:pt x="306" y="290"/>
                  <a:pt x="309" y="290"/>
                </a:cubicBezTo>
                <a:cubicBezTo>
                  <a:pt x="310" y="288"/>
                  <a:pt x="314" y="288"/>
                  <a:pt x="314" y="285"/>
                </a:cubicBezTo>
                <a:cubicBezTo>
                  <a:pt x="310" y="281"/>
                  <a:pt x="305" y="284"/>
                  <a:pt x="304" y="288"/>
                </a:cubicBezTo>
                <a:close/>
                <a:moveTo>
                  <a:pt x="66" y="286"/>
                </a:moveTo>
                <a:cubicBezTo>
                  <a:pt x="66" y="285"/>
                  <a:pt x="66" y="284"/>
                  <a:pt x="66" y="284"/>
                </a:cubicBezTo>
                <a:cubicBezTo>
                  <a:pt x="65" y="284"/>
                  <a:pt x="63" y="284"/>
                  <a:pt x="63" y="283"/>
                </a:cubicBezTo>
                <a:cubicBezTo>
                  <a:pt x="63" y="285"/>
                  <a:pt x="64" y="285"/>
                  <a:pt x="66" y="286"/>
                </a:cubicBezTo>
                <a:close/>
                <a:moveTo>
                  <a:pt x="93" y="299"/>
                </a:moveTo>
                <a:cubicBezTo>
                  <a:pt x="89" y="295"/>
                  <a:pt x="88" y="287"/>
                  <a:pt x="83" y="284"/>
                </a:cubicBezTo>
                <a:cubicBezTo>
                  <a:pt x="83" y="291"/>
                  <a:pt x="87" y="299"/>
                  <a:pt x="93" y="299"/>
                </a:cubicBezTo>
                <a:close/>
                <a:moveTo>
                  <a:pt x="283" y="284"/>
                </a:moveTo>
                <a:cubicBezTo>
                  <a:pt x="278" y="286"/>
                  <a:pt x="275" y="290"/>
                  <a:pt x="271" y="293"/>
                </a:cubicBezTo>
                <a:cubicBezTo>
                  <a:pt x="276" y="295"/>
                  <a:pt x="281" y="303"/>
                  <a:pt x="287" y="303"/>
                </a:cubicBezTo>
                <a:cubicBezTo>
                  <a:pt x="291" y="303"/>
                  <a:pt x="292" y="299"/>
                  <a:pt x="296" y="299"/>
                </a:cubicBezTo>
                <a:cubicBezTo>
                  <a:pt x="295" y="292"/>
                  <a:pt x="288" y="288"/>
                  <a:pt x="283" y="284"/>
                </a:cubicBezTo>
                <a:close/>
                <a:moveTo>
                  <a:pt x="414" y="288"/>
                </a:moveTo>
                <a:cubicBezTo>
                  <a:pt x="415" y="287"/>
                  <a:pt x="417" y="287"/>
                  <a:pt x="417" y="286"/>
                </a:cubicBezTo>
                <a:cubicBezTo>
                  <a:pt x="416" y="285"/>
                  <a:pt x="415" y="285"/>
                  <a:pt x="414" y="285"/>
                </a:cubicBezTo>
                <a:cubicBezTo>
                  <a:pt x="413" y="285"/>
                  <a:pt x="413" y="287"/>
                  <a:pt x="414" y="288"/>
                </a:cubicBezTo>
                <a:close/>
                <a:moveTo>
                  <a:pt x="326" y="289"/>
                </a:moveTo>
                <a:cubicBezTo>
                  <a:pt x="324" y="288"/>
                  <a:pt x="324" y="286"/>
                  <a:pt x="322" y="286"/>
                </a:cubicBezTo>
                <a:cubicBezTo>
                  <a:pt x="322" y="288"/>
                  <a:pt x="325" y="289"/>
                  <a:pt x="326" y="289"/>
                </a:cubicBezTo>
                <a:close/>
                <a:moveTo>
                  <a:pt x="563" y="293"/>
                </a:moveTo>
                <a:cubicBezTo>
                  <a:pt x="566" y="293"/>
                  <a:pt x="567" y="287"/>
                  <a:pt x="566" y="286"/>
                </a:cubicBezTo>
                <a:cubicBezTo>
                  <a:pt x="565" y="288"/>
                  <a:pt x="565" y="291"/>
                  <a:pt x="563" y="293"/>
                </a:cubicBezTo>
                <a:close/>
                <a:moveTo>
                  <a:pt x="300" y="295"/>
                </a:moveTo>
                <a:cubicBezTo>
                  <a:pt x="302" y="295"/>
                  <a:pt x="304" y="294"/>
                  <a:pt x="305" y="292"/>
                </a:cubicBezTo>
                <a:cubicBezTo>
                  <a:pt x="302" y="291"/>
                  <a:pt x="299" y="286"/>
                  <a:pt x="295" y="287"/>
                </a:cubicBezTo>
                <a:cubicBezTo>
                  <a:pt x="297" y="289"/>
                  <a:pt x="298" y="293"/>
                  <a:pt x="300" y="295"/>
                </a:cubicBezTo>
                <a:close/>
                <a:moveTo>
                  <a:pt x="371" y="292"/>
                </a:moveTo>
                <a:cubicBezTo>
                  <a:pt x="372" y="291"/>
                  <a:pt x="373" y="290"/>
                  <a:pt x="373" y="288"/>
                </a:cubicBezTo>
                <a:cubicBezTo>
                  <a:pt x="372" y="287"/>
                  <a:pt x="370" y="285"/>
                  <a:pt x="369" y="287"/>
                </a:cubicBezTo>
                <a:cubicBezTo>
                  <a:pt x="370" y="288"/>
                  <a:pt x="369" y="292"/>
                  <a:pt x="371" y="292"/>
                </a:cubicBezTo>
                <a:close/>
                <a:moveTo>
                  <a:pt x="45" y="300"/>
                </a:moveTo>
                <a:cubicBezTo>
                  <a:pt x="45" y="294"/>
                  <a:pt x="42" y="290"/>
                  <a:pt x="38" y="287"/>
                </a:cubicBezTo>
                <a:cubicBezTo>
                  <a:pt x="39" y="293"/>
                  <a:pt x="40" y="299"/>
                  <a:pt x="45" y="300"/>
                </a:cubicBezTo>
                <a:close/>
                <a:moveTo>
                  <a:pt x="202" y="291"/>
                </a:moveTo>
                <a:cubicBezTo>
                  <a:pt x="205" y="292"/>
                  <a:pt x="207" y="294"/>
                  <a:pt x="210" y="295"/>
                </a:cubicBezTo>
                <a:cubicBezTo>
                  <a:pt x="212" y="293"/>
                  <a:pt x="214" y="293"/>
                  <a:pt x="214" y="290"/>
                </a:cubicBezTo>
                <a:cubicBezTo>
                  <a:pt x="210" y="288"/>
                  <a:pt x="205" y="285"/>
                  <a:pt x="202" y="291"/>
                </a:cubicBezTo>
                <a:close/>
                <a:moveTo>
                  <a:pt x="429" y="291"/>
                </a:moveTo>
                <a:cubicBezTo>
                  <a:pt x="431" y="292"/>
                  <a:pt x="432" y="293"/>
                  <a:pt x="434" y="294"/>
                </a:cubicBezTo>
                <a:cubicBezTo>
                  <a:pt x="435" y="293"/>
                  <a:pt x="436" y="291"/>
                  <a:pt x="436" y="289"/>
                </a:cubicBezTo>
                <a:cubicBezTo>
                  <a:pt x="434" y="291"/>
                  <a:pt x="433" y="287"/>
                  <a:pt x="430" y="287"/>
                </a:cubicBezTo>
                <a:cubicBezTo>
                  <a:pt x="430" y="288"/>
                  <a:pt x="428" y="289"/>
                  <a:pt x="429" y="291"/>
                </a:cubicBezTo>
                <a:close/>
                <a:moveTo>
                  <a:pt x="442" y="290"/>
                </a:moveTo>
                <a:cubicBezTo>
                  <a:pt x="443" y="289"/>
                  <a:pt x="443" y="287"/>
                  <a:pt x="441" y="287"/>
                </a:cubicBezTo>
                <a:cubicBezTo>
                  <a:pt x="441" y="288"/>
                  <a:pt x="440" y="290"/>
                  <a:pt x="442" y="290"/>
                </a:cubicBezTo>
                <a:close/>
                <a:moveTo>
                  <a:pt x="444" y="292"/>
                </a:moveTo>
                <a:cubicBezTo>
                  <a:pt x="445" y="294"/>
                  <a:pt x="451" y="294"/>
                  <a:pt x="451" y="291"/>
                </a:cubicBezTo>
                <a:cubicBezTo>
                  <a:pt x="450" y="286"/>
                  <a:pt x="444" y="286"/>
                  <a:pt x="444" y="292"/>
                </a:cubicBezTo>
                <a:close/>
                <a:moveTo>
                  <a:pt x="459" y="293"/>
                </a:moveTo>
                <a:cubicBezTo>
                  <a:pt x="461" y="294"/>
                  <a:pt x="466" y="289"/>
                  <a:pt x="465" y="287"/>
                </a:cubicBezTo>
                <a:cubicBezTo>
                  <a:pt x="463" y="289"/>
                  <a:pt x="459" y="289"/>
                  <a:pt x="459" y="293"/>
                </a:cubicBezTo>
                <a:close/>
                <a:moveTo>
                  <a:pt x="182" y="288"/>
                </a:moveTo>
                <a:cubicBezTo>
                  <a:pt x="183" y="292"/>
                  <a:pt x="186" y="295"/>
                  <a:pt x="190" y="294"/>
                </a:cubicBezTo>
                <a:cubicBezTo>
                  <a:pt x="188" y="292"/>
                  <a:pt x="186" y="286"/>
                  <a:pt x="182" y="288"/>
                </a:cubicBezTo>
                <a:close/>
                <a:moveTo>
                  <a:pt x="617" y="293"/>
                </a:moveTo>
                <a:cubicBezTo>
                  <a:pt x="619" y="293"/>
                  <a:pt x="620" y="289"/>
                  <a:pt x="619" y="288"/>
                </a:cubicBezTo>
                <a:cubicBezTo>
                  <a:pt x="618" y="289"/>
                  <a:pt x="617" y="291"/>
                  <a:pt x="617" y="293"/>
                </a:cubicBezTo>
                <a:close/>
                <a:moveTo>
                  <a:pt x="470" y="300"/>
                </a:moveTo>
                <a:cubicBezTo>
                  <a:pt x="472" y="297"/>
                  <a:pt x="473" y="294"/>
                  <a:pt x="474" y="289"/>
                </a:cubicBezTo>
                <a:cubicBezTo>
                  <a:pt x="473" y="289"/>
                  <a:pt x="472" y="289"/>
                  <a:pt x="471" y="288"/>
                </a:cubicBezTo>
                <a:cubicBezTo>
                  <a:pt x="472" y="293"/>
                  <a:pt x="465" y="297"/>
                  <a:pt x="470" y="300"/>
                </a:cubicBezTo>
                <a:close/>
                <a:moveTo>
                  <a:pt x="496" y="296"/>
                </a:moveTo>
                <a:cubicBezTo>
                  <a:pt x="496" y="293"/>
                  <a:pt x="499" y="291"/>
                  <a:pt x="498" y="288"/>
                </a:cubicBezTo>
                <a:cubicBezTo>
                  <a:pt x="496" y="289"/>
                  <a:pt x="492" y="295"/>
                  <a:pt x="496" y="296"/>
                </a:cubicBezTo>
                <a:close/>
                <a:moveTo>
                  <a:pt x="312" y="292"/>
                </a:moveTo>
                <a:cubicBezTo>
                  <a:pt x="314" y="294"/>
                  <a:pt x="316" y="296"/>
                  <a:pt x="319" y="297"/>
                </a:cubicBezTo>
                <a:cubicBezTo>
                  <a:pt x="320" y="295"/>
                  <a:pt x="322" y="294"/>
                  <a:pt x="323" y="292"/>
                </a:cubicBezTo>
                <a:cubicBezTo>
                  <a:pt x="320" y="288"/>
                  <a:pt x="314" y="289"/>
                  <a:pt x="312" y="292"/>
                </a:cubicBezTo>
                <a:close/>
                <a:moveTo>
                  <a:pt x="504" y="302"/>
                </a:moveTo>
                <a:cubicBezTo>
                  <a:pt x="506" y="299"/>
                  <a:pt x="507" y="295"/>
                  <a:pt x="508" y="291"/>
                </a:cubicBezTo>
                <a:cubicBezTo>
                  <a:pt x="507" y="290"/>
                  <a:pt x="506" y="289"/>
                  <a:pt x="504" y="289"/>
                </a:cubicBezTo>
                <a:cubicBezTo>
                  <a:pt x="508" y="294"/>
                  <a:pt x="500" y="300"/>
                  <a:pt x="504" y="302"/>
                </a:cubicBezTo>
                <a:close/>
                <a:moveTo>
                  <a:pt x="73" y="307"/>
                </a:moveTo>
                <a:cubicBezTo>
                  <a:pt x="73" y="301"/>
                  <a:pt x="71" y="291"/>
                  <a:pt x="64" y="291"/>
                </a:cubicBezTo>
                <a:cubicBezTo>
                  <a:pt x="67" y="296"/>
                  <a:pt x="66" y="305"/>
                  <a:pt x="73" y="307"/>
                </a:cubicBezTo>
                <a:close/>
                <a:moveTo>
                  <a:pt x="131" y="291"/>
                </a:moveTo>
                <a:cubicBezTo>
                  <a:pt x="132" y="296"/>
                  <a:pt x="135" y="297"/>
                  <a:pt x="138" y="300"/>
                </a:cubicBezTo>
                <a:cubicBezTo>
                  <a:pt x="137" y="297"/>
                  <a:pt x="137" y="291"/>
                  <a:pt x="133" y="290"/>
                </a:cubicBezTo>
                <a:cubicBezTo>
                  <a:pt x="133" y="291"/>
                  <a:pt x="131" y="290"/>
                  <a:pt x="131" y="291"/>
                </a:cubicBezTo>
                <a:close/>
                <a:moveTo>
                  <a:pt x="239" y="300"/>
                </a:moveTo>
                <a:cubicBezTo>
                  <a:pt x="239" y="299"/>
                  <a:pt x="241" y="300"/>
                  <a:pt x="241" y="298"/>
                </a:cubicBezTo>
                <a:cubicBezTo>
                  <a:pt x="239" y="297"/>
                  <a:pt x="238" y="295"/>
                  <a:pt x="236" y="294"/>
                </a:cubicBezTo>
                <a:cubicBezTo>
                  <a:pt x="230" y="297"/>
                  <a:pt x="224" y="289"/>
                  <a:pt x="223" y="291"/>
                </a:cubicBezTo>
                <a:cubicBezTo>
                  <a:pt x="228" y="295"/>
                  <a:pt x="233" y="297"/>
                  <a:pt x="239" y="300"/>
                </a:cubicBezTo>
                <a:close/>
                <a:moveTo>
                  <a:pt x="423" y="294"/>
                </a:moveTo>
                <a:cubicBezTo>
                  <a:pt x="426" y="294"/>
                  <a:pt x="422" y="292"/>
                  <a:pt x="424" y="290"/>
                </a:cubicBezTo>
                <a:cubicBezTo>
                  <a:pt x="423" y="290"/>
                  <a:pt x="421" y="290"/>
                  <a:pt x="420" y="291"/>
                </a:cubicBezTo>
                <a:cubicBezTo>
                  <a:pt x="420" y="293"/>
                  <a:pt x="423" y="292"/>
                  <a:pt x="423" y="294"/>
                </a:cubicBezTo>
                <a:close/>
                <a:moveTo>
                  <a:pt x="28" y="295"/>
                </a:moveTo>
                <a:cubicBezTo>
                  <a:pt x="28" y="292"/>
                  <a:pt x="27" y="291"/>
                  <a:pt x="24" y="291"/>
                </a:cubicBezTo>
                <a:cubicBezTo>
                  <a:pt x="25" y="293"/>
                  <a:pt x="26" y="295"/>
                  <a:pt x="28" y="295"/>
                </a:cubicBezTo>
                <a:close/>
                <a:moveTo>
                  <a:pt x="177" y="294"/>
                </a:moveTo>
                <a:cubicBezTo>
                  <a:pt x="179" y="295"/>
                  <a:pt x="181" y="298"/>
                  <a:pt x="185" y="298"/>
                </a:cubicBezTo>
                <a:cubicBezTo>
                  <a:pt x="185" y="294"/>
                  <a:pt x="182" y="293"/>
                  <a:pt x="179" y="291"/>
                </a:cubicBezTo>
                <a:cubicBezTo>
                  <a:pt x="178" y="292"/>
                  <a:pt x="176" y="292"/>
                  <a:pt x="177" y="294"/>
                </a:cubicBezTo>
                <a:close/>
                <a:moveTo>
                  <a:pt x="340" y="292"/>
                </a:moveTo>
                <a:cubicBezTo>
                  <a:pt x="342" y="295"/>
                  <a:pt x="347" y="298"/>
                  <a:pt x="351" y="297"/>
                </a:cubicBezTo>
                <a:cubicBezTo>
                  <a:pt x="347" y="296"/>
                  <a:pt x="345" y="290"/>
                  <a:pt x="340" y="292"/>
                </a:cubicBezTo>
                <a:close/>
                <a:moveTo>
                  <a:pt x="395" y="294"/>
                </a:moveTo>
                <a:cubicBezTo>
                  <a:pt x="397" y="295"/>
                  <a:pt x="399" y="293"/>
                  <a:pt x="399" y="291"/>
                </a:cubicBezTo>
                <a:cubicBezTo>
                  <a:pt x="397" y="291"/>
                  <a:pt x="395" y="292"/>
                  <a:pt x="395" y="294"/>
                </a:cubicBezTo>
                <a:close/>
                <a:moveTo>
                  <a:pt x="575" y="320"/>
                </a:moveTo>
                <a:cubicBezTo>
                  <a:pt x="580" y="311"/>
                  <a:pt x="583" y="300"/>
                  <a:pt x="587" y="291"/>
                </a:cubicBezTo>
                <a:cubicBezTo>
                  <a:pt x="579" y="297"/>
                  <a:pt x="578" y="312"/>
                  <a:pt x="575" y="320"/>
                </a:cubicBezTo>
                <a:close/>
                <a:moveTo>
                  <a:pt x="165" y="299"/>
                </a:moveTo>
                <a:cubicBezTo>
                  <a:pt x="165" y="298"/>
                  <a:pt x="166" y="298"/>
                  <a:pt x="166" y="297"/>
                </a:cubicBezTo>
                <a:cubicBezTo>
                  <a:pt x="161" y="297"/>
                  <a:pt x="158" y="291"/>
                  <a:pt x="155" y="292"/>
                </a:cubicBezTo>
                <a:cubicBezTo>
                  <a:pt x="158" y="295"/>
                  <a:pt x="161" y="297"/>
                  <a:pt x="165" y="299"/>
                </a:cubicBezTo>
                <a:close/>
                <a:moveTo>
                  <a:pt x="375" y="303"/>
                </a:moveTo>
                <a:cubicBezTo>
                  <a:pt x="378" y="302"/>
                  <a:pt x="383" y="299"/>
                  <a:pt x="383" y="294"/>
                </a:cubicBezTo>
                <a:cubicBezTo>
                  <a:pt x="382" y="293"/>
                  <a:pt x="381" y="292"/>
                  <a:pt x="379" y="292"/>
                </a:cubicBezTo>
                <a:cubicBezTo>
                  <a:pt x="378" y="296"/>
                  <a:pt x="376" y="299"/>
                  <a:pt x="375" y="303"/>
                </a:cubicBezTo>
                <a:close/>
                <a:moveTo>
                  <a:pt x="406" y="302"/>
                </a:moveTo>
                <a:cubicBezTo>
                  <a:pt x="408" y="302"/>
                  <a:pt x="408" y="304"/>
                  <a:pt x="411" y="303"/>
                </a:cubicBezTo>
                <a:cubicBezTo>
                  <a:pt x="411" y="299"/>
                  <a:pt x="416" y="298"/>
                  <a:pt x="416" y="293"/>
                </a:cubicBezTo>
                <a:cubicBezTo>
                  <a:pt x="415" y="292"/>
                  <a:pt x="413" y="292"/>
                  <a:pt x="410" y="292"/>
                </a:cubicBezTo>
                <a:cubicBezTo>
                  <a:pt x="410" y="296"/>
                  <a:pt x="407" y="298"/>
                  <a:pt x="406" y="302"/>
                </a:cubicBezTo>
                <a:close/>
                <a:moveTo>
                  <a:pt x="145" y="295"/>
                </a:moveTo>
                <a:cubicBezTo>
                  <a:pt x="145" y="294"/>
                  <a:pt x="145" y="292"/>
                  <a:pt x="143" y="292"/>
                </a:cubicBezTo>
                <a:cubicBezTo>
                  <a:pt x="142" y="294"/>
                  <a:pt x="144" y="295"/>
                  <a:pt x="145" y="295"/>
                </a:cubicBezTo>
                <a:close/>
                <a:moveTo>
                  <a:pt x="118" y="299"/>
                </a:moveTo>
                <a:cubicBezTo>
                  <a:pt x="116" y="297"/>
                  <a:pt x="114" y="294"/>
                  <a:pt x="110" y="293"/>
                </a:cubicBezTo>
                <a:cubicBezTo>
                  <a:pt x="111" y="296"/>
                  <a:pt x="116" y="299"/>
                  <a:pt x="118" y="299"/>
                </a:cubicBezTo>
                <a:close/>
                <a:moveTo>
                  <a:pt x="227" y="306"/>
                </a:moveTo>
                <a:cubicBezTo>
                  <a:pt x="227" y="303"/>
                  <a:pt x="224" y="302"/>
                  <a:pt x="224" y="298"/>
                </a:cubicBezTo>
                <a:cubicBezTo>
                  <a:pt x="221" y="299"/>
                  <a:pt x="221" y="294"/>
                  <a:pt x="217" y="293"/>
                </a:cubicBezTo>
                <a:cubicBezTo>
                  <a:pt x="216" y="295"/>
                  <a:pt x="214" y="296"/>
                  <a:pt x="214" y="298"/>
                </a:cubicBezTo>
                <a:cubicBezTo>
                  <a:pt x="218" y="300"/>
                  <a:pt x="223" y="303"/>
                  <a:pt x="227" y="306"/>
                </a:cubicBezTo>
                <a:close/>
                <a:moveTo>
                  <a:pt x="349" y="304"/>
                </a:moveTo>
                <a:cubicBezTo>
                  <a:pt x="347" y="298"/>
                  <a:pt x="337" y="298"/>
                  <a:pt x="334" y="293"/>
                </a:cubicBezTo>
                <a:cubicBezTo>
                  <a:pt x="338" y="298"/>
                  <a:pt x="344" y="303"/>
                  <a:pt x="349" y="304"/>
                </a:cubicBezTo>
                <a:close/>
                <a:moveTo>
                  <a:pt x="433" y="299"/>
                </a:moveTo>
                <a:cubicBezTo>
                  <a:pt x="433" y="295"/>
                  <a:pt x="429" y="295"/>
                  <a:pt x="427" y="293"/>
                </a:cubicBezTo>
                <a:cubicBezTo>
                  <a:pt x="426" y="296"/>
                  <a:pt x="429" y="298"/>
                  <a:pt x="433" y="299"/>
                </a:cubicBezTo>
                <a:close/>
                <a:moveTo>
                  <a:pt x="438" y="297"/>
                </a:moveTo>
                <a:cubicBezTo>
                  <a:pt x="439" y="296"/>
                  <a:pt x="441" y="293"/>
                  <a:pt x="438" y="293"/>
                </a:cubicBezTo>
                <a:cubicBezTo>
                  <a:pt x="439" y="295"/>
                  <a:pt x="436" y="296"/>
                  <a:pt x="438" y="297"/>
                </a:cubicBezTo>
                <a:close/>
                <a:moveTo>
                  <a:pt x="321" y="299"/>
                </a:moveTo>
                <a:cubicBezTo>
                  <a:pt x="325" y="300"/>
                  <a:pt x="326" y="303"/>
                  <a:pt x="330" y="303"/>
                </a:cubicBezTo>
                <a:cubicBezTo>
                  <a:pt x="334" y="296"/>
                  <a:pt x="323" y="291"/>
                  <a:pt x="321" y="299"/>
                </a:cubicBezTo>
                <a:close/>
                <a:moveTo>
                  <a:pt x="479" y="300"/>
                </a:moveTo>
                <a:cubicBezTo>
                  <a:pt x="479" y="298"/>
                  <a:pt x="483" y="298"/>
                  <a:pt x="482" y="295"/>
                </a:cubicBezTo>
                <a:cubicBezTo>
                  <a:pt x="481" y="295"/>
                  <a:pt x="481" y="294"/>
                  <a:pt x="479" y="294"/>
                </a:cubicBezTo>
                <a:cubicBezTo>
                  <a:pt x="479" y="296"/>
                  <a:pt x="477" y="298"/>
                  <a:pt x="479" y="300"/>
                </a:cubicBezTo>
                <a:close/>
                <a:moveTo>
                  <a:pt x="501" y="326"/>
                </a:moveTo>
                <a:cubicBezTo>
                  <a:pt x="504" y="327"/>
                  <a:pt x="505" y="331"/>
                  <a:pt x="508" y="331"/>
                </a:cubicBezTo>
                <a:cubicBezTo>
                  <a:pt x="515" y="322"/>
                  <a:pt x="516" y="307"/>
                  <a:pt x="522" y="296"/>
                </a:cubicBezTo>
                <a:cubicBezTo>
                  <a:pt x="519" y="294"/>
                  <a:pt x="517" y="295"/>
                  <a:pt x="513" y="294"/>
                </a:cubicBezTo>
                <a:cubicBezTo>
                  <a:pt x="510" y="305"/>
                  <a:pt x="505" y="315"/>
                  <a:pt x="501" y="326"/>
                </a:cubicBezTo>
                <a:close/>
                <a:moveTo>
                  <a:pt x="304" y="298"/>
                </a:moveTo>
                <a:cubicBezTo>
                  <a:pt x="306" y="300"/>
                  <a:pt x="307" y="303"/>
                  <a:pt x="310" y="303"/>
                </a:cubicBezTo>
                <a:cubicBezTo>
                  <a:pt x="311" y="302"/>
                  <a:pt x="310" y="300"/>
                  <a:pt x="313" y="301"/>
                </a:cubicBezTo>
                <a:cubicBezTo>
                  <a:pt x="314" y="296"/>
                  <a:pt x="305" y="292"/>
                  <a:pt x="304" y="298"/>
                </a:cubicBezTo>
                <a:close/>
                <a:moveTo>
                  <a:pt x="413" y="306"/>
                </a:moveTo>
                <a:cubicBezTo>
                  <a:pt x="415" y="307"/>
                  <a:pt x="416" y="309"/>
                  <a:pt x="418" y="309"/>
                </a:cubicBezTo>
                <a:cubicBezTo>
                  <a:pt x="418" y="305"/>
                  <a:pt x="419" y="303"/>
                  <a:pt x="421" y="302"/>
                </a:cubicBezTo>
                <a:cubicBezTo>
                  <a:pt x="420" y="300"/>
                  <a:pt x="421" y="299"/>
                  <a:pt x="422" y="297"/>
                </a:cubicBezTo>
                <a:cubicBezTo>
                  <a:pt x="420" y="296"/>
                  <a:pt x="419" y="296"/>
                  <a:pt x="418" y="295"/>
                </a:cubicBezTo>
                <a:cubicBezTo>
                  <a:pt x="417" y="299"/>
                  <a:pt x="415" y="302"/>
                  <a:pt x="413" y="306"/>
                </a:cubicBezTo>
                <a:close/>
                <a:moveTo>
                  <a:pt x="200" y="302"/>
                </a:moveTo>
                <a:cubicBezTo>
                  <a:pt x="197" y="302"/>
                  <a:pt x="195" y="294"/>
                  <a:pt x="192" y="297"/>
                </a:cubicBezTo>
                <a:cubicBezTo>
                  <a:pt x="195" y="298"/>
                  <a:pt x="197" y="303"/>
                  <a:pt x="200" y="302"/>
                </a:cubicBezTo>
                <a:close/>
                <a:moveTo>
                  <a:pt x="256" y="299"/>
                </a:moveTo>
                <a:cubicBezTo>
                  <a:pt x="256" y="296"/>
                  <a:pt x="250" y="295"/>
                  <a:pt x="248" y="299"/>
                </a:cubicBezTo>
                <a:cubicBezTo>
                  <a:pt x="250" y="301"/>
                  <a:pt x="257" y="302"/>
                  <a:pt x="256" y="299"/>
                </a:cubicBezTo>
                <a:close/>
                <a:moveTo>
                  <a:pt x="551" y="310"/>
                </a:moveTo>
                <a:cubicBezTo>
                  <a:pt x="555" y="308"/>
                  <a:pt x="558" y="301"/>
                  <a:pt x="558" y="297"/>
                </a:cubicBezTo>
                <a:cubicBezTo>
                  <a:pt x="555" y="301"/>
                  <a:pt x="553" y="305"/>
                  <a:pt x="551" y="310"/>
                </a:cubicBezTo>
                <a:close/>
                <a:moveTo>
                  <a:pt x="442" y="300"/>
                </a:moveTo>
                <a:cubicBezTo>
                  <a:pt x="444" y="301"/>
                  <a:pt x="445" y="303"/>
                  <a:pt x="447" y="303"/>
                </a:cubicBezTo>
                <a:cubicBezTo>
                  <a:pt x="448" y="303"/>
                  <a:pt x="448" y="300"/>
                  <a:pt x="449" y="299"/>
                </a:cubicBezTo>
                <a:cubicBezTo>
                  <a:pt x="446" y="298"/>
                  <a:pt x="444" y="297"/>
                  <a:pt x="442" y="300"/>
                </a:cubicBezTo>
                <a:close/>
                <a:moveTo>
                  <a:pt x="89" y="319"/>
                </a:moveTo>
                <a:cubicBezTo>
                  <a:pt x="83" y="314"/>
                  <a:pt x="80" y="305"/>
                  <a:pt x="75" y="298"/>
                </a:cubicBezTo>
                <a:cubicBezTo>
                  <a:pt x="77" y="308"/>
                  <a:pt x="81" y="318"/>
                  <a:pt x="89" y="319"/>
                </a:cubicBezTo>
                <a:close/>
                <a:moveTo>
                  <a:pt x="231" y="304"/>
                </a:moveTo>
                <a:cubicBezTo>
                  <a:pt x="234" y="304"/>
                  <a:pt x="235" y="303"/>
                  <a:pt x="236" y="302"/>
                </a:cubicBezTo>
                <a:cubicBezTo>
                  <a:pt x="233" y="301"/>
                  <a:pt x="231" y="299"/>
                  <a:pt x="228" y="298"/>
                </a:cubicBezTo>
                <a:cubicBezTo>
                  <a:pt x="228" y="301"/>
                  <a:pt x="231" y="302"/>
                  <a:pt x="231" y="304"/>
                </a:cubicBezTo>
                <a:close/>
                <a:moveTo>
                  <a:pt x="279" y="308"/>
                </a:moveTo>
                <a:cubicBezTo>
                  <a:pt x="276" y="303"/>
                  <a:pt x="271" y="300"/>
                  <a:pt x="265" y="298"/>
                </a:cubicBezTo>
                <a:cubicBezTo>
                  <a:pt x="268" y="303"/>
                  <a:pt x="272" y="313"/>
                  <a:pt x="279" y="308"/>
                </a:cubicBezTo>
                <a:close/>
                <a:moveTo>
                  <a:pt x="39" y="304"/>
                </a:moveTo>
                <a:cubicBezTo>
                  <a:pt x="39" y="302"/>
                  <a:pt x="38" y="300"/>
                  <a:pt x="36" y="299"/>
                </a:cubicBezTo>
                <a:cubicBezTo>
                  <a:pt x="36" y="301"/>
                  <a:pt x="37" y="303"/>
                  <a:pt x="39" y="304"/>
                </a:cubicBezTo>
                <a:close/>
                <a:moveTo>
                  <a:pt x="186" y="300"/>
                </a:moveTo>
                <a:cubicBezTo>
                  <a:pt x="190" y="302"/>
                  <a:pt x="193" y="305"/>
                  <a:pt x="197" y="306"/>
                </a:cubicBezTo>
                <a:cubicBezTo>
                  <a:pt x="195" y="303"/>
                  <a:pt x="190" y="296"/>
                  <a:pt x="186" y="300"/>
                </a:cubicBezTo>
                <a:close/>
                <a:moveTo>
                  <a:pt x="457" y="299"/>
                </a:moveTo>
                <a:cubicBezTo>
                  <a:pt x="457" y="301"/>
                  <a:pt x="458" y="301"/>
                  <a:pt x="459" y="302"/>
                </a:cubicBezTo>
                <a:cubicBezTo>
                  <a:pt x="460" y="301"/>
                  <a:pt x="460" y="299"/>
                  <a:pt x="461" y="299"/>
                </a:cubicBezTo>
                <a:cubicBezTo>
                  <a:pt x="459" y="298"/>
                  <a:pt x="458" y="299"/>
                  <a:pt x="457" y="299"/>
                </a:cubicBezTo>
                <a:close/>
                <a:moveTo>
                  <a:pt x="60" y="305"/>
                </a:moveTo>
                <a:cubicBezTo>
                  <a:pt x="59" y="303"/>
                  <a:pt x="58" y="300"/>
                  <a:pt x="56" y="299"/>
                </a:cubicBezTo>
                <a:cubicBezTo>
                  <a:pt x="57" y="301"/>
                  <a:pt x="59" y="305"/>
                  <a:pt x="60" y="305"/>
                </a:cubicBezTo>
                <a:close/>
                <a:moveTo>
                  <a:pt x="422" y="306"/>
                </a:moveTo>
                <a:cubicBezTo>
                  <a:pt x="425" y="305"/>
                  <a:pt x="430" y="305"/>
                  <a:pt x="430" y="301"/>
                </a:cubicBezTo>
                <a:cubicBezTo>
                  <a:pt x="427" y="302"/>
                  <a:pt x="427" y="300"/>
                  <a:pt x="425" y="300"/>
                </a:cubicBezTo>
                <a:cubicBezTo>
                  <a:pt x="424" y="301"/>
                  <a:pt x="423" y="304"/>
                  <a:pt x="422" y="306"/>
                </a:cubicBezTo>
                <a:close/>
                <a:moveTo>
                  <a:pt x="149" y="306"/>
                </a:moveTo>
                <a:cubicBezTo>
                  <a:pt x="148" y="304"/>
                  <a:pt x="147" y="301"/>
                  <a:pt x="145" y="300"/>
                </a:cubicBezTo>
                <a:cubicBezTo>
                  <a:pt x="145" y="304"/>
                  <a:pt x="146" y="306"/>
                  <a:pt x="149" y="306"/>
                </a:cubicBezTo>
                <a:close/>
                <a:moveTo>
                  <a:pt x="168" y="303"/>
                </a:moveTo>
                <a:cubicBezTo>
                  <a:pt x="172" y="303"/>
                  <a:pt x="173" y="307"/>
                  <a:pt x="176" y="303"/>
                </a:cubicBezTo>
                <a:cubicBezTo>
                  <a:pt x="174" y="301"/>
                  <a:pt x="168" y="298"/>
                  <a:pt x="168" y="303"/>
                </a:cubicBezTo>
                <a:close/>
                <a:moveTo>
                  <a:pt x="242" y="303"/>
                </a:moveTo>
                <a:cubicBezTo>
                  <a:pt x="244" y="303"/>
                  <a:pt x="246" y="303"/>
                  <a:pt x="246" y="305"/>
                </a:cubicBezTo>
                <a:cubicBezTo>
                  <a:pt x="249" y="305"/>
                  <a:pt x="250" y="304"/>
                  <a:pt x="251" y="303"/>
                </a:cubicBezTo>
                <a:cubicBezTo>
                  <a:pt x="247" y="302"/>
                  <a:pt x="245" y="298"/>
                  <a:pt x="242" y="303"/>
                </a:cubicBezTo>
                <a:close/>
                <a:moveTo>
                  <a:pt x="300" y="304"/>
                </a:moveTo>
                <a:cubicBezTo>
                  <a:pt x="297" y="297"/>
                  <a:pt x="296" y="303"/>
                  <a:pt x="290" y="305"/>
                </a:cubicBezTo>
                <a:cubicBezTo>
                  <a:pt x="292" y="307"/>
                  <a:pt x="296" y="309"/>
                  <a:pt x="299" y="310"/>
                </a:cubicBezTo>
                <a:cubicBezTo>
                  <a:pt x="302" y="308"/>
                  <a:pt x="301" y="307"/>
                  <a:pt x="300" y="304"/>
                </a:cubicBezTo>
                <a:close/>
                <a:moveTo>
                  <a:pt x="481" y="308"/>
                </a:moveTo>
                <a:cubicBezTo>
                  <a:pt x="482" y="306"/>
                  <a:pt x="484" y="303"/>
                  <a:pt x="483" y="300"/>
                </a:cubicBezTo>
                <a:cubicBezTo>
                  <a:pt x="480" y="303"/>
                  <a:pt x="473" y="307"/>
                  <a:pt x="481" y="308"/>
                </a:cubicBezTo>
                <a:close/>
                <a:moveTo>
                  <a:pt x="340" y="310"/>
                </a:moveTo>
                <a:cubicBezTo>
                  <a:pt x="341" y="310"/>
                  <a:pt x="343" y="309"/>
                  <a:pt x="344" y="308"/>
                </a:cubicBezTo>
                <a:cubicBezTo>
                  <a:pt x="344" y="307"/>
                  <a:pt x="344" y="306"/>
                  <a:pt x="344" y="305"/>
                </a:cubicBezTo>
                <a:cubicBezTo>
                  <a:pt x="341" y="304"/>
                  <a:pt x="339" y="303"/>
                  <a:pt x="337" y="301"/>
                </a:cubicBezTo>
                <a:cubicBezTo>
                  <a:pt x="336" y="304"/>
                  <a:pt x="340" y="305"/>
                  <a:pt x="340" y="310"/>
                </a:cubicBezTo>
                <a:close/>
                <a:moveTo>
                  <a:pt x="84" y="306"/>
                </a:moveTo>
                <a:cubicBezTo>
                  <a:pt x="84" y="305"/>
                  <a:pt x="85" y="305"/>
                  <a:pt x="85" y="303"/>
                </a:cubicBezTo>
                <a:cubicBezTo>
                  <a:pt x="84" y="303"/>
                  <a:pt x="82" y="301"/>
                  <a:pt x="81" y="302"/>
                </a:cubicBezTo>
                <a:cubicBezTo>
                  <a:pt x="82" y="303"/>
                  <a:pt x="82" y="306"/>
                  <a:pt x="84" y="306"/>
                </a:cubicBezTo>
                <a:close/>
                <a:moveTo>
                  <a:pt x="256" y="304"/>
                </a:moveTo>
                <a:cubicBezTo>
                  <a:pt x="260" y="305"/>
                  <a:pt x="263" y="310"/>
                  <a:pt x="266" y="309"/>
                </a:cubicBezTo>
                <a:cubicBezTo>
                  <a:pt x="264" y="306"/>
                  <a:pt x="262" y="303"/>
                  <a:pt x="259" y="302"/>
                </a:cubicBezTo>
                <a:cubicBezTo>
                  <a:pt x="259" y="303"/>
                  <a:pt x="256" y="302"/>
                  <a:pt x="256" y="304"/>
                </a:cubicBezTo>
                <a:close/>
                <a:moveTo>
                  <a:pt x="312" y="305"/>
                </a:moveTo>
                <a:cubicBezTo>
                  <a:pt x="315" y="310"/>
                  <a:pt x="319" y="313"/>
                  <a:pt x="324" y="316"/>
                </a:cubicBezTo>
                <a:cubicBezTo>
                  <a:pt x="324" y="313"/>
                  <a:pt x="327" y="312"/>
                  <a:pt x="327" y="308"/>
                </a:cubicBezTo>
                <a:cubicBezTo>
                  <a:pt x="321" y="305"/>
                  <a:pt x="318" y="299"/>
                  <a:pt x="312" y="305"/>
                </a:cubicBezTo>
                <a:close/>
                <a:moveTo>
                  <a:pt x="465" y="306"/>
                </a:moveTo>
                <a:cubicBezTo>
                  <a:pt x="467" y="306"/>
                  <a:pt x="467" y="308"/>
                  <a:pt x="468" y="306"/>
                </a:cubicBezTo>
                <a:cubicBezTo>
                  <a:pt x="467" y="306"/>
                  <a:pt x="470" y="302"/>
                  <a:pt x="467" y="302"/>
                </a:cubicBezTo>
                <a:cubicBezTo>
                  <a:pt x="466" y="303"/>
                  <a:pt x="465" y="304"/>
                  <a:pt x="465" y="306"/>
                </a:cubicBezTo>
                <a:close/>
                <a:moveTo>
                  <a:pt x="388" y="311"/>
                </a:moveTo>
                <a:cubicBezTo>
                  <a:pt x="388" y="314"/>
                  <a:pt x="390" y="314"/>
                  <a:pt x="392" y="314"/>
                </a:cubicBezTo>
                <a:cubicBezTo>
                  <a:pt x="393" y="310"/>
                  <a:pt x="397" y="306"/>
                  <a:pt x="396" y="302"/>
                </a:cubicBezTo>
                <a:cubicBezTo>
                  <a:pt x="394" y="306"/>
                  <a:pt x="391" y="308"/>
                  <a:pt x="388" y="311"/>
                </a:cubicBezTo>
                <a:close/>
                <a:moveTo>
                  <a:pt x="490" y="310"/>
                </a:moveTo>
                <a:cubicBezTo>
                  <a:pt x="490" y="308"/>
                  <a:pt x="493" y="304"/>
                  <a:pt x="492" y="302"/>
                </a:cubicBezTo>
                <a:cubicBezTo>
                  <a:pt x="491" y="304"/>
                  <a:pt x="488" y="308"/>
                  <a:pt x="490" y="310"/>
                </a:cubicBezTo>
                <a:close/>
                <a:moveTo>
                  <a:pt x="47" y="310"/>
                </a:moveTo>
                <a:cubicBezTo>
                  <a:pt x="46" y="307"/>
                  <a:pt x="45" y="302"/>
                  <a:pt x="42" y="303"/>
                </a:cubicBezTo>
                <a:cubicBezTo>
                  <a:pt x="45" y="304"/>
                  <a:pt x="43" y="309"/>
                  <a:pt x="47" y="310"/>
                </a:cubicBezTo>
                <a:close/>
                <a:moveTo>
                  <a:pt x="382" y="308"/>
                </a:moveTo>
                <a:cubicBezTo>
                  <a:pt x="384" y="308"/>
                  <a:pt x="385" y="304"/>
                  <a:pt x="384" y="303"/>
                </a:cubicBezTo>
                <a:cubicBezTo>
                  <a:pt x="383" y="305"/>
                  <a:pt x="382" y="306"/>
                  <a:pt x="382" y="308"/>
                </a:cubicBezTo>
                <a:close/>
                <a:moveTo>
                  <a:pt x="445" y="307"/>
                </a:moveTo>
                <a:cubicBezTo>
                  <a:pt x="445" y="304"/>
                  <a:pt x="442" y="303"/>
                  <a:pt x="440" y="303"/>
                </a:cubicBezTo>
                <a:cubicBezTo>
                  <a:pt x="440" y="306"/>
                  <a:pt x="441" y="307"/>
                  <a:pt x="445" y="307"/>
                </a:cubicBezTo>
                <a:close/>
                <a:moveTo>
                  <a:pt x="132" y="310"/>
                </a:moveTo>
                <a:cubicBezTo>
                  <a:pt x="130" y="307"/>
                  <a:pt x="129" y="305"/>
                  <a:pt x="125" y="304"/>
                </a:cubicBezTo>
                <a:cubicBezTo>
                  <a:pt x="126" y="307"/>
                  <a:pt x="130" y="310"/>
                  <a:pt x="132" y="310"/>
                </a:cubicBezTo>
                <a:close/>
                <a:moveTo>
                  <a:pt x="234" y="307"/>
                </a:moveTo>
                <a:cubicBezTo>
                  <a:pt x="235" y="313"/>
                  <a:pt x="243" y="313"/>
                  <a:pt x="244" y="307"/>
                </a:cubicBezTo>
                <a:cubicBezTo>
                  <a:pt x="243" y="306"/>
                  <a:pt x="240" y="305"/>
                  <a:pt x="239" y="304"/>
                </a:cubicBezTo>
                <a:cubicBezTo>
                  <a:pt x="237" y="305"/>
                  <a:pt x="237" y="307"/>
                  <a:pt x="234" y="307"/>
                </a:cubicBezTo>
                <a:close/>
                <a:moveTo>
                  <a:pt x="455" y="310"/>
                </a:moveTo>
                <a:cubicBezTo>
                  <a:pt x="456" y="309"/>
                  <a:pt x="457" y="307"/>
                  <a:pt x="457" y="305"/>
                </a:cubicBezTo>
                <a:cubicBezTo>
                  <a:pt x="457" y="305"/>
                  <a:pt x="456" y="304"/>
                  <a:pt x="455" y="304"/>
                </a:cubicBezTo>
                <a:cubicBezTo>
                  <a:pt x="455" y="306"/>
                  <a:pt x="451" y="309"/>
                  <a:pt x="455" y="310"/>
                </a:cubicBezTo>
                <a:close/>
                <a:moveTo>
                  <a:pt x="354" y="308"/>
                </a:moveTo>
                <a:cubicBezTo>
                  <a:pt x="355" y="310"/>
                  <a:pt x="357" y="311"/>
                  <a:pt x="360" y="313"/>
                </a:cubicBezTo>
                <a:cubicBezTo>
                  <a:pt x="361" y="310"/>
                  <a:pt x="363" y="308"/>
                  <a:pt x="363" y="305"/>
                </a:cubicBezTo>
                <a:cubicBezTo>
                  <a:pt x="360" y="306"/>
                  <a:pt x="354" y="303"/>
                  <a:pt x="354" y="308"/>
                </a:cubicBezTo>
                <a:close/>
                <a:moveTo>
                  <a:pt x="421" y="313"/>
                </a:moveTo>
                <a:cubicBezTo>
                  <a:pt x="423" y="313"/>
                  <a:pt x="423" y="314"/>
                  <a:pt x="425" y="314"/>
                </a:cubicBezTo>
                <a:cubicBezTo>
                  <a:pt x="426" y="311"/>
                  <a:pt x="429" y="307"/>
                  <a:pt x="430" y="305"/>
                </a:cubicBezTo>
                <a:cubicBezTo>
                  <a:pt x="428" y="309"/>
                  <a:pt x="422" y="308"/>
                  <a:pt x="421" y="313"/>
                </a:cubicBezTo>
                <a:close/>
                <a:moveTo>
                  <a:pt x="557" y="314"/>
                </a:moveTo>
                <a:cubicBezTo>
                  <a:pt x="559" y="314"/>
                  <a:pt x="558" y="309"/>
                  <a:pt x="561" y="310"/>
                </a:cubicBezTo>
                <a:cubicBezTo>
                  <a:pt x="560" y="307"/>
                  <a:pt x="561" y="306"/>
                  <a:pt x="560" y="305"/>
                </a:cubicBezTo>
                <a:cubicBezTo>
                  <a:pt x="559" y="307"/>
                  <a:pt x="557" y="310"/>
                  <a:pt x="557" y="314"/>
                </a:cubicBezTo>
                <a:close/>
                <a:moveTo>
                  <a:pt x="176" y="307"/>
                </a:moveTo>
                <a:cubicBezTo>
                  <a:pt x="178" y="311"/>
                  <a:pt x="183" y="313"/>
                  <a:pt x="186" y="316"/>
                </a:cubicBezTo>
                <a:cubicBezTo>
                  <a:pt x="186" y="313"/>
                  <a:pt x="190" y="314"/>
                  <a:pt x="190" y="311"/>
                </a:cubicBezTo>
                <a:cubicBezTo>
                  <a:pt x="186" y="309"/>
                  <a:pt x="181" y="303"/>
                  <a:pt x="176" y="307"/>
                </a:cubicBezTo>
                <a:close/>
                <a:moveTo>
                  <a:pt x="428" y="317"/>
                </a:moveTo>
                <a:cubicBezTo>
                  <a:pt x="430" y="319"/>
                  <a:pt x="430" y="316"/>
                  <a:pt x="432" y="316"/>
                </a:cubicBezTo>
                <a:cubicBezTo>
                  <a:pt x="430" y="313"/>
                  <a:pt x="436" y="308"/>
                  <a:pt x="433" y="305"/>
                </a:cubicBezTo>
                <a:cubicBezTo>
                  <a:pt x="432" y="309"/>
                  <a:pt x="428" y="314"/>
                  <a:pt x="428" y="317"/>
                </a:cubicBezTo>
                <a:close/>
                <a:moveTo>
                  <a:pt x="485" y="312"/>
                </a:moveTo>
                <a:cubicBezTo>
                  <a:pt x="484" y="309"/>
                  <a:pt x="488" y="308"/>
                  <a:pt x="485" y="305"/>
                </a:cubicBezTo>
                <a:cubicBezTo>
                  <a:pt x="486" y="308"/>
                  <a:pt x="482" y="311"/>
                  <a:pt x="485" y="312"/>
                </a:cubicBezTo>
                <a:close/>
                <a:moveTo>
                  <a:pt x="164" y="310"/>
                </a:moveTo>
                <a:cubicBezTo>
                  <a:pt x="164" y="310"/>
                  <a:pt x="166" y="310"/>
                  <a:pt x="167" y="309"/>
                </a:cubicBezTo>
                <a:cubicBezTo>
                  <a:pt x="167" y="306"/>
                  <a:pt x="163" y="305"/>
                  <a:pt x="163" y="308"/>
                </a:cubicBezTo>
                <a:cubicBezTo>
                  <a:pt x="165" y="308"/>
                  <a:pt x="163" y="310"/>
                  <a:pt x="164" y="310"/>
                </a:cubicBezTo>
                <a:close/>
                <a:moveTo>
                  <a:pt x="495" y="320"/>
                </a:moveTo>
                <a:cubicBezTo>
                  <a:pt x="497" y="315"/>
                  <a:pt x="501" y="312"/>
                  <a:pt x="502" y="306"/>
                </a:cubicBezTo>
                <a:cubicBezTo>
                  <a:pt x="500" y="307"/>
                  <a:pt x="500" y="306"/>
                  <a:pt x="498" y="306"/>
                </a:cubicBezTo>
                <a:cubicBezTo>
                  <a:pt x="497" y="310"/>
                  <a:pt x="494" y="316"/>
                  <a:pt x="495" y="320"/>
                </a:cubicBezTo>
                <a:close/>
                <a:moveTo>
                  <a:pt x="526" y="326"/>
                </a:moveTo>
                <a:cubicBezTo>
                  <a:pt x="533" y="322"/>
                  <a:pt x="535" y="314"/>
                  <a:pt x="536" y="306"/>
                </a:cubicBezTo>
                <a:cubicBezTo>
                  <a:pt x="533" y="312"/>
                  <a:pt x="528" y="317"/>
                  <a:pt x="526" y="326"/>
                </a:cubicBezTo>
                <a:close/>
                <a:moveTo>
                  <a:pt x="252" y="307"/>
                </a:moveTo>
                <a:cubicBezTo>
                  <a:pt x="256" y="310"/>
                  <a:pt x="261" y="317"/>
                  <a:pt x="266" y="314"/>
                </a:cubicBezTo>
                <a:cubicBezTo>
                  <a:pt x="263" y="313"/>
                  <a:pt x="258" y="306"/>
                  <a:pt x="252" y="307"/>
                </a:cubicBezTo>
                <a:close/>
                <a:moveTo>
                  <a:pt x="569" y="314"/>
                </a:moveTo>
                <a:cubicBezTo>
                  <a:pt x="568" y="311"/>
                  <a:pt x="573" y="307"/>
                  <a:pt x="571" y="306"/>
                </a:cubicBezTo>
                <a:cubicBezTo>
                  <a:pt x="570" y="309"/>
                  <a:pt x="567" y="311"/>
                  <a:pt x="569" y="314"/>
                </a:cubicBezTo>
                <a:close/>
                <a:moveTo>
                  <a:pt x="396" y="317"/>
                </a:moveTo>
                <a:cubicBezTo>
                  <a:pt x="396" y="313"/>
                  <a:pt x="400" y="311"/>
                  <a:pt x="399" y="307"/>
                </a:cubicBezTo>
                <a:cubicBezTo>
                  <a:pt x="398" y="310"/>
                  <a:pt x="393" y="315"/>
                  <a:pt x="396" y="317"/>
                </a:cubicBezTo>
                <a:close/>
                <a:moveTo>
                  <a:pt x="111" y="336"/>
                </a:moveTo>
                <a:cubicBezTo>
                  <a:pt x="107" y="323"/>
                  <a:pt x="101" y="313"/>
                  <a:pt x="90" y="308"/>
                </a:cubicBezTo>
                <a:cubicBezTo>
                  <a:pt x="91" y="322"/>
                  <a:pt x="101" y="333"/>
                  <a:pt x="111" y="336"/>
                </a:cubicBezTo>
                <a:close/>
                <a:moveTo>
                  <a:pt x="308" y="308"/>
                </a:moveTo>
                <a:cubicBezTo>
                  <a:pt x="308" y="314"/>
                  <a:pt x="312" y="322"/>
                  <a:pt x="318" y="323"/>
                </a:cubicBezTo>
                <a:cubicBezTo>
                  <a:pt x="320" y="322"/>
                  <a:pt x="321" y="321"/>
                  <a:pt x="322" y="320"/>
                </a:cubicBezTo>
                <a:cubicBezTo>
                  <a:pt x="318" y="316"/>
                  <a:pt x="313" y="309"/>
                  <a:pt x="308" y="308"/>
                </a:cubicBezTo>
                <a:close/>
                <a:moveTo>
                  <a:pt x="399" y="320"/>
                </a:moveTo>
                <a:cubicBezTo>
                  <a:pt x="405" y="318"/>
                  <a:pt x="405" y="314"/>
                  <a:pt x="407" y="310"/>
                </a:cubicBezTo>
                <a:cubicBezTo>
                  <a:pt x="406" y="309"/>
                  <a:pt x="406" y="307"/>
                  <a:pt x="403" y="308"/>
                </a:cubicBezTo>
                <a:cubicBezTo>
                  <a:pt x="403" y="312"/>
                  <a:pt x="400" y="315"/>
                  <a:pt x="399" y="320"/>
                </a:cubicBezTo>
                <a:close/>
                <a:moveTo>
                  <a:pt x="213" y="316"/>
                </a:moveTo>
                <a:cubicBezTo>
                  <a:pt x="209" y="314"/>
                  <a:pt x="205" y="308"/>
                  <a:pt x="200" y="309"/>
                </a:cubicBezTo>
                <a:cubicBezTo>
                  <a:pt x="205" y="310"/>
                  <a:pt x="210" y="317"/>
                  <a:pt x="213" y="316"/>
                </a:cubicBezTo>
                <a:close/>
                <a:moveTo>
                  <a:pt x="474" y="312"/>
                </a:moveTo>
                <a:cubicBezTo>
                  <a:pt x="476" y="313"/>
                  <a:pt x="477" y="314"/>
                  <a:pt x="479" y="315"/>
                </a:cubicBezTo>
                <a:cubicBezTo>
                  <a:pt x="481" y="311"/>
                  <a:pt x="477" y="309"/>
                  <a:pt x="475" y="308"/>
                </a:cubicBezTo>
                <a:cubicBezTo>
                  <a:pt x="475" y="310"/>
                  <a:pt x="473" y="310"/>
                  <a:pt x="474" y="312"/>
                </a:cubicBezTo>
                <a:close/>
                <a:moveTo>
                  <a:pt x="437" y="313"/>
                </a:moveTo>
                <a:cubicBezTo>
                  <a:pt x="438" y="312"/>
                  <a:pt x="440" y="312"/>
                  <a:pt x="440" y="310"/>
                </a:cubicBezTo>
                <a:cubicBezTo>
                  <a:pt x="439" y="309"/>
                  <a:pt x="439" y="309"/>
                  <a:pt x="437" y="309"/>
                </a:cubicBezTo>
                <a:cubicBezTo>
                  <a:pt x="437" y="310"/>
                  <a:pt x="435" y="312"/>
                  <a:pt x="437" y="313"/>
                </a:cubicBezTo>
                <a:close/>
                <a:moveTo>
                  <a:pt x="242" y="315"/>
                </a:moveTo>
                <a:cubicBezTo>
                  <a:pt x="246" y="317"/>
                  <a:pt x="249" y="320"/>
                  <a:pt x="253" y="322"/>
                </a:cubicBezTo>
                <a:cubicBezTo>
                  <a:pt x="257" y="322"/>
                  <a:pt x="258" y="319"/>
                  <a:pt x="261" y="318"/>
                </a:cubicBezTo>
                <a:cubicBezTo>
                  <a:pt x="258" y="314"/>
                  <a:pt x="253" y="312"/>
                  <a:pt x="248" y="310"/>
                </a:cubicBezTo>
                <a:cubicBezTo>
                  <a:pt x="247" y="312"/>
                  <a:pt x="243" y="312"/>
                  <a:pt x="242" y="315"/>
                </a:cubicBezTo>
                <a:close/>
                <a:moveTo>
                  <a:pt x="218" y="313"/>
                </a:moveTo>
                <a:cubicBezTo>
                  <a:pt x="218" y="311"/>
                  <a:pt x="214" y="311"/>
                  <a:pt x="214" y="311"/>
                </a:cubicBezTo>
                <a:cubicBezTo>
                  <a:pt x="216" y="311"/>
                  <a:pt x="215" y="314"/>
                  <a:pt x="218" y="313"/>
                </a:cubicBezTo>
                <a:close/>
                <a:moveTo>
                  <a:pt x="278" y="313"/>
                </a:moveTo>
                <a:cubicBezTo>
                  <a:pt x="283" y="314"/>
                  <a:pt x="287" y="323"/>
                  <a:pt x="290" y="316"/>
                </a:cubicBezTo>
                <a:cubicBezTo>
                  <a:pt x="288" y="313"/>
                  <a:pt x="281" y="307"/>
                  <a:pt x="278" y="313"/>
                </a:cubicBezTo>
                <a:close/>
                <a:moveTo>
                  <a:pt x="488" y="314"/>
                </a:moveTo>
                <a:cubicBezTo>
                  <a:pt x="488" y="313"/>
                  <a:pt x="491" y="311"/>
                  <a:pt x="488" y="310"/>
                </a:cubicBezTo>
                <a:cubicBezTo>
                  <a:pt x="489" y="312"/>
                  <a:pt x="486" y="313"/>
                  <a:pt x="488" y="314"/>
                </a:cubicBezTo>
                <a:close/>
                <a:moveTo>
                  <a:pt x="42" y="313"/>
                </a:moveTo>
                <a:cubicBezTo>
                  <a:pt x="41" y="312"/>
                  <a:pt x="41" y="311"/>
                  <a:pt x="39" y="311"/>
                </a:cubicBezTo>
                <a:cubicBezTo>
                  <a:pt x="39" y="312"/>
                  <a:pt x="42" y="314"/>
                  <a:pt x="42" y="313"/>
                </a:cubicBezTo>
                <a:close/>
                <a:moveTo>
                  <a:pt x="70" y="317"/>
                </a:moveTo>
                <a:cubicBezTo>
                  <a:pt x="69" y="314"/>
                  <a:pt x="68" y="312"/>
                  <a:pt x="67" y="311"/>
                </a:cubicBezTo>
                <a:cubicBezTo>
                  <a:pt x="68" y="313"/>
                  <a:pt x="68" y="316"/>
                  <a:pt x="70" y="317"/>
                </a:cubicBezTo>
                <a:close/>
                <a:moveTo>
                  <a:pt x="167" y="313"/>
                </a:moveTo>
                <a:cubicBezTo>
                  <a:pt x="170" y="315"/>
                  <a:pt x="173" y="316"/>
                  <a:pt x="174" y="320"/>
                </a:cubicBezTo>
                <a:cubicBezTo>
                  <a:pt x="177" y="318"/>
                  <a:pt x="179" y="322"/>
                  <a:pt x="183" y="320"/>
                </a:cubicBezTo>
                <a:cubicBezTo>
                  <a:pt x="183" y="319"/>
                  <a:pt x="182" y="319"/>
                  <a:pt x="182" y="317"/>
                </a:cubicBezTo>
                <a:cubicBezTo>
                  <a:pt x="176" y="319"/>
                  <a:pt x="172" y="307"/>
                  <a:pt x="167" y="313"/>
                </a:cubicBezTo>
                <a:close/>
                <a:moveTo>
                  <a:pt x="350" y="317"/>
                </a:moveTo>
                <a:cubicBezTo>
                  <a:pt x="353" y="319"/>
                  <a:pt x="357" y="319"/>
                  <a:pt x="357" y="316"/>
                </a:cubicBezTo>
                <a:cubicBezTo>
                  <a:pt x="357" y="314"/>
                  <a:pt x="353" y="314"/>
                  <a:pt x="352" y="311"/>
                </a:cubicBezTo>
                <a:cubicBezTo>
                  <a:pt x="351" y="313"/>
                  <a:pt x="350" y="314"/>
                  <a:pt x="350" y="317"/>
                </a:cubicBezTo>
                <a:close/>
                <a:moveTo>
                  <a:pt x="409" y="314"/>
                </a:moveTo>
                <a:cubicBezTo>
                  <a:pt x="411" y="315"/>
                  <a:pt x="412" y="312"/>
                  <a:pt x="410" y="311"/>
                </a:cubicBezTo>
                <a:cubicBezTo>
                  <a:pt x="411" y="313"/>
                  <a:pt x="408" y="313"/>
                  <a:pt x="409" y="314"/>
                </a:cubicBezTo>
                <a:close/>
                <a:moveTo>
                  <a:pt x="453" y="314"/>
                </a:moveTo>
                <a:cubicBezTo>
                  <a:pt x="455" y="313"/>
                  <a:pt x="453" y="312"/>
                  <a:pt x="452" y="311"/>
                </a:cubicBezTo>
                <a:cubicBezTo>
                  <a:pt x="451" y="313"/>
                  <a:pt x="452" y="314"/>
                  <a:pt x="453" y="314"/>
                </a:cubicBezTo>
                <a:close/>
                <a:moveTo>
                  <a:pt x="220" y="317"/>
                </a:moveTo>
                <a:cubicBezTo>
                  <a:pt x="223" y="319"/>
                  <a:pt x="225" y="320"/>
                  <a:pt x="228" y="321"/>
                </a:cubicBezTo>
                <a:cubicBezTo>
                  <a:pt x="228" y="319"/>
                  <a:pt x="232" y="317"/>
                  <a:pt x="234" y="316"/>
                </a:cubicBezTo>
                <a:cubicBezTo>
                  <a:pt x="231" y="311"/>
                  <a:pt x="223" y="311"/>
                  <a:pt x="220" y="317"/>
                </a:cubicBezTo>
                <a:close/>
                <a:moveTo>
                  <a:pt x="368" y="319"/>
                </a:moveTo>
                <a:cubicBezTo>
                  <a:pt x="369" y="319"/>
                  <a:pt x="369" y="320"/>
                  <a:pt x="370" y="320"/>
                </a:cubicBezTo>
                <a:cubicBezTo>
                  <a:pt x="371" y="318"/>
                  <a:pt x="373" y="317"/>
                  <a:pt x="372" y="313"/>
                </a:cubicBezTo>
                <a:cubicBezTo>
                  <a:pt x="371" y="313"/>
                  <a:pt x="372" y="311"/>
                  <a:pt x="370" y="312"/>
                </a:cubicBezTo>
                <a:cubicBezTo>
                  <a:pt x="370" y="315"/>
                  <a:pt x="368" y="316"/>
                  <a:pt x="368" y="319"/>
                </a:cubicBezTo>
                <a:close/>
                <a:moveTo>
                  <a:pt x="530" y="333"/>
                </a:moveTo>
                <a:cubicBezTo>
                  <a:pt x="535" y="327"/>
                  <a:pt x="545" y="322"/>
                  <a:pt x="546" y="313"/>
                </a:cubicBezTo>
                <a:cubicBezTo>
                  <a:pt x="541" y="319"/>
                  <a:pt x="531" y="325"/>
                  <a:pt x="530" y="333"/>
                </a:cubicBezTo>
                <a:close/>
                <a:moveTo>
                  <a:pt x="466" y="319"/>
                </a:moveTo>
                <a:cubicBezTo>
                  <a:pt x="468" y="318"/>
                  <a:pt x="469" y="314"/>
                  <a:pt x="468" y="313"/>
                </a:cubicBezTo>
                <a:cubicBezTo>
                  <a:pt x="467" y="315"/>
                  <a:pt x="466" y="316"/>
                  <a:pt x="466" y="319"/>
                </a:cubicBezTo>
                <a:close/>
                <a:moveTo>
                  <a:pt x="63" y="322"/>
                </a:moveTo>
                <a:cubicBezTo>
                  <a:pt x="61" y="321"/>
                  <a:pt x="60" y="315"/>
                  <a:pt x="57" y="314"/>
                </a:cubicBezTo>
                <a:cubicBezTo>
                  <a:pt x="58" y="317"/>
                  <a:pt x="61" y="324"/>
                  <a:pt x="63" y="322"/>
                </a:cubicBezTo>
                <a:close/>
                <a:moveTo>
                  <a:pt x="558" y="323"/>
                </a:moveTo>
                <a:cubicBezTo>
                  <a:pt x="559" y="322"/>
                  <a:pt x="557" y="326"/>
                  <a:pt x="559" y="325"/>
                </a:cubicBezTo>
                <a:cubicBezTo>
                  <a:pt x="560" y="321"/>
                  <a:pt x="564" y="318"/>
                  <a:pt x="563" y="314"/>
                </a:cubicBezTo>
                <a:cubicBezTo>
                  <a:pt x="560" y="317"/>
                  <a:pt x="560" y="320"/>
                  <a:pt x="558" y="323"/>
                </a:cubicBezTo>
                <a:close/>
                <a:moveTo>
                  <a:pt x="189" y="318"/>
                </a:moveTo>
                <a:cubicBezTo>
                  <a:pt x="193" y="319"/>
                  <a:pt x="196" y="325"/>
                  <a:pt x="201" y="323"/>
                </a:cubicBezTo>
                <a:cubicBezTo>
                  <a:pt x="199" y="318"/>
                  <a:pt x="193" y="311"/>
                  <a:pt x="189" y="318"/>
                </a:cubicBezTo>
                <a:close/>
                <a:moveTo>
                  <a:pt x="390" y="317"/>
                </a:moveTo>
                <a:cubicBezTo>
                  <a:pt x="388" y="317"/>
                  <a:pt x="388" y="315"/>
                  <a:pt x="385" y="314"/>
                </a:cubicBezTo>
                <a:cubicBezTo>
                  <a:pt x="386" y="316"/>
                  <a:pt x="388" y="319"/>
                  <a:pt x="390" y="317"/>
                </a:cubicBezTo>
                <a:close/>
                <a:moveTo>
                  <a:pt x="433" y="319"/>
                </a:moveTo>
                <a:cubicBezTo>
                  <a:pt x="434" y="322"/>
                  <a:pt x="435" y="323"/>
                  <a:pt x="437" y="323"/>
                </a:cubicBezTo>
                <a:cubicBezTo>
                  <a:pt x="438" y="321"/>
                  <a:pt x="442" y="317"/>
                  <a:pt x="440" y="314"/>
                </a:cubicBezTo>
                <a:cubicBezTo>
                  <a:pt x="438" y="316"/>
                  <a:pt x="436" y="318"/>
                  <a:pt x="433" y="319"/>
                </a:cubicBezTo>
                <a:close/>
                <a:moveTo>
                  <a:pt x="442" y="322"/>
                </a:moveTo>
                <a:cubicBezTo>
                  <a:pt x="446" y="322"/>
                  <a:pt x="446" y="316"/>
                  <a:pt x="445" y="314"/>
                </a:cubicBezTo>
                <a:cubicBezTo>
                  <a:pt x="445" y="317"/>
                  <a:pt x="443" y="319"/>
                  <a:pt x="442" y="322"/>
                </a:cubicBezTo>
                <a:close/>
                <a:moveTo>
                  <a:pt x="481" y="317"/>
                </a:moveTo>
                <a:cubicBezTo>
                  <a:pt x="484" y="319"/>
                  <a:pt x="484" y="314"/>
                  <a:pt x="482" y="314"/>
                </a:cubicBezTo>
                <a:cubicBezTo>
                  <a:pt x="482" y="316"/>
                  <a:pt x="481" y="316"/>
                  <a:pt x="481" y="317"/>
                </a:cubicBezTo>
                <a:close/>
                <a:moveTo>
                  <a:pt x="81" y="324"/>
                </a:moveTo>
                <a:cubicBezTo>
                  <a:pt x="79" y="321"/>
                  <a:pt x="78" y="316"/>
                  <a:pt x="75" y="315"/>
                </a:cubicBezTo>
                <a:cubicBezTo>
                  <a:pt x="75" y="318"/>
                  <a:pt x="77" y="325"/>
                  <a:pt x="81" y="324"/>
                </a:cubicBezTo>
                <a:close/>
                <a:moveTo>
                  <a:pt x="148" y="328"/>
                </a:moveTo>
                <a:cubicBezTo>
                  <a:pt x="146" y="320"/>
                  <a:pt x="136" y="318"/>
                  <a:pt x="131" y="316"/>
                </a:cubicBezTo>
                <a:cubicBezTo>
                  <a:pt x="134" y="322"/>
                  <a:pt x="143" y="323"/>
                  <a:pt x="148" y="328"/>
                </a:cubicBezTo>
                <a:close/>
                <a:moveTo>
                  <a:pt x="330" y="322"/>
                </a:moveTo>
                <a:cubicBezTo>
                  <a:pt x="332" y="324"/>
                  <a:pt x="334" y="326"/>
                  <a:pt x="337" y="327"/>
                </a:cubicBezTo>
                <a:cubicBezTo>
                  <a:pt x="340" y="324"/>
                  <a:pt x="340" y="318"/>
                  <a:pt x="337" y="315"/>
                </a:cubicBezTo>
                <a:cubicBezTo>
                  <a:pt x="336" y="318"/>
                  <a:pt x="330" y="317"/>
                  <a:pt x="330" y="322"/>
                </a:cubicBezTo>
                <a:close/>
                <a:moveTo>
                  <a:pt x="405" y="324"/>
                </a:moveTo>
                <a:cubicBezTo>
                  <a:pt x="407" y="325"/>
                  <a:pt x="407" y="327"/>
                  <a:pt x="411" y="327"/>
                </a:cubicBezTo>
                <a:cubicBezTo>
                  <a:pt x="410" y="323"/>
                  <a:pt x="416" y="319"/>
                  <a:pt x="413" y="315"/>
                </a:cubicBezTo>
                <a:cubicBezTo>
                  <a:pt x="410" y="318"/>
                  <a:pt x="405" y="319"/>
                  <a:pt x="405" y="324"/>
                </a:cubicBezTo>
                <a:close/>
                <a:moveTo>
                  <a:pt x="414" y="327"/>
                </a:moveTo>
                <a:cubicBezTo>
                  <a:pt x="418" y="326"/>
                  <a:pt x="421" y="324"/>
                  <a:pt x="423" y="320"/>
                </a:cubicBezTo>
                <a:cubicBezTo>
                  <a:pt x="422" y="319"/>
                  <a:pt x="420" y="318"/>
                  <a:pt x="418" y="316"/>
                </a:cubicBezTo>
                <a:cubicBezTo>
                  <a:pt x="417" y="320"/>
                  <a:pt x="414" y="323"/>
                  <a:pt x="414" y="327"/>
                </a:cubicBezTo>
                <a:close/>
                <a:moveTo>
                  <a:pt x="470" y="322"/>
                </a:moveTo>
                <a:cubicBezTo>
                  <a:pt x="472" y="322"/>
                  <a:pt x="473" y="324"/>
                  <a:pt x="475" y="324"/>
                </a:cubicBezTo>
                <a:cubicBezTo>
                  <a:pt x="475" y="322"/>
                  <a:pt x="476" y="320"/>
                  <a:pt x="476" y="318"/>
                </a:cubicBezTo>
                <a:cubicBezTo>
                  <a:pt x="475" y="318"/>
                  <a:pt x="474" y="316"/>
                  <a:pt x="472" y="316"/>
                </a:cubicBezTo>
                <a:cubicBezTo>
                  <a:pt x="472" y="318"/>
                  <a:pt x="470" y="319"/>
                  <a:pt x="470" y="322"/>
                </a:cubicBezTo>
                <a:close/>
                <a:moveTo>
                  <a:pt x="158" y="319"/>
                </a:moveTo>
                <a:cubicBezTo>
                  <a:pt x="163" y="321"/>
                  <a:pt x="166" y="326"/>
                  <a:pt x="172" y="328"/>
                </a:cubicBezTo>
                <a:cubicBezTo>
                  <a:pt x="172" y="327"/>
                  <a:pt x="175" y="327"/>
                  <a:pt x="174" y="325"/>
                </a:cubicBezTo>
                <a:cubicBezTo>
                  <a:pt x="170" y="322"/>
                  <a:pt x="163" y="315"/>
                  <a:pt x="158" y="319"/>
                </a:cubicBezTo>
                <a:close/>
                <a:moveTo>
                  <a:pt x="273" y="320"/>
                </a:moveTo>
                <a:cubicBezTo>
                  <a:pt x="272" y="319"/>
                  <a:pt x="270" y="315"/>
                  <a:pt x="269" y="318"/>
                </a:cubicBezTo>
                <a:cubicBezTo>
                  <a:pt x="270" y="318"/>
                  <a:pt x="272" y="321"/>
                  <a:pt x="273" y="320"/>
                </a:cubicBezTo>
                <a:close/>
                <a:moveTo>
                  <a:pt x="224" y="323"/>
                </a:moveTo>
                <a:cubicBezTo>
                  <a:pt x="221" y="321"/>
                  <a:pt x="219" y="320"/>
                  <a:pt x="216" y="318"/>
                </a:cubicBezTo>
                <a:cubicBezTo>
                  <a:pt x="217" y="321"/>
                  <a:pt x="222" y="323"/>
                  <a:pt x="224" y="323"/>
                </a:cubicBezTo>
                <a:close/>
                <a:moveTo>
                  <a:pt x="50" y="332"/>
                </a:moveTo>
                <a:cubicBezTo>
                  <a:pt x="47" y="328"/>
                  <a:pt x="48" y="320"/>
                  <a:pt x="42" y="319"/>
                </a:cubicBezTo>
                <a:cubicBezTo>
                  <a:pt x="43" y="325"/>
                  <a:pt x="45" y="330"/>
                  <a:pt x="50" y="332"/>
                </a:cubicBezTo>
                <a:close/>
                <a:moveTo>
                  <a:pt x="360" y="323"/>
                </a:moveTo>
                <a:cubicBezTo>
                  <a:pt x="362" y="323"/>
                  <a:pt x="362" y="321"/>
                  <a:pt x="362" y="319"/>
                </a:cubicBezTo>
                <a:cubicBezTo>
                  <a:pt x="360" y="319"/>
                  <a:pt x="358" y="321"/>
                  <a:pt x="360" y="323"/>
                </a:cubicBezTo>
                <a:close/>
                <a:moveTo>
                  <a:pt x="597" y="334"/>
                </a:moveTo>
                <a:cubicBezTo>
                  <a:pt x="601" y="331"/>
                  <a:pt x="607" y="323"/>
                  <a:pt x="605" y="319"/>
                </a:cubicBezTo>
                <a:cubicBezTo>
                  <a:pt x="602" y="323"/>
                  <a:pt x="597" y="329"/>
                  <a:pt x="597" y="334"/>
                </a:cubicBezTo>
                <a:close/>
                <a:moveTo>
                  <a:pt x="231" y="323"/>
                </a:moveTo>
                <a:cubicBezTo>
                  <a:pt x="234" y="325"/>
                  <a:pt x="238" y="327"/>
                  <a:pt x="241" y="328"/>
                </a:cubicBezTo>
                <a:cubicBezTo>
                  <a:pt x="240" y="322"/>
                  <a:pt x="234" y="315"/>
                  <a:pt x="231" y="323"/>
                </a:cubicBezTo>
                <a:close/>
                <a:moveTo>
                  <a:pt x="258" y="325"/>
                </a:moveTo>
                <a:cubicBezTo>
                  <a:pt x="262" y="327"/>
                  <a:pt x="265" y="330"/>
                  <a:pt x="270" y="332"/>
                </a:cubicBezTo>
                <a:cubicBezTo>
                  <a:pt x="271" y="330"/>
                  <a:pt x="275" y="330"/>
                  <a:pt x="276" y="327"/>
                </a:cubicBezTo>
                <a:cubicBezTo>
                  <a:pt x="271" y="321"/>
                  <a:pt x="262" y="316"/>
                  <a:pt x="258" y="325"/>
                </a:cubicBezTo>
                <a:close/>
                <a:moveTo>
                  <a:pt x="291" y="322"/>
                </a:moveTo>
                <a:cubicBezTo>
                  <a:pt x="295" y="325"/>
                  <a:pt x="300" y="327"/>
                  <a:pt x="306" y="328"/>
                </a:cubicBezTo>
                <a:cubicBezTo>
                  <a:pt x="302" y="325"/>
                  <a:pt x="295" y="316"/>
                  <a:pt x="291" y="322"/>
                </a:cubicBezTo>
                <a:close/>
                <a:moveTo>
                  <a:pt x="385" y="328"/>
                </a:moveTo>
                <a:cubicBezTo>
                  <a:pt x="386" y="326"/>
                  <a:pt x="387" y="324"/>
                  <a:pt x="388" y="322"/>
                </a:cubicBezTo>
                <a:cubicBezTo>
                  <a:pt x="386" y="321"/>
                  <a:pt x="385" y="320"/>
                  <a:pt x="383" y="319"/>
                </a:cubicBezTo>
                <a:cubicBezTo>
                  <a:pt x="381" y="322"/>
                  <a:pt x="383" y="326"/>
                  <a:pt x="385" y="328"/>
                </a:cubicBezTo>
                <a:close/>
                <a:moveTo>
                  <a:pt x="347" y="323"/>
                </a:moveTo>
                <a:cubicBezTo>
                  <a:pt x="349" y="323"/>
                  <a:pt x="351" y="323"/>
                  <a:pt x="351" y="322"/>
                </a:cubicBezTo>
                <a:cubicBezTo>
                  <a:pt x="349" y="322"/>
                  <a:pt x="350" y="320"/>
                  <a:pt x="348" y="320"/>
                </a:cubicBezTo>
                <a:cubicBezTo>
                  <a:pt x="347" y="321"/>
                  <a:pt x="348" y="323"/>
                  <a:pt x="347" y="323"/>
                </a:cubicBezTo>
                <a:close/>
                <a:moveTo>
                  <a:pt x="479" y="328"/>
                </a:moveTo>
                <a:cubicBezTo>
                  <a:pt x="478" y="325"/>
                  <a:pt x="482" y="322"/>
                  <a:pt x="479" y="320"/>
                </a:cubicBezTo>
                <a:cubicBezTo>
                  <a:pt x="479" y="323"/>
                  <a:pt x="474" y="327"/>
                  <a:pt x="479" y="328"/>
                </a:cubicBezTo>
                <a:close/>
                <a:moveTo>
                  <a:pt x="547" y="333"/>
                </a:moveTo>
                <a:cubicBezTo>
                  <a:pt x="554" y="333"/>
                  <a:pt x="555" y="325"/>
                  <a:pt x="555" y="320"/>
                </a:cubicBezTo>
                <a:cubicBezTo>
                  <a:pt x="551" y="324"/>
                  <a:pt x="549" y="329"/>
                  <a:pt x="547" y="333"/>
                </a:cubicBezTo>
                <a:close/>
                <a:moveTo>
                  <a:pt x="245" y="326"/>
                </a:moveTo>
                <a:cubicBezTo>
                  <a:pt x="247" y="326"/>
                  <a:pt x="247" y="325"/>
                  <a:pt x="248" y="325"/>
                </a:cubicBezTo>
                <a:cubicBezTo>
                  <a:pt x="248" y="323"/>
                  <a:pt x="246" y="322"/>
                  <a:pt x="243" y="321"/>
                </a:cubicBezTo>
                <a:cubicBezTo>
                  <a:pt x="243" y="323"/>
                  <a:pt x="244" y="324"/>
                  <a:pt x="245" y="326"/>
                </a:cubicBezTo>
                <a:close/>
                <a:moveTo>
                  <a:pt x="75" y="327"/>
                </a:moveTo>
                <a:cubicBezTo>
                  <a:pt x="74" y="324"/>
                  <a:pt x="74" y="323"/>
                  <a:pt x="71" y="322"/>
                </a:cubicBezTo>
                <a:cubicBezTo>
                  <a:pt x="72" y="324"/>
                  <a:pt x="73" y="326"/>
                  <a:pt x="75" y="327"/>
                </a:cubicBezTo>
                <a:close/>
                <a:moveTo>
                  <a:pt x="134" y="333"/>
                </a:moveTo>
                <a:cubicBezTo>
                  <a:pt x="132" y="327"/>
                  <a:pt x="125" y="325"/>
                  <a:pt x="121" y="322"/>
                </a:cubicBezTo>
                <a:cubicBezTo>
                  <a:pt x="124" y="327"/>
                  <a:pt x="129" y="330"/>
                  <a:pt x="134" y="333"/>
                </a:cubicBezTo>
                <a:close/>
                <a:moveTo>
                  <a:pt x="365" y="325"/>
                </a:moveTo>
                <a:cubicBezTo>
                  <a:pt x="366" y="325"/>
                  <a:pt x="366" y="326"/>
                  <a:pt x="367" y="326"/>
                </a:cubicBezTo>
                <a:cubicBezTo>
                  <a:pt x="367" y="324"/>
                  <a:pt x="368" y="322"/>
                  <a:pt x="366" y="322"/>
                </a:cubicBezTo>
                <a:cubicBezTo>
                  <a:pt x="365" y="322"/>
                  <a:pt x="365" y="324"/>
                  <a:pt x="365" y="325"/>
                </a:cubicBezTo>
                <a:close/>
                <a:moveTo>
                  <a:pt x="566" y="329"/>
                </a:moveTo>
                <a:cubicBezTo>
                  <a:pt x="567" y="327"/>
                  <a:pt x="571" y="325"/>
                  <a:pt x="569" y="322"/>
                </a:cubicBezTo>
                <a:cubicBezTo>
                  <a:pt x="568" y="324"/>
                  <a:pt x="564" y="326"/>
                  <a:pt x="566" y="329"/>
                </a:cubicBezTo>
                <a:close/>
                <a:moveTo>
                  <a:pt x="94" y="333"/>
                </a:moveTo>
                <a:cubicBezTo>
                  <a:pt x="93" y="328"/>
                  <a:pt x="88" y="325"/>
                  <a:pt x="84" y="322"/>
                </a:cubicBezTo>
                <a:cubicBezTo>
                  <a:pt x="85" y="328"/>
                  <a:pt x="90" y="333"/>
                  <a:pt x="94" y="333"/>
                </a:cubicBezTo>
                <a:close/>
                <a:moveTo>
                  <a:pt x="217" y="328"/>
                </a:moveTo>
                <a:cubicBezTo>
                  <a:pt x="216" y="324"/>
                  <a:pt x="212" y="324"/>
                  <a:pt x="210" y="322"/>
                </a:cubicBezTo>
                <a:cubicBezTo>
                  <a:pt x="208" y="326"/>
                  <a:pt x="215" y="330"/>
                  <a:pt x="217" y="328"/>
                </a:cubicBezTo>
                <a:close/>
                <a:moveTo>
                  <a:pt x="377" y="325"/>
                </a:moveTo>
                <a:cubicBezTo>
                  <a:pt x="377" y="324"/>
                  <a:pt x="377" y="324"/>
                  <a:pt x="377" y="323"/>
                </a:cubicBezTo>
                <a:cubicBezTo>
                  <a:pt x="376" y="323"/>
                  <a:pt x="375" y="322"/>
                  <a:pt x="374" y="322"/>
                </a:cubicBezTo>
                <a:cubicBezTo>
                  <a:pt x="374" y="324"/>
                  <a:pt x="375" y="325"/>
                  <a:pt x="377" y="325"/>
                </a:cubicBezTo>
                <a:close/>
                <a:moveTo>
                  <a:pt x="446" y="330"/>
                </a:moveTo>
                <a:cubicBezTo>
                  <a:pt x="447" y="328"/>
                  <a:pt x="449" y="326"/>
                  <a:pt x="450" y="323"/>
                </a:cubicBezTo>
                <a:cubicBezTo>
                  <a:pt x="446" y="323"/>
                  <a:pt x="444" y="329"/>
                  <a:pt x="446" y="330"/>
                </a:cubicBezTo>
                <a:close/>
                <a:moveTo>
                  <a:pt x="420" y="334"/>
                </a:moveTo>
                <a:cubicBezTo>
                  <a:pt x="425" y="334"/>
                  <a:pt x="429" y="327"/>
                  <a:pt x="426" y="323"/>
                </a:cubicBezTo>
                <a:cubicBezTo>
                  <a:pt x="423" y="325"/>
                  <a:pt x="422" y="330"/>
                  <a:pt x="420" y="334"/>
                </a:cubicBezTo>
                <a:close/>
                <a:moveTo>
                  <a:pt x="454" y="337"/>
                </a:moveTo>
                <a:cubicBezTo>
                  <a:pt x="456" y="332"/>
                  <a:pt x="458" y="328"/>
                  <a:pt x="460" y="323"/>
                </a:cubicBezTo>
                <a:cubicBezTo>
                  <a:pt x="459" y="323"/>
                  <a:pt x="458" y="323"/>
                  <a:pt x="457" y="323"/>
                </a:cubicBezTo>
                <a:cubicBezTo>
                  <a:pt x="457" y="328"/>
                  <a:pt x="453" y="332"/>
                  <a:pt x="454" y="337"/>
                </a:cubicBezTo>
                <a:close/>
                <a:moveTo>
                  <a:pt x="127" y="350"/>
                </a:moveTo>
                <a:cubicBezTo>
                  <a:pt x="127" y="345"/>
                  <a:pt x="122" y="345"/>
                  <a:pt x="121" y="341"/>
                </a:cubicBezTo>
                <a:cubicBezTo>
                  <a:pt x="123" y="335"/>
                  <a:pt x="119" y="326"/>
                  <a:pt x="113" y="324"/>
                </a:cubicBezTo>
                <a:cubicBezTo>
                  <a:pt x="115" y="336"/>
                  <a:pt x="119" y="345"/>
                  <a:pt x="127" y="350"/>
                </a:cubicBezTo>
                <a:close/>
                <a:moveTo>
                  <a:pt x="52" y="326"/>
                </a:moveTo>
                <a:cubicBezTo>
                  <a:pt x="55" y="330"/>
                  <a:pt x="56" y="335"/>
                  <a:pt x="59" y="339"/>
                </a:cubicBezTo>
                <a:cubicBezTo>
                  <a:pt x="58" y="334"/>
                  <a:pt x="56" y="324"/>
                  <a:pt x="52" y="326"/>
                </a:cubicBezTo>
                <a:close/>
                <a:moveTo>
                  <a:pt x="150" y="336"/>
                </a:moveTo>
                <a:cubicBezTo>
                  <a:pt x="148" y="329"/>
                  <a:pt x="140" y="328"/>
                  <a:pt x="135" y="325"/>
                </a:cubicBezTo>
                <a:cubicBezTo>
                  <a:pt x="138" y="330"/>
                  <a:pt x="146" y="333"/>
                  <a:pt x="150" y="336"/>
                </a:cubicBezTo>
                <a:close/>
                <a:moveTo>
                  <a:pt x="349" y="338"/>
                </a:moveTo>
                <a:cubicBezTo>
                  <a:pt x="351" y="338"/>
                  <a:pt x="351" y="339"/>
                  <a:pt x="352" y="339"/>
                </a:cubicBezTo>
                <a:cubicBezTo>
                  <a:pt x="354" y="335"/>
                  <a:pt x="358" y="331"/>
                  <a:pt x="359" y="325"/>
                </a:cubicBezTo>
                <a:cubicBezTo>
                  <a:pt x="358" y="325"/>
                  <a:pt x="358" y="325"/>
                  <a:pt x="357" y="325"/>
                </a:cubicBezTo>
                <a:cubicBezTo>
                  <a:pt x="354" y="329"/>
                  <a:pt x="351" y="333"/>
                  <a:pt x="349" y="338"/>
                </a:cubicBezTo>
                <a:close/>
                <a:moveTo>
                  <a:pt x="327" y="330"/>
                </a:moveTo>
                <a:cubicBezTo>
                  <a:pt x="330" y="330"/>
                  <a:pt x="331" y="333"/>
                  <a:pt x="334" y="333"/>
                </a:cubicBezTo>
                <a:cubicBezTo>
                  <a:pt x="334" y="332"/>
                  <a:pt x="335" y="332"/>
                  <a:pt x="335" y="330"/>
                </a:cubicBezTo>
                <a:cubicBezTo>
                  <a:pt x="333" y="329"/>
                  <a:pt x="331" y="326"/>
                  <a:pt x="329" y="325"/>
                </a:cubicBezTo>
                <a:cubicBezTo>
                  <a:pt x="329" y="328"/>
                  <a:pt x="327" y="328"/>
                  <a:pt x="327" y="330"/>
                </a:cubicBezTo>
                <a:close/>
                <a:moveTo>
                  <a:pt x="513" y="337"/>
                </a:moveTo>
                <a:cubicBezTo>
                  <a:pt x="516" y="334"/>
                  <a:pt x="521" y="328"/>
                  <a:pt x="519" y="325"/>
                </a:cubicBezTo>
                <a:cubicBezTo>
                  <a:pt x="517" y="329"/>
                  <a:pt x="511" y="331"/>
                  <a:pt x="513" y="337"/>
                </a:cubicBezTo>
                <a:close/>
                <a:moveTo>
                  <a:pt x="210" y="330"/>
                </a:moveTo>
                <a:cubicBezTo>
                  <a:pt x="208" y="330"/>
                  <a:pt x="207" y="326"/>
                  <a:pt x="203" y="326"/>
                </a:cubicBezTo>
                <a:cubicBezTo>
                  <a:pt x="204" y="328"/>
                  <a:pt x="209" y="332"/>
                  <a:pt x="210" y="330"/>
                </a:cubicBezTo>
                <a:close/>
                <a:moveTo>
                  <a:pt x="430" y="329"/>
                </a:moveTo>
                <a:cubicBezTo>
                  <a:pt x="432" y="329"/>
                  <a:pt x="433" y="329"/>
                  <a:pt x="433" y="327"/>
                </a:cubicBezTo>
                <a:cubicBezTo>
                  <a:pt x="432" y="327"/>
                  <a:pt x="431" y="326"/>
                  <a:pt x="431" y="326"/>
                </a:cubicBezTo>
                <a:cubicBezTo>
                  <a:pt x="431" y="327"/>
                  <a:pt x="430" y="328"/>
                  <a:pt x="430" y="329"/>
                </a:cubicBezTo>
                <a:close/>
                <a:moveTo>
                  <a:pt x="459" y="340"/>
                </a:moveTo>
                <a:cubicBezTo>
                  <a:pt x="459" y="335"/>
                  <a:pt x="465" y="330"/>
                  <a:pt x="462" y="326"/>
                </a:cubicBezTo>
                <a:cubicBezTo>
                  <a:pt x="462" y="330"/>
                  <a:pt x="455" y="337"/>
                  <a:pt x="459" y="340"/>
                </a:cubicBezTo>
                <a:close/>
                <a:moveTo>
                  <a:pt x="572" y="336"/>
                </a:moveTo>
                <a:cubicBezTo>
                  <a:pt x="575" y="332"/>
                  <a:pt x="583" y="331"/>
                  <a:pt x="582" y="326"/>
                </a:cubicBezTo>
                <a:cubicBezTo>
                  <a:pt x="580" y="330"/>
                  <a:pt x="572" y="332"/>
                  <a:pt x="572" y="336"/>
                </a:cubicBezTo>
                <a:close/>
                <a:moveTo>
                  <a:pt x="247" y="331"/>
                </a:moveTo>
                <a:cubicBezTo>
                  <a:pt x="251" y="334"/>
                  <a:pt x="256" y="335"/>
                  <a:pt x="261" y="338"/>
                </a:cubicBezTo>
                <a:cubicBezTo>
                  <a:pt x="263" y="337"/>
                  <a:pt x="264" y="336"/>
                  <a:pt x="265" y="334"/>
                </a:cubicBezTo>
                <a:cubicBezTo>
                  <a:pt x="260" y="332"/>
                  <a:pt x="252" y="322"/>
                  <a:pt x="247" y="331"/>
                </a:cubicBezTo>
                <a:close/>
                <a:moveTo>
                  <a:pt x="374" y="329"/>
                </a:moveTo>
                <a:cubicBezTo>
                  <a:pt x="375" y="326"/>
                  <a:pt x="372" y="327"/>
                  <a:pt x="371" y="327"/>
                </a:cubicBezTo>
                <a:cubicBezTo>
                  <a:pt x="371" y="328"/>
                  <a:pt x="373" y="328"/>
                  <a:pt x="374" y="329"/>
                </a:cubicBezTo>
                <a:close/>
                <a:moveTo>
                  <a:pt x="407" y="330"/>
                </a:moveTo>
                <a:cubicBezTo>
                  <a:pt x="407" y="328"/>
                  <a:pt x="405" y="327"/>
                  <a:pt x="402" y="327"/>
                </a:cubicBezTo>
                <a:cubicBezTo>
                  <a:pt x="403" y="329"/>
                  <a:pt x="405" y="329"/>
                  <a:pt x="407" y="330"/>
                </a:cubicBezTo>
                <a:close/>
                <a:moveTo>
                  <a:pt x="345" y="335"/>
                </a:moveTo>
                <a:cubicBezTo>
                  <a:pt x="348" y="334"/>
                  <a:pt x="351" y="330"/>
                  <a:pt x="350" y="327"/>
                </a:cubicBezTo>
                <a:cubicBezTo>
                  <a:pt x="346" y="329"/>
                  <a:pt x="346" y="331"/>
                  <a:pt x="345" y="335"/>
                </a:cubicBezTo>
                <a:close/>
                <a:moveTo>
                  <a:pt x="356" y="342"/>
                </a:moveTo>
                <a:cubicBezTo>
                  <a:pt x="361" y="340"/>
                  <a:pt x="361" y="333"/>
                  <a:pt x="365" y="330"/>
                </a:cubicBezTo>
                <a:cubicBezTo>
                  <a:pt x="364" y="329"/>
                  <a:pt x="363" y="328"/>
                  <a:pt x="363" y="328"/>
                </a:cubicBezTo>
                <a:cubicBezTo>
                  <a:pt x="360" y="333"/>
                  <a:pt x="358" y="337"/>
                  <a:pt x="356" y="342"/>
                </a:cubicBezTo>
                <a:close/>
                <a:moveTo>
                  <a:pt x="391" y="336"/>
                </a:moveTo>
                <a:cubicBezTo>
                  <a:pt x="392" y="336"/>
                  <a:pt x="392" y="337"/>
                  <a:pt x="394" y="337"/>
                </a:cubicBezTo>
                <a:cubicBezTo>
                  <a:pt x="395" y="334"/>
                  <a:pt x="397" y="332"/>
                  <a:pt x="399" y="330"/>
                </a:cubicBezTo>
                <a:cubicBezTo>
                  <a:pt x="397" y="330"/>
                  <a:pt x="397" y="328"/>
                  <a:pt x="396" y="328"/>
                </a:cubicBezTo>
                <a:cubicBezTo>
                  <a:pt x="394" y="330"/>
                  <a:pt x="393" y="333"/>
                  <a:pt x="391" y="336"/>
                </a:cubicBezTo>
                <a:close/>
                <a:moveTo>
                  <a:pt x="84" y="334"/>
                </a:moveTo>
                <a:cubicBezTo>
                  <a:pt x="83" y="332"/>
                  <a:pt x="83" y="330"/>
                  <a:pt x="81" y="329"/>
                </a:cubicBezTo>
                <a:cubicBezTo>
                  <a:pt x="83" y="330"/>
                  <a:pt x="82" y="334"/>
                  <a:pt x="84" y="334"/>
                </a:cubicBezTo>
                <a:close/>
                <a:moveTo>
                  <a:pt x="186" y="331"/>
                </a:moveTo>
                <a:cubicBezTo>
                  <a:pt x="185" y="331"/>
                  <a:pt x="184" y="328"/>
                  <a:pt x="183" y="330"/>
                </a:cubicBezTo>
                <a:cubicBezTo>
                  <a:pt x="184" y="330"/>
                  <a:pt x="186" y="332"/>
                  <a:pt x="186" y="331"/>
                </a:cubicBezTo>
                <a:close/>
                <a:moveTo>
                  <a:pt x="302" y="331"/>
                </a:moveTo>
                <a:cubicBezTo>
                  <a:pt x="300" y="331"/>
                  <a:pt x="297" y="329"/>
                  <a:pt x="295" y="330"/>
                </a:cubicBezTo>
                <a:cubicBezTo>
                  <a:pt x="297" y="330"/>
                  <a:pt x="300" y="334"/>
                  <a:pt x="302" y="331"/>
                </a:cubicBezTo>
                <a:close/>
                <a:moveTo>
                  <a:pt x="387" y="334"/>
                </a:moveTo>
                <a:cubicBezTo>
                  <a:pt x="390" y="333"/>
                  <a:pt x="389" y="331"/>
                  <a:pt x="391" y="329"/>
                </a:cubicBezTo>
                <a:cubicBezTo>
                  <a:pt x="388" y="329"/>
                  <a:pt x="385" y="331"/>
                  <a:pt x="387" y="334"/>
                </a:cubicBezTo>
                <a:close/>
                <a:moveTo>
                  <a:pt x="414" y="331"/>
                </a:moveTo>
                <a:cubicBezTo>
                  <a:pt x="416" y="331"/>
                  <a:pt x="415" y="332"/>
                  <a:pt x="417" y="332"/>
                </a:cubicBezTo>
                <a:cubicBezTo>
                  <a:pt x="416" y="330"/>
                  <a:pt x="419" y="330"/>
                  <a:pt x="417" y="329"/>
                </a:cubicBezTo>
                <a:cubicBezTo>
                  <a:pt x="417" y="330"/>
                  <a:pt x="415" y="329"/>
                  <a:pt x="414" y="331"/>
                </a:cubicBezTo>
                <a:close/>
                <a:moveTo>
                  <a:pt x="179" y="330"/>
                </a:moveTo>
                <a:cubicBezTo>
                  <a:pt x="180" y="331"/>
                  <a:pt x="180" y="333"/>
                  <a:pt x="182" y="334"/>
                </a:cubicBezTo>
                <a:cubicBezTo>
                  <a:pt x="182" y="333"/>
                  <a:pt x="184" y="333"/>
                  <a:pt x="183" y="331"/>
                </a:cubicBezTo>
                <a:cubicBezTo>
                  <a:pt x="183" y="331"/>
                  <a:pt x="182" y="331"/>
                  <a:pt x="182" y="331"/>
                </a:cubicBezTo>
                <a:cubicBezTo>
                  <a:pt x="183" y="331"/>
                  <a:pt x="183" y="330"/>
                  <a:pt x="182" y="330"/>
                </a:cubicBezTo>
                <a:cubicBezTo>
                  <a:pt x="182" y="332"/>
                  <a:pt x="180" y="330"/>
                  <a:pt x="179" y="330"/>
                </a:cubicBezTo>
                <a:close/>
                <a:moveTo>
                  <a:pt x="219" y="333"/>
                </a:moveTo>
                <a:cubicBezTo>
                  <a:pt x="222" y="337"/>
                  <a:pt x="227" y="339"/>
                  <a:pt x="231" y="335"/>
                </a:cubicBezTo>
                <a:cubicBezTo>
                  <a:pt x="227" y="333"/>
                  <a:pt x="221" y="326"/>
                  <a:pt x="219" y="333"/>
                </a:cubicBezTo>
                <a:close/>
                <a:moveTo>
                  <a:pt x="462" y="342"/>
                </a:moveTo>
                <a:cubicBezTo>
                  <a:pt x="469" y="342"/>
                  <a:pt x="469" y="336"/>
                  <a:pt x="471" y="331"/>
                </a:cubicBezTo>
                <a:cubicBezTo>
                  <a:pt x="469" y="331"/>
                  <a:pt x="469" y="329"/>
                  <a:pt x="467" y="330"/>
                </a:cubicBezTo>
                <a:cubicBezTo>
                  <a:pt x="466" y="334"/>
                  <a:pt x="463" y="337"/>
                  <a:pt x="462" y="342"/>
                </a:cubicBezTo>
                <a:close/>
                <a:moveTo>
                  <a:pt x="484" y="348"/>
                </a:moveTo>
                <a:cubicBezTo>
                  <a:pt x="492" y="346"/>
                  <a:pt x="492" y="337"/>
                  <a:pt x="495" y="331"/>
                </a:cubicBezTo>
                <a:cubicBezTo>
                  <a:pt x="487" y="328"/>
                  <a:pt x="488" y="343"/>
                  <a:pt x="484" y="348"/>
                </a:cubicBezTo>
                <a:close/>
                <a:moveTo>
                  <a:pt x="284" y="341"/>
                </a:moveTo>
                <a:cubicBezTo>
                  <a:pt x="289" y="341"/>
                  <a:pt x="290" y="338"/>
                  <a:pt x="293" y="336"/>
                </a:cubicBezTo>
                <a:cubicBezTo>
                  <a:pt x="289" y="334"/>
                  <a:pt x="286" y="332"/>
                  <a:pt x="282" y="330"/>
                </a:cubicBezTo>
                <a:cubicBezTo>
                  <a:pt x="283" y="334"/>
                  <a:pt x="284" y="337"/>
                  <a:pt x="284" y="341"/>
                </a:cubicBezTo>
                <a:close/>
                <a:moveTo>
                  <a:pt x="72" y="349"/>
                </a:moveTo>
                <a:cubicBezTo>
                  <a:pt x="68" y="343"/>
                  <a:pt x="65" y="336"/>
                  <a:pt x="60" y="331"/>
                </a:cubicBezTo>
                <a:cubicBezTo>
                  <a:pt x="62" y="339"/>
                  <a:pt x="64" y="347"/>
                  <a:pt x="72" y="349"/>
                </a:cubicBezTo>
                <a:close/>
                <a:moveTo>
                  <a:pt x="273" y="334"/>
                </a:moveTo>
                <a:cubicBezTo>
                  <a:pt x="275" y="336"/>
                  <a:pt x="277" y="338"/>
                  <a:pt x="280" y="339"/>
                </a:cubicBezTo>
                <a:cubicBezTo>
                  <a:pt x="280" y="335"/>
                  <a:pt x="279" y="333"/>
                  <a:pt x="277" y="331"/>
                </a:cubicBezTo>
                <a:cubicBezTo>
                  <a:pt x="276" y="332"/>
                  <a:pt x="274" y="333"/>
                  <a:pt x="273" y="334"/>
                </a:cubicBezTo>
                <a:close/>
                <a:moveTo>
                  <a:pt x="304" y="334"/>
                </a:moveTo>
                <a:cubicBezTo>
                  <a:pt x="305" y="337"/>
                  <a:pt x="308" y="338"/>
                  <a:pt x="310" y="340"/>
                </a:cubicBezTo>
                <a:cubicBezTo>
                  <a:pt x="312" y="338"/>
                  <a:pt x="314" y="335"/>
                  <a:pt x="315" y="333"/>
                </a:cubicBezTo>
                <a:cubicBezTo>
                  <a:pt x="311" y="329"/>
                  <a:pt x="307" y="333"/>
                  <a:pt x="304" y="334"/>
                </a:cubicBezTo>
                <a:close/>
                <a:moveTo>
                  <a:pt x="399" y="334"/>
                </a:moveTo>
                <a:cubicBezTo>
                  <a:pt x="400" y="334"/>
                  <a:pt x="401" y="334"/>
                  <a:pt x="402" y="333"/>
                </a:cubicBezTo>
                <a:cubicBezTo>
                  <a:pt x="402" y="331"/>
                  <a:pt x="401" y="331"/>
                  <a:pt x="400" y="331"/>
                </a:cubicBezTo>
                <a:cubicBezTo>
                  <a:pt x="399" y="332"/>
                  <a:pt x="399" y="333"/>
                  <a:pt x="399" y="334"/>
                </a:cubicBezTo>
                <a:close/>
                <a:moveTo>
                  <a:pt x="431" y="344"/>
                </a:moveTo>
                <a:cubicBezTo>
                  <a:pt x="436" y="344"/>
                  <a:pt x="439" y="336"/>
                  <a:pt x="439" y="331"/>
                </a:cubicBezTo>
                <a:cubicBezTo>
                  <a:pt x="438" y="331"/>
                  <a:pt x="438" y="331"/>
                  <a:pt x="437" y="331"/>
                </a:cubicBezTo>
                <a:cubicBezTo>
                  <a:pt x="435" y="335"/>
                  <a:pt x="434" y="340"/>
                  <a:pt x="431" y="344"/>
                </a:cubicBezTo>
                <a:close/>
                <a:moveTo>
                  <a:pt x="363" y="341"/>
                </a:moveTo>
                <a:cubicBezTo>
                  <a:pt x="367" y="339"/>
                  <a:pt x="372" y="338"/>
                  <a:pt x="372" y="334"/>
                </a:cubicBezTo>
                <a:cubicBezTo>
                  <a:pt x="370" y="334"/>
                  <a:pt x="370" y="331"/>
                  <a:pt x="368" y="331"/>
                </a:cubicBezTo>
                <a:cubicBezTo>
                  <a:pt x="366" y="335"/>
                  <a:pt x="364" y="337"/>
                  <a:pt x="363" y="341"/>
                </a:cubicBezTo>
                <a:close/>
                <a:moveTo>
                  <a:pt x="521" y="341"/>
                </a:moveTo>
                <a:cubicBezTo>
                  <a:pt x="522" y="339"/>
                  <a:pt x="528" y="333"/>
                  <a:pt x="524" y="331"/>
                </a:cubicBezTo>
                <a:cubicBezTo>
                  <a:pt x="523" y="334"/>
                  <a:pt x="520" y="338"/>
                  <a:pt x="521" y="341"/>
                </a:cubicBezTo>
                <a:close/>
                <a:moveTo>
                  <a:pt x="425" y="339"/>
                </a:moveTo>
                <a:cubicBezTo>
                  <a:pt x="427" y="340"/>
                  <a:pt x="427" y="342"/>
                  <a:pt x="429" y="342"/>
                </a:cubicBezTo>
                <a:cubicBezTo>
                  <a:pt x="430" y="339"/>
                  <a:pt x="432" y="336"/>
                  <a:pt x="433" y="332"/>
                </a:cubicBezTo>
                <a:cubicBezTo>
                  <a:pt x="429" y="333"/>
                  <a:pt x="426" y="335"/>
                  <a:pt x="425" y="339"/>
                </a:cubicBezTo>
                <a:close/>
                <a:moveTo>
                  <a:pt x="133" y="340"/>
                </a:moveTo>
                <a:cubicBezTo>
                  <a:pt x="131" y="337"/>
                  <a:pt x="128" y="335"/>
                  <a:pt x="124" y="333"/>
                </a:cubicBezTo>
                <a:cubicBezTo>
                  <a:pt x="125" y="335"/>
                  <a:pt x="126" y="336"/>
                  <a:pt x="126" y="337"/>
                </a:cubicBezTo>
                <a:cubicBezTo>
                  <a:pt x="130" y="337"/>
                  <a:pt x="131" y="339"/>
                  <a:pt x="133" y="340"/>
                </a:cubicBezTo>
                <a:close/>
                <a:moveTo>
                  <a:pt x="190" y="334"/>
                </a:moveTo>
                <a:cubicBezTo>
                  <a:pt x="192" y="338"/>
                  <a:pt x="196" y="339"/>
                  <a:pt x="199" y="342"/>
                </a:cubicBezTo>
                <a:cubicBezTo>
                  <a:pt x="200" y="341"/>
                  <a:pt x="202" y="341"/>
                  <a:pt x="202" y="339"/>
                </a:cubicBezTo>
                <a:cubicBezTo>
                  <a:pt x="197" y="339"/>
                  <a:pt x="192" y="333"/>
                  <a:pt x="190" y="334"/>
                </a:cubicBezTo>
                <a:close/>
                <a:moveTo>
                  <a:pt x="472" y="339"/>
                </a:moveTo>
                <a:cubicBezTo>
                  <a:pt x="475" y="339"/>
                  <a:pt x="475" y="336"/>
                  <a:pt x="476" y="333"/>
                </a:cubicBezTo>
                <a:cubicBezTo>
                  <a:pt x="475" y="333"/>
                  <a:pt x="474" y="333"/>
                  <a:pt x="473" y="333"/>
                </a:cubicBezTo>
                <a:cubicBezTo>
                  <a:pt x="474" y="336"/>
                  <a:pt x="472" y="336"/>
                  <a:pt x="472" y="339"/>
                </a:cubicBezTo>
                <a:close/>
                <a:moveTo>
                  <a:pt x="559" y="339"/>
                </a:moveTo>
                <a:cubicBezTo>
                  <a:pt x="561" y="337"/>
                  <a:pt x="565" y="336"/>
                  <a:pt x="566" y="333"/>
                </a:cubicBezTo>
                <a:cubicBezTo>
                  <a:pt x="563" y="333"/>
                  <a:pt x="563" y="334"/>
                  <a:pt x="561" y="333"/>
                </a:cubicBezTo>
                <a:cubicBezTo>
                  <a:pt x="561" y="335"/>
                  <a:pt x="558" y="337"/>
                  <a:pt x="559" y="339"/>
                </a:cubicBezTo>
                <a:close/>
                <a:moveTo>
                  <a:pt x="72" y="342"/>
                </a:moveTo>
                <a:cubicBezTo>
                  <a:pt x="72" y="338"/>
                  <a:pt x="70" y="334"/>
                  <a:pt x="67" y="334"/>
                </a:cubicBezTo>
                <a:cubicBezTo>
                  <a:pt x="69" y="337"/>
                  <a:pt x="70" y="340"/>
                  <a:pt x="72" y="342"/>
                </a:cubicBezTo>
                <a:close/>
                <a:moveTo>
                  <a:pt x="111" y="346"/>
                </a:moveTo>
                <a:cubicBezTo>
                  <a:pt x="110" y="340"/>
                  <a:pt x="104" y="340"/>
                  <a:pt x="103" y="335"/>
                </a:cubicBezTo>
                <a:cubicBezTo>
                  <a:pt x="101" y="337"/>
                  <a:pt x="99" y="333"/>
                  <a:pt x="98" y="334"/>
                </a:cubicBezTo>
                <a:cubicBezTo>
                  <a:pt x="101" y="340"/>
                  <a:pt x="106" y="343"/>
                  <a:pt x="111" y="346"/>
                </a:cubicBezTo>
                <a:close/>
                <a:moveTo>
                  <a:pt x="494" y="342"/>
                </a:moveTo>
                <a:cubicBezTo>
                  <a:pt x="497" y="340"/>
                  <a:pt x="500" y="339"/>
                  <a:pt x="502" y="336"/>
                </a:cubicBezTo>
                <a:cubicBezTo>
                  <a:pt x="500" y="335"/>
                  <a:pt x="500" y="333"/>
                  <a:pt x="497" y="334"/>
                </a:cubicBezTo>
                <a:cubicBezTo>
                  <a:pt x="497" y="337"/>
                  <a:pt x="495" y="339"/>
                  <a:pt x="494" y="342"/>
                </a:cubicBezTo>
                <a:close/>
                <a:moveTo>
                  <a:pt x="537" y="334"/>
                </a:moveTo>
                <a:cubicBezTo>
                  <a:pt x="532" y="337"/>
                  <a:pt x="524" y="339"/>
                  <a:pt x="522" y="348"/>
                </a:cubicBezTo>
                <a:cubicBezTo>
                  <a:pt x="528" y="347"/>
                  <a:pt x="542" y="343"/>
                  <a:pt x="537" y="334"/>
                </a:cubicBezTo>
                <a:close/>
                <a:moveTo>
                  <a:pt x="564" y="359"/>
                </a:moveTo>
                <a:cubicBezTo>
                  <a:pt x="576" y="354"/>
                  <a:pt x="588" y="346"/>
                  <a:pt x="591" y="334"/>
                </a:cubicBezTo>
                <a:cubicBezTo>
                  <a:pt x="583" y="344"/>
                  <a:pt x="571" y="349"/>
                  <a:pt x="564" y="359"/>
                </a:cubicBezTo>
                <a:close/>
                <a:moveTo>
                  <a:pt x="101" y="353"/>
                </a:moveTo>
                <a:cubicBezTo>
                  <a:pt x="98" y="345"/>
                  <a:pt x="97" y="337"/>
                  <a:pt x="89" y="334"/>
                </a:cubicBezTo>
                <a:cubicBezTo>
                  <a:pt x="93" y="341"/>
                  <a:pt x="93" y="350"/>
                  <a:pt x="101" y="353"/>
                </a:cubicBezTo>
                <a:close/>
                <a:moveTo>
                  <a:pt x="313" y="343"/>
                </a:moveTo>
                <a:cubicBezTo>
                  <a:pt x="315" y="343"/>
                  <a:pt x="315" y="345"/>
                  <a:pt x="317" y="345"/>
                </a:cubicBezTo>
                <a:cubicBezTo>
                  <a:pt x="318" y="341"/>
                  <a:pt x="320" y="339"/>
                  <a:pt x="320" y="335"/>
                </a:cubicBezTo>
                <a:cubicBezTo>
                  <a:pt x="319" y="335"/>
                  <a:pt x="319" y="334"/>
                  <a:pt x="318" y="334"/>
                </a:cubicBezTo>
                <a:cubicBezTo>
                  <a:pt x="317" y="338"/>
                  <a:pt x="314" y="340"/>
                  <a:pt x="313" y="343"/>
                </a:cubicBezTo>
                <a:close/>
                <a:moveTo>
                  <a:pt x="438" y="345"/>
                </a:moveTo>
                <a:cubicBezTo>
                  <a:pt x="442" y="343"/>
                  <a:pt x="442" y="339"/>
                  <a:pt x="444" y="335"/>
                </a:cubicBezTo>
                <a:cubicBezTo>
                  <a:pt x="443" y="335"/>
                  <a:pt x="442" y="335"/>
                  <a:pt x="442" y="335"/>
                </a:cubicBezTo>
                <a:cubicBezTo>
                  <a:pt x="440" y="338"/>
                  <a:pt x="439" y="342"/>
                  <a:pt x="438" y="345"/>
                </a:cubicBezTo>
                <a:close/>
                <a:moveTo>
                  <a:pt x="250" y="339"/>
                </a:moveTo>
                <a:cubicBezTo>
                  <a:pt x="253" y="340"/>
                  <a:pt x="257" y="344"/>
                  <a:pt x="258" y="339"/>
                </a:cubicBezTo>
                <a:cubicBezTo>
                  <a:pt x="255" y="338"/>
                  <a:pt x="253" y="337"/>
                  <a:pt x="250" y="336"/>
                </a:cubicBezTo>
                <a:cubicBezTo>
                  <a:pt x="250" y="337"/>
                  <a:pt x="250" y="338"/>
                  <a:pt x="250" y="339"/>
                </a:cubicBezTo>
                <a:close/>
                <a:moveTo>
                  <a:pt x="154" y="350"/>
                </a:moveTo>
                <a:cubicBezTo>
                  <a:pt x="151" y="344"/>
                  <a:pt x="145" y="341"/>
                  <a:pt x="140" y="336"/>
                </a:cubicBezTo>
                <a:cubicBezTo>
                  <a:pt x="142" y="343"/>
                  <a:pt x="148" y="347"/>
                  <a:pt x="154" y="350"/>
                </a:cubicBezTo>
                <a:close/>
                <a:moveTo>
                  <a:pt x="400" y="338"/>
                </a:moveTo>
                <a:cubicBezTo>
                  <a:pt x="401" y="338"/>
                  <a:pt x="405" y="340"/>
                  <a:pt x="405" y="336"/>
                </a:cubicBezTo>
                <a:cubicBezTo>
                  <a:pt x="403" y="336"/>
                  <a:pt x="402" y="337"/>
                  <a:pt x="400" y="338"/>
                </a:cubicBezTo>
                <a:close/>
                <a:moveTo>
                  <a:pt x="228" y="340"/>
                </a:moveTo>
                <a:cubicBezTo>
                  <a:pt x="233" y="341"/>
                  <a:pt x="238" y="343"/>
                  <a:pt x="244" y="344"/>
                </a:cubicBezTo>
                <a:cubicBezTo>
                  <a:pt x="240" y="340"/>
                  <a:pt x="233" y="334"/>
                  <a:pt x="228" y="340"/>
                </a:cubicBezTo>
                <a:close/>
                <a:moveTo>
                  <a:pt x="374" y="344"/>
                </a:moveTo>
                <a:cubicBezTo>
                  <a:pt x="377" y="343"/>
                  <a:pt x="380" y="342"/>
                  <a:pt x="379" y="338"/>
                </a:cubicBezTo>
                <a:cubicBezTo>
                  <a:pt x="377" y="339"/>
                  <a:pt x="377" y="337"/>
                  <a:pt x="376" y="337"/>
                </a:cubicBezTo>
                <a:cubicBezTo>
                  <a:pt x="375" y="339"/>
                  <a:pt x="373" y="342"/>
                  <a:pt x="374" y="344"/>
                </a:cubicBezTo>
                <a:close/>
                <a:moveTo>
                  <a:pt x="266" y="340"/>
                </a:moveTo>
                <a:cubicBezTo>
                  <a:pt x="270" y="341"/>
                  <a:pt x="275" y="345"/>
                  <a:pt x="279" y="344"/>
                </a:cubicBezTo>
                <a:cubicBezTo>
                  <a:pt x="277" y="341"/>
                  <a:pt x="269" y="334"/>
                  <a:pt x="266" y="340"/>
                </a:cubicBezTo>
                <a:close/>
                <a:moveTo>
                  <a:pt x="323" y="341"/>
                </a:moveTo>
                <a:cubicBezTo>
                  <a:pt x="325" y="341"/>
                  <a:pt x="327" y="340"/>
                  <a:pt x="327" y="338"/>
                </a:cubicBezTo>
                <a:cubicBezTo>
                  <a:pt x="325" y="338"/>
                  <a:pt x="326" y="337"/>
                  <a:pt x="324" y="337"/>
                </a:cubicBezTo>
                <a:cubicBezTo>
                  <a:pt x="323" y="338"/>
                  <a:pt x="323" y="340"/>
                  <a:pt x="323" y="341"/>
                </a:cubicBezTo>
                <a:close/>
                <a:moveTo>
                  <a:pt x="408" y="341"/>
                </a:moveTo>
                <a:cubicBezTo>
                  <a:pt x="409" y="339"/>
                  <a:pt x="411" y="340"/>
                  <a:pt x="411" y="338"/>
                </a:cubicBezTo>
                <a:cubicBezTo>
                  <a:pt x="410" y="338"/>
                  <a:pt x="409" y="338"/>
                  <a:pt x="409" y="337"/>
                </a:cubicBezTo>
                <a:cubicBezTo>
                  <a:pt x="409" y="338"/>
                  <a:pt x="407" y="340"/>
                  <a:pt x="408" y="341"/>
                </a:cubicBezTo>
                <a:close/>
                <a:moveTo>
                  <a:pt x="445" y="345"/>
                </a:moveTo>
                <a:cubicBezTo>
                  <a:pt x="445" y="343"/>
                  <a:pt x="449" y="339"/>
                  <a:pt x="446" y="337"/>
                </a:cubicBezTo>
                <a:cubicBezTo>
                  <a:pt x="446" y="340"/>
                  <a:pt x="442" y="343"/>
                  <a:pt x="445" y="345"/>
                </a:cubicBezTo>
                <a:close/>
                <a:moveTo>
                  <a:pt x="477" y="354"/>
                </a:moveTo>
                <a:cubicBezTo>
                  <a:pt x="480" y="351"/>
                  <a:pt x="483" y="341"/>
                  <a:pt x="482" y="337"/>
                </a:cubicBezTo>
                <a:cubicBezTo>
                  <a:pt x="481" y="343"/>
                  <a:pt x="476" y="349"/>
                  <a:pt x="477" y="354"/>
                </a:cubicBezTo>
                <a:close/>
                <a:moveTo>
                  <a:pt x="492" y="346"/>
                </a:moveTo>
                <a:cubicBezTo>
                  <a:pt x="492" y="348"/>
                  <a:pt x="488" y="350"/>
                  <a:pt x="491" y="351"/>
                </a:cubicBezTo>
                <a:cubicBezTo>
                  <a:pt x="496" y="346"/>
                  <a:pt x="505" y="345"/>
                  <a:pt x="507" y="337"/>
                </a:cubicBezTo>
                <a:cubicBezTo>
                  <a:pt x="501" y="339"/>
                  <a:pt x="498" y="346"/>
                  <a:pt x="492" y="346"/>
                </a:cubicBezTo>
                <a:close/>
                <a:moveTo>
                  <a:pt x="549" y="348"/>
                </a:moveTo>
                <a:cubicBezTo>
                  <a:pt x="545" y="354"/>
                  <a:pt x="539" y="360"/>
                  <a:pt x="533" y="364"/>
                </a:cubicBezTo>
                <a:cubicBezTo>
                  <a:pt x="531" y="366"/>
                  <a:pt x="527" y="367"/>
                  <a:pt x="527" y="370"/>
                </a:cubicBezTo>
                <a:cubicBezTo>
                  <a:pt x="547" y="362"/>
                  <a:pt x="564" y="352"/>
                  <a:pt x="576" y="337"/>
                </a:cubicBezTo>
                <a:cubicBezTo>
                  <a:pt x="567" y="341"/>
                  <a:pt x="560" y="346"/>
                  <a:pt x="549" y="348"/>
                </a:cubicBezTo>
                <a:close/>
                <a:moveTo>
                  <a:pt x="52" y="344"/>
                </a:moveTo>
                <a:cubicBezTo>
                  <a:pt x="53" y="341"/>
                  <a:pt x="51" y="340"/>
                  <a:pt x="50" y="338"/>
                </a:cubicBezTo>
                <a:cubicBezTo>
                  <a:pt x="50" y="341"/>
                  <a:pt x="51" y="342"/>
                  <a:pt x="52" y="344"/>
                </a:cubicBezTo>
                <a:close/>
                <a:moveTo>
                  <a:pt x="210" y="339"/>
                </a:moveTo>
                <a:cubicBezTo>
                  <a:pt x="210" y="342"/>
                  <a:pt x="216" y="345"/>
                  <a:pt x="217" y="341"/>
                </a:cubicBezTo>
                <a:cubicBezTo>
                  <a:pt x="215" y="340"/>
                  <a:pt x="212" y="337"/>
                  <a:pt x="210" y="339"/>
                </a:cubicBezTo>
                <a:close/>
                <a:moveTo>
                  <a:pt x="287" y="344"/>
                </a:moveTo>
                <a:cubicBezTo>
                  <a:pt x="293" y="347"/>
                  <a:pt x="302" y="357"/>
                  <a:pt x="307" y="347"/>
                </a:cubicBezTo>
                <a:cubicBezTo>
                  <a:pt x="302" y="339"/>
                  <a:pt x="293" y="337"/>
                  <a:pt x="287" y="344"/>
                </a:cubicBezTo>
                <a:close/>
                <a:moveTo>
                  <a:pt x="397" y="340"/>
                </a:moveTo>
                <a:cubicBezTo>
                  <a:pt x="397" y="343"/>
                  <a:pt x="403" y="344"/>
                  <a:pt x="403" y="342"/>
                </a:cubicBezTo>
                <a:cubicBezTo>
                  <a:pt x="402" y="340"/>
                  <a:pt x="399" y="341"/>
                  <a:pt x="398" y="340"/>
                </a:cubicBezTo>
                <a:cubicBezTo>
                  <a:pt x="399" y="340"/>
                  <a:pt x="399" y="340"/>
                  <a:pt x="399" y="339"/>
                </a:cubicBezTo>
                <a:cubicBezTo>
                  <a:pt x="397" y="338"/>
                  <a:pt x="398" y="340"/>
                  <a:pt x="397" y="340"/>
                </a:cubicBezTo>
                <a:close/>
                <a:moveTo>
                  <a:pt x="176" y="349"/>
                </a:moveTo>
                <a:cubicBezTo>
                  <a:pt x="171" y="346"/>
                  <a:pt x="167" y="342"/>
                  <a:pt x="162" y="340"/>
                </a:cubicBezTo>
                <a:cubicBezTo>
                  <a:pt x="162" y="347"/>
                  <a:pt x="171" y="353"/>
                  <a:pt x="176" y="349"/>
                </a:cubicBezTo>
                <a:close/>
                <a:moveTo>
                  <a:pt x="347" y="341"/>
                </a:moveTo>
                <a:cubicBezTo>
                  <a:pt x="347" y="343"/>
                  <a:pt x="348" y="344"/>
                  <a:pt x="350" y="345"/>
                </a:cubicBezTo>
                <a:cubicBezTo>
                  <a:pt x="350" y="343"/>
                  <a:pt x="351" y="343"/>
                  <a:pt x="351" y="342"/>
                </a:cubicBezTo>
                <a:cubicBezTo>
                  <a:pt x="348" y="342"/>
                  <a:pt x="349" y="340"/>
                  <a:pt x="347" y="341"/>
                </a:cubicBezTo>
                <a:close/>
                <a:moveTo>
                  <a:pt x="362" y="346"/>
                </a:moveTo>
                <a:cubicBezTo>
                  <a:pt x="365" y="347"/>
                  <a:pt x="365" y="345"/>
                  <a:pt x="368" y="345"/>
                </a:cubicBezTo>
                <a:cubicBezTo>
                  <a:pt x="369" y="344"/>
                  <a:pt x="371" y="341"/>
                  <a:pt x="369" y="341"/>
                </a:cubicBezTo>
                <a:cubicBezTo>
                  <a:pt x="368" y="343"/>
                  <a:pt x="363" y="342"/>
                  <a:pt x="362" y="346"/>
                </a:cubicBezTo>
                <a:close/>
                <a:moveTo>
                  <a:pt x="329" y="351"/>
                </a:moveTo>
                <a:cubicBezTo>
                  <a:pt x="330" y="348"/>
                  <a:pt x="334" y="344"/>
                  <a:pt x="333" y="341"/>
                </a:cubicBezTo>
                <a:cubicBezTo>
                  <a:pt x="332" y="345"/>
                  <a:pt x="328" y="348"/>
                  <a:pt x="329" y="351"/>
                </a:cubicBezTo>
                <a:close/>
                <a:moveTo>
                  <a:pt x="449" y="344"/>
                </a:moveTo>
                <a:cubicBezTo>
                  <a:pt x="451" y="345"/>
                  <a:pt x="451" y="343"/>
                  <a:pt x="451" y="341"/>
                </a:cubicBezTo>
                <a:cubicBezTo>
                  <a:pt x="450" y="341"/>
                  <a:pt x="449" y="343"/>
                  <a:pt x="449" y="344"/>
                </a:cubicBezTo>
                <a:close/>
                <a:moveTo>
                  <a:pt x="543" y="347"/>
                </a:moveTo>
                <a:cubicBezTo>
                  <a:pt x="546" y="346"/>
                  <a:pt x="547" y="346"/>
                  <a:pt x="550" y="344"/>
                </a:cubicBezTo>
                <a:cubicBezTo>
                  <a:pt x="549" y="343"/>
                  <a:pt x="550" y="341"/>
                  <a:pt x="548" y="341"/>
                </a:cubicBezTo>
                <a:cubicBezTo>
                  <a:pt x="546" y="343"/>
                  <a:pt x="543" y="344"/>
                  <a:pt x="543" y="347"/>
                </a:cubicBezTo>
                <a:close/>
                <a:moveTo>
                  <a:pt x="36" y="350"/>
                </a:moveTo>
                <a:cubicBezTo>
                  <a:pt x="35" y="347"/>
                  <a:pt x="33" y="342"/>
                  <a:pt x="30" y="342"/>
                </a:cubicBezTo>
                <a:cubicBezTo>
                  <a:pt x="32" y="344"/>
                  <a:pt x="33" y="351"/>
                  <a:pt x="36" y="350"/>
                </a:cubicBezTo>
                <a:close/>
                <a:moveTo>
                  <a:pt x="261" y="343"/>
                </a:moveTo>
                <a:cubicBezTo>
                  <a:pt x="262" y="347"/>
                  <a:pt x="271" y="351"/>
                  <a:pt x="275" y="347"/>
                </a:cubicBezTo>
                <a:cubicBezTo>
                  <a:pt x="271" y="345"/>
                  <a:pt x="265" y="340"/>
                  <a:pt x="261" y="343"/>
                </a:cubicBezTo>
                <a:close/>
                <a:moveTo>
                  <a:pt x="202" y="345"/>
                </a:moveTo>
                <a:cubicBezTo>
                  <a:pt x="203" y="345"/>
                  <a:pt x="204" y="346"/>
                  <a:pt x="204" y="347"/>
                </a:cubicBezTo>
                <a:cubicBezTo>
                  <a:pt x="207" y="346"/>
                  <a:pt x="209" y="346"/>
                  <a:pt x="210" y="344"/>
                </a:cubicBezTo>
                <a:cubicBezTo>
                  <a:pt x="208" y="343"/>
                  <a:pt x="204" y="341"/>
                  <a:pt x="202" y="345"/>
                </a:cubicBezTo>
                <a:close/>
                <a:moveTo>
                  <a:pt x="509" y="347"/>
                </a:moveTo>
                <a:cubicBezTo>
                  <a:pt x="511" y="347"/>
                  <a:pt x="512" y="344"/>
                  <a:pt x="511" y="342"/>
                </a:cubicBezTo>
                <a:cubicBezTo>
                  <a:pt x="510" y="343"/>
                  <a:pt x="507" y="345"/>
                  <a:pt x="509" y="347"/>
                </a:cubicBezTo>
                <a:close/>
                <a:moveTo>
                  <a:pt x="116" y="364"/>
                </a:moveTo>
                <a:cubicBezTo>
                  <a:pt x="115" y="352"/>
                  <a:pt x="110" y="346"/>
                  <a:pt x="101" y="343"/>
                </a:cubicBezTo>
                <a:cubicBezTo>
                  <a:pt x="103" y="353"/>
                  <a:pt x="107" y="361"/>
                  <a:pt x="116" y="364"/>
                </a:cubicBezTo>
                <a:close/>
                <a:moveTo>
                  <a:pt x="405" y="346"/>
                </a:moveTo>
                <a:cubicBezTo>
                  <a:pt x="405" y="348"/>
                  <a:pt x="407" y="349"/>
                  <a:pt x="408" y="349"/>
                </a:cubicBezTo>
                <a:cubicBezTo>
                  <a:pt x="409" y="347"/>
                  <a:pt x="409" y="347"/>
                  <a:pt x="410" y="344"/>
                </a:cubicBezTo>
                <a:cubicBezTo>
                  <a:pt x="408" y="342"/>
                  <a:pt x="406" y="344"/>
                  <a:pt x="405" y="346"/>
                </a:cubicBezTo>
                <a:close/>
                <a:moveTo>
                  <a:pt x="226" y="347"/>
                </a:moveTo>
                <a:cubicBezTo>
                  <a:pt x="224" y="347"/>
                  <a:pt x="222" y="343"/>
                  <a:pt x="219" y="344"/>
                </a:cubicBezTo>
                <a:cubicBezTo>
                  <a:pt x="220" y="347"/>
                  <a:pt x="225" y="347"/>
                  <a:pt x="226" y="347"/>
                </a:cubicBezTo>
                <a:close/>
                <a:moveTo>
                  <a:pt x="334" y="350"/>
                </a:moveTo>
                <a:cubicBezTo>
                  <a:pt x="335" y="350"/>
                  <a:pt x="337" y="350"/>
                  <a:pt x="338" y="350"/>
                </a:cubicBezTo>
                <a:cubicBezTo>
                  <a:pt x="338" y="347"/>
                  <a:pt x="341" y="348"/>
                  <a:pt x="340" y="345"/>
                </a:cubicBezTo>
                <a:cubicBezTo>
                  <a:pt x="338" y="345"/>
                  <a:pt x="339" y="343"/>
                  <a:pt x="337" y="344"/>
                </a:cubicBezTo>
                <a:cubicBezTo>
                  <a:pt x="336" y="345"/>
                  <a:pt x="336" y="348"/>
                  <a:pt x="334" y="350"/>
                </a:cubicBezTo>
                <a:close/>
                <a:moveTo>
                  <a:pt x="469" y="349"/>
                </a:moveTo>
                <a:cubicBezTo>
                  <a:pt x="472" y="349"/>
                  <a:pt x="471" y="345"/>
                  <a:pt x="472" y="344"/>
                </a:cubicBezTo>
                <a:cubicBezTo>
                  <a:pt x="468" y="343"/>
                  <a:pt x="468" y="347"/>
                  <a:pt x="469" y="349"/>
                </a:cubicBezTo>
                <a:close/>
                <a:moveTo>
                  <a:pt x="322" y="347"/>
                </a:moveTo>
                <a:cubicBezTo>
                  <a:pt x="322" y="349"/>
                  <a:pt x="322" y="350"/>
                  <a:pt x="324" y="350"/>
                </a:cubicBezTo>
                <a:cubicBezTo>
                  <a:pt x="325" y="348"/>
                  <a:pt x="327" y="346"/>
                  <a:pt x="327" y="344"/>
                </a:cubicBezTo>
                <a:cubicBezTo>
                  <a:pt x="324" y="344"/>
                  <a:pt x="325" y="347"/>
                  <a:pt x="322" y="347"/>
                </a:cubicBezTo>
                <a:close/>
                <a:moveTo>
                  <a:pt x="377" y="353"/>
                </a:moveTo>
                <a:cubicBezTo>
                  <a:pt x="382" y="353"/>
                  <a:pt x="380" y="347"/>
                  <a:pt x="383" y="345"/>
                </a:cubicBezTo>
                <a:cubicBezTo>
                  <a:pt x="378" y="345"/>
                  <a:pt x="379" y="350"/>
                  <a:pt x="377" y="353"/>
                </a:cubicBezTo>
                <a:close/>
                <a:moveTo>
                  <a:pt x="410" y="351"/>
                </a:moveTo>
                <a:cubicBezTo>
                  <a:pt x="413" y="351"/>
                  <a:pt x="412" y="354"/>
                  <a:pt x="414" y="354"/>
                </a:cubicBezTo>
                <a:cubicBezTo>
                  <a:pt x="416" y="352"/>
                  <a:pt x="418" y="349"/>
                  <a:pt x="418" y="345"/>
                </a:cubicBezTo>
                <a:cubicBezTo>
                  <a:pt x="413" y="342"/>
                  <a:pt x="412" y="349"/>
                  <a:pt x="410" y="351"/>
                </a:cubicBezTo>
                <a:close/>
                <a:moveTo>
                  <a:pt x="64" y="355"/>
                </a:moveTo>
                <a:cubicBezTo>
                  <a:pt x="60" y="353"/>
                  <a:pt x="59" y="348"/>
                  <a:pt x="56" y="345"/>
                </a:cubicBezTo>
                <a:cubicBezTo>
                  <a:pt x="56" y="351"/>
                  <a:pt x="59" y="356"/>
                  <a:pt x="64" y="355"/>
                </a:cubicBezTo>
                <a:close/>
                <a:moveTo>
                  <a:pt x="134" y="346"/>
                </a:moveTo>
                <a:cubicBezTo>
                  <a:pt x="135" y="348"/>
                  <a:pt x="139" y="352"/>
                  <a:pt x="143" y="353"/>
                </a:cubicBezTo>
                <a:cubicBezTo>
                  <a:pt x="142" y="349"/>
                  <a:pt x="138" y="344"/>
                  <a:pt x="134" y="346"/>
                </a:cubicBezTo>
                <a:close/>
                <a:moveTo>
                  <a:pt x="244" y="350"/>
                </a:moveTo>
                <a:cubicBezTo>
                  <a:pt x="245" y="349"/>
                  <a:pt x="247" y="350"/>
                  <a:pt x="247" y="348"/>
                </a:cubicBezTo>
                <a:cubicBezTo>
                  <a:pt x="244" y="347"/>
                  <a:pt x="239" y="346"/>
                  <a:pt x="237" y="347"/>
                </a:cubicBezTo>
                <a:cubicBezTo>
                  <a:pt x="240" y="347"/>
                  <a:pt x="241" y="350"/>
                  <a:pt x="244" y="350"/>
                </a:cubicBezTo>
                <a:close/>
                <a:moveTo>
                  <a:pt x="212" y="347"/>
                </a:moveTo>
                <a:cubicBezTo>
                  <a:pt x="216" y="351"/>
                  <a:pt x="222" y="352"/>
                  <a:pt x="228" y="354"/>
                </a:cubicBezTo>
                <a:cubicBezTo>
                  <a:pt x="223" y="352"/>
                  <a:pt x="219" y="347"/>
                  <a:pt x="212" y="347"/>
                </a:cubicBezTo>
                <a:close/>
                <a:moveTo>
                  <a:pt x="370" y="351"/>
                </a:moveTo>
                <a:cubicBezTo>
                  <a:pt x="372" y="350"/>
                  <a:pt x="372" y="352"/>
                  <a:pt x="373" y="351"/>
                </a:cubicBezTo>
                <a:cubicBezTo>
                  <a:pt x="373" y="349"/>
                  <a:pt x="376" y="350"/>
                  <a:pt x="375" y="347"/>
                </a:cubicBezTo>
                <a:cubicBezTo>
                  <a:pt x="372" y="346"/>
                  <a:pt x="371" y="349"/>
                  <a:pt x="370" y="351"/>
                </a:cubicBezTo>
                <a:close/>
                <a:moveTo>
                  <a:pt x="227" y="348"/>
                </a:moveTo>
                <a:cubicBezTo>
                  <a:pt x="228" y="349"/>
                  <a:pt x="230" y="349"/>
                  <a:pt x="231" y="350"/>
                </a:cubicBezTo>
                <a:cubicBezTo>
                  <a:pt x="231" y="348"/>
                  <a:pt x="227" y="346"/>
                  <a:pt x="227" y="348"/>
                </a:cubicBezTo>
                <a:close/>
                <a:moveTo>
                  <a:pt x="419" y="358"/>
                </a:moveTo>
                <a:cubicBezTo>
                  <a:pt x="423" y="357"/>
                  <a:pt x="423" y="352"/>
                  <a:pt x="425" y="349"/>
                </a:cubicBezTo>
                <a:cubicBezTo>
                  <a:pt x="424" y="348"/>
                  <a:pt x="424" y="347"/>
                  <a:pt x="422" y="347"/>
                </a:cubicBezTo>
                <a:cubicBezTo>
                  <a:pt x="422" y="351"/>
                  <a:pt x="417" y="354"/>
                  <a:pt x="419" y="358"/>
                </a:cubicBezTo>
                <a:close/>
                <a:moveTo>
                  <a:pt x="445" y="364"/>
                </a:moveTo>
                <a:cubicBezTo>
                  <a:pt x="451" y="364"/>
                  <a:pt x="452" y="354"/>
                  <a:pt x="454" y="348"/>
                </a:cubicBezTo>
                <a:cubicBezTo>
                  <a:pt x="455" y="348"/>
                  <a:pt x="455" y="347"/>
                  <a:pt x="454" y="347"/>
                </a:cubicBezTo>
                <a:cubicBezTo>
                  <a:pt x="450" y="352"/>
                  <a:pt x="448" y="359"/>
                  <a:pt x="445" y="364"/>
                </a:cubicBezTo>
                <a:close/>
                <a:moveTo>
                  <a:pt x="455" y="361"/>
                </a:moveTo>
                <a:cubicBezTo>
                  <a:pt x="458" y="360"/>
                  <a:pt x="461" y="354"/>
                  <a:pt x="462" y="348"/>
                </a:cubicBezTo>
                <a:cubicBezTo>
                  <a:pt x="461" y="349"/>
                  <a:pt x="461" y="347"/>
                  <a:pt x="460" y="347"/>
                </a:cubicBezTo>
                <a:cubicBezTo>
                  <a:pt x="458" y="351"/>
                  <a:pt x="454" y="358"/>
                  <a:pt x="455" y="361"/>
                </a:cubicBezTo>
                <a:close/>
                <a:moveTo>
                  <a:pt x="586" y="351"/>
                </a:moveTo>
                <a:cubicBezTo>
                  <a:pt x="586" y="350"/>
                  <a:pt x="590" y="349"/>
                  <a:pt x="588" y="347"/>
                </a:cubicBezTo>
                <a:cubicBezTo>
                  <a:pt x="587" y="348"/>
                  <a:pt x="584" y="350"/>
                  <a:pt x="586" y="351"/>
                </a:cubicBezTo>
                <a:close/>
                <a:moveTo>
                  <a:pt x="308" y="351"/>
                </a:moveTo>
                <a:cubicBezTo>
                  <a:pt x="310" y="352"/>
                  <a:pt x="311" y="350"/>
                  <a:pt x="314" y="351"/>
                </a:cubicBezTo>
                <a:cubicBezTo>
                  <a:pt x="314" y="349"/>
                  <a:pt x="312" y="349"/>
                  <a:pt x="310" y="348"/>
                </a:cubicBezTo>
                <a:cubicBezTo>
                  <a:pt x="310" y="349"/>
                  <a:pt x="308" y="349"/>
                  <a:pt x="308" y="351"/>
                </a:cubicBezTo>
                <a:close/>
                <a:moveTo>
                  <a:pt x="341" y="350"/>
                </a:moveTo>
                <a:cubicBezTo>
                  <a:pt x="343" y="350"/>
                  <a:pt x="345" y="349"/>
                  <a:pt x="345" y="348"/>
                </a:cubicBezTo>
                <a:cubicBezTo>
                  <a:pt x="344" y="347"/>
                  <a:pt x="342" y="348"/>
                  <a:pt x="341" y="350"/>
                </a:cubicBezTo>
                <a:close/>
                <a:moveTo>
                  <a:pt x="440" y="352"/>
                </a:moveTo>
                <a:cubicBezTo>
                  <a:pt x="442" y="352"/>
                  <a:pt x="444" y="349"/>
                  <a:pt x="442" y="348"/>
                </a:cubicBezTo>
                <a:cubicBezTo>
                  <a:pt x="442" y="349"/>
                  <a:pt x="440" y="350"/>
                  <a:pt x="440" y="352"/>
                </a:cubicBezTo>
                <a:close/>
                <a:moveTo>
                  <a:pt x="502" y="348"/>
                </a:moveTo>
                <a:cubicBezTo>
                  <a:pt x="499" y="351"/>
                  <a:pt x="490" y="352"/>
                  <a:pt x="488" y="356"/>
                </a:cubicBezTo>
                <a:cubicBezTo>
                  <a:pt x="493" y="353"/>
                  <a:pt x="501" y="353"/>
                  <a:pt x="503" y="348"/>
                </a:cubicBezTo>
                <a:cubicBezTo>
                  <a:pt x="503" y="348"/>
                  <a:pt x="503" y="348"/>
                  <a:pt x="502" y="348"/>
                </a:cubicBezTo>
                <a:close/>
                <a:moveTo>
                  <a:pt x="89" y="364"/>
                </a:moveTo>
                <a:cubicBezTo>
                  <a:pt x="88" y="358"/>
                  <a:pt x="84" y="353"/>
                  <a:pt x="81" y="349"/>
                </a:cubicBezTo>
                <a:cubicBezTo>
                  <a:pt x="82" y="355"/>
                  <a:pt x="84" y="361"/>
                  <a:pt x="89" y="364"/>
                </a:cubicBezTo>
                <a:close/>
                <a:moveTo>
                  <a:pt x="358" y="351"/>
                </a:moveTo>
                <a:cubicBezTo>
                  <a:pt x="361" y="352"/>
                  <a:pt x="361" y="355"/>
                  <a:pt x="366" y="354"/>
                </a:cubicBezTo>
                <a:cubicBezTo>
                  <a:pt x="366" y="353"/>
                  <a:pt x="365" y="353"/>
                  <a:pt x="365" y="351"/>
                </a:cubicBezTo>
                <a:cubicBezTo>
                  <a:pt x="363" y="350"/>
                  <a:pt x="360" y="349"/>
                  <a:pt x="358" y="351"/>
                </a:cubicBezTo>
                <a:close/>
                <a:moveTo>
                  <a:pt x="391" y="350"/>
                </a:moveTo>
                <a:cubicBezTo>
                  <a:pt x="388" y="355"/>
                  <a:pt x="385" y="361"/>
                  <a:pt x="383" y="366"/>
                </a:cubicBezTo>
                <a:cubicBezTo>
                  <a:pt x="385" y="368"/>
                  <a:pt x="387" y="367"/>
                  <a:pt x="391" y="367"/>
                </a:cubicBezTo>
                <a:cubicBezTo>
                  <a:pt x="393" y="362"/>
                  <a:pt x="396" y="356"/>
                  <a:pt x="398" y="350"/>
                </a:cubicBezTo>
                <a:cubicBezTo>
                  <a:pt x="396" y="349"/>
                  <a:pt x="394" y="350"/>
                  <a:pt x="391" y="350"/>
                </a:cubicBezTo>
                <a:close/>
                <a:moveTo>
                  <a:pt x="422" y="361"/>
                </a:moveTo>
                <a:cubicBezTo>
                  <a:pt x="424" y="362"/>
                  <a:pt x="425" y="365"/>
                  <a:pt x="427" y="364"/>
                </a:cubicBezTo>
                <a:cubicBezTo>
                  <a:pt x="426" y="359"/>
                  <a:pt x="430" y="356"/>
                  <a:pt x="431" y="352"/>
                </a:cubicBezTo>
                <a:cubicBezTo>
                  <a:pt x="429" y="352"/>
                  <a:pt x="429" y="350"/>
                  <a:pt x="427" y="350"/>
                </a:cubicBezTo>
                <a:cubicBezTo>
                  <a:pt x="427" y="355"/>
                  <a:pt x="424" y="357"/>
                  <a:pt x="422" y="361"/>
                </a:cubicBezTo>
                <a:close/>
                <a:moveTo>
                  <a:pt x="157" y="363"/>
                </a:moveTo>
                <a:cubicBezTo>
                  <a:pt x="156" y="356"/>
                  <a:pt x="150" y="354"/>
                  <a:pt x="147" y="351"/>
                </a:cubicBezTo>
                <a:cubicBezTo>
                  <a:pt x="148" y="358"/>
                  <a:pt x="152" y="361"/>
                  <a:pt x="157" y="363"/>
                </a:cubicBezTo>
                <a:close/>
                <a:moveTo>
                  <a:pt x="202" y="353"/>
                </a:moveTo>
                <a:cubicBezTo>
                  <a:pt x="209" y="358"/>
                  <a:pt x="216" y="363"/>
                  <a:pt x="224" y="367"/>
                </a:cubicBezTo>
                <a:cubicBezTo>
                  <a:pt x="224" y="365"/>
                  <a:pt x="227" y="366"/>
                  <a:pt x="226" y="364"/>
                </a:cubicBezTo>
                <a:cubicBezTo>
                  <a:pt x="218" y="361"/>
                  <a:pt x="211" y="348"/>
                  <a:pt x="202" y="353"/>
                </a:cubicBezTo>
                <a:close/>
                <a:moveTo>
                  <a:pt x="521" y="353"/>
                </a:moveTo>
                <a:cubicBezTo>
                  <a:pt x="524" y="353"/>
                  <a:pt x="526" y="353"/>
                  <a:pt x="527" y="351"/>
                </a:cubicBezTo>
                <a:cubicBezTo>
                  <a:pt x="524" y="351"/>
                  <a:pt x="523" y="352"/>
                  <a:pt x="521" y="353"/>
                </a:cubicBezTo>
                <a:close/>
                <a:moveTo>
                  <a:pt x="132" y="354"/>
                </a:moveTo>
                <a:cubicBezTo>
                  <a:pt x="138" y="358"/>
                  <a:pt x="143" y="366"/>
                  <a:pt x="149" y="367"/>
                </a:cubicBezTo>
                <a:cubicBezTo>
                  <a:pt x="148" y="364"/>
                  <a:pt x="145" y="362"/>
                  <a:pt x="146" y="359"/>
                </a:cubicBezTo>
                <a:cubicBezTo>
                  <a:pt x="139" y="359"/>
                  <a:pt x="137" y="351"/>
                  <a:pt x="131" y="352"/>
                </a:cubicBezTo>
                <a:cubicBezTo>
                  <a:pt x="132" y="352"/>
                  <a:pt x="132" y="354"/>
                  <a:pt x="132" y="354"/>
                </a:cubicBezTo>
                <a:close/>
                <a:moveTo>
                  <a:pt x="253" y="358"/>
                </a:moveTo>
                <a:cubicBezTo>
                  <a:pt x="256" y="359"/>
                  <a:pt x="257" y="356"/>
                  <a:pt x="259" y="355"/>
                </a:cubicBezTo>
                <a:cubicBezTo>
                  <a:pt x="259" y="354"/>
                  <a:pt x="259" y="353"/>
                  <a:pt x="258" y="351"/>
                </a:cubicBezTo>
                <a:cubicBezTo>
                  <a:pt x="257" y="351"/>
                  <a:pt x="257" y="351"/>
                  <a:pt x="256" y="351"/>
                </a:cubicBezTo>
                <a:cubicBezTo>
                  <a:pt x="254" y="353"/>
                  <a:pt x="256" y="356"/>
                  <a:pt x="253" y="358"/>
                </a:cubicBezTo>
                <a:close/>
                <a:moveTo>
                  <a:pt x="73" y="359"/>
                </a:moveTo>
                <a:cubicBezTo>
                  <a:pt x="73" y="357"/>
                  <a:pt x="74" y="357"/>
                  <a:pt x="73" y="355"/>
                </a:cubicBezTo>
                <a:cubicBezTo>
                  <a:pt x="70" y="355"/>
                  <a:pt x="70" y="353"/>
                  <a:pt x="68" y="352"/>
                </a:cubicBezTo>
                <a:cubicBezTo>
                  <a:pt x="69" y="355"/>
                  <a:pt x="70" y="358"/>
                  <a:pt x="73" y="359"/>
                </a:cubicBezTo>
                <a:close/>
                <a:moveTo>
                  <a:pt x="461" y="362"/>
                </a:moveTo>
                <a:cubicBezTo>
                  <a:pt x="466" y="362"/>
                  <a:pt x="467" y="357"/>
                  <a:pt x="468" y="353"/>
                </a:cubicBezTo>
                <a:cubicBezTo>
                  <a:pt x="467" y="353"/>
                  <a:pt x="467" y="352"/>
                  <a:pt x="465" y="352"/>
                </a:cubicBezTo>
                <a:cubicBezTo>
                  <a:pt x="464" y="356"/>
                  <a:pt x="462" y="359"/>
                  <a:pt x="461" y="362"/>
                </a:cubicBezTo>
                <a:close/>
                <a:moveTo>
                  <a:pt x="171" y="359"/>
                </a:moveTo>
                <a:cubicBezTo>
                  <a:pt x="177" y="362"/>
                  <a:pt x="184" y="364"/>
                  <a:pt x="189" y="368"/>
                </a:cubicBezTo>
                <a:cubicBezTo>
                  <a:pt x="192" y="367"/>
                  <a:pt x="184" y="366"/>
                  <a:pt x="185" y="363"/>
                </a:cubicBezTo>
                <a:cubicBezTo>
                  <a:pt x="176" y="361"/>
                  <a:pt x="173" y="354"/>
                  <a:pt x="164" y="353"/>
                </a:cubicBezTo>
                <a:cubicBezTo>
                  <a:pt x="165" y="356"/>
                  <a:pt x="169" y="358"/>
                  <a:pt x="171" y="359"/>
                </a:cubicBezTo>
                <a:close/>
                <a:moveTo>
                  <a:pt x="180" y="353"/>
                </a:moveTo>
                <a:cubicBezTo>
                  <a:pt x="180" y="353"/>
                  <a:pt x="180" y="354"/>
                  <a:pt x="179" y="354"/>
                </a:cubicBezTo>
                <a:cubicBezTo>
                  <a:pt x="194" y="367"/>
                  <a:pt x="213" y="378"/>
                  <a:pt x="230" y="390"/>
                </a:cubicBezTo>
                <a:cubicBezTo>
                  <a:pt x="230" y="388"/>
                  <a:pt x="229" y="386"/>
                  <a:pt x="231" y="385"/>
                </a:cubicBezTo>
                <a:cubicBezTo>
                  <a:pt x="234" y="385"/>
                  <a:pt x="235" y="387"/>
                  <a:pt x="238" y="387"/>
                </a:cubicBezTo>
                <a:cubicBezTo>
                  <a:pt x="219" y="375"/>
                  <a:pt x="199" y="365"/>
                  <a:pt x="180" y="353"/>
                </a:cubicBezTo>
                <a:close/>
                <a:moveTo>
                  <a:pt x="269" y="353"/>
                </a:moveTo>
                <a:cubicBezTo>
                  <a:pt x="269" y="353"/>
                  <a:pt x="268" y="354"/>
                  <a:pt x="269" y="354"/>
                </a:cubicBezTo>
                <a:cubicBezTo>
                  <a:pt x="276" y="358"/>
                  <a:pt x="279" y="365"/>
                  <a:pt x="290" y="366"/>
                </a:cubicBezTo>
                <a:cubicBezTo>
                  <a:pt x="291" y="365"/>
                  <a:pt x="293" y="364"/>
                  <a:pt x="293" y="362"/>
                </a:cubicBezTo>
                <a:cubicBezTo>
                  <a:pt x="284" y="360"/>
                  <a:pt x="277" y="354"/>
                  <a:pt x="269" y="353"/>
                </a:cubicBezTo>
                <a:close/>
                <a:moveTo>
                  <a:pt x="296" y="361"/>
                </a:moveTo>
                <a:cubicBezTo>
                  <a:pt x="303" y="360"/>
                  <a:pt x="297" y="354"/>
                  <a:pt x="293" y="353"/>
                </a:cubicBezTo>
                <a:cubicBezTo>
                  <a:pt x="289" y="352"/>
                  <a:pt x="281" y="353"/>
                  <a:pt x="277" y="353"/>
                </a:cubicBezTo>
                <a:cubicBezTo>
                  <a:pt x="283" y="353"/>
                  <a:pt x="291" y="362"/>
                  <a:pt x="296" y="361"/>
                </a:cubicBezTo>
                <a:close/>
                <a:moveTo>
                  <a:pt x="342" y="353"/>
                </a:moveTo>
                <a:cubicBezTo>
                  <a:pt x="341" y="353"/>
                  <a:pt x="340" y="353"/>
                  <a:pt x="339" y="353"/>
                </a:cubicBezTo>
                <a:cubicBezTo>
                  <a:pt x="338" y="356"/>
                  <a:pt x="342" y="354"/>
                  <a:pt x="342" y="353"/>
                </a:cubicBezTo>
                <a:close/>
                <a:moveTo>
                  <a:pt x="346" y="363"/>
                </a:moveTo>
                <a:cubicBezTo>
                  <a:pt x="348" y="360"/>
                  <a:pt x="349" y="356"/>
                  <a:pt x="352" y="353"/>
                </a:cubicBezTo>
                <a:cubicBezTo>
                  <a:pt x="349" y="352"/>
                  <a:pt x="346" y="360"/>
                  <a:pt x="346" y="363"/>
                </a:cubicBezTo>
                <a:close/>
                <a:moveTo>
                  <a:pt x="368" y="357"/>
                </a:moveTo>
                <a:cubicBezTo>
                  <a:pt x="370" y="357"/>
                  <a:pt x="370" y="355"/>
                  <a:pt x="371" y="354"/>
                </a:cubicBezTo>
                <a:cubicBezTo>
                  <a:pt x="370" y="354"/>
                  <a:pt x="369" y="351"/>
                  <a:pt x="368" y="353"/>
                </a:cubicBezTo>
                <a:cubicBezTo>
                  <a:pt x="370" y="354"/>
                  <a:pt x="367" y="355"/>
                  <a:pt x="368" y="357"/>
                </a:cubicBezTo>
                <a:close/>
                <a:moveTo>
                  <a:pt x="69" y="361"/>
                </a:moveTo>
                <a:cubicBezTo>
                  <a:pt x="69" y="358"/>
                  <a:pt x="66" y="358"/>
                  <a:pt x="68" y="355"/>
                </a:cubicBezTo>
                <a:cubicBezTo>
                  <a:pt x="66" y="356"/>
                  <a:pt x="67" y="353"/>
                  <a:pt x="65" y="353"/>
                </a:cubicBezTo>
                <a:cubicBezTo>
                  <a:pt x="66" y="356"/>
                  <a:pt x="66" y="360"/>
                  <a:pt x="69" y="361"/>
                </a:cubicBezTo>
                <a:close/>
                <a:moveTo>
                  <a:pt x="332" y="356"/>
                </a:moveTo>
                <a:cubicBezTo>
                  <a:pt x="335" y="357"/>
                  <a:pt x="335" y="355"/>
                  <a:pt x="335" y="353"/>
                </a:cubicBezTo>
                <a:cubicBezTo>
                  <a:pt x="332" y="353"/>
                  <a:pt x="331" y="354"/>
                  <a:pt x="332" y="356"/>
                </a:cubicBezTo>
                <a:close/>
                <a:moveTo>
                  <a:pt x="396" y="367"/>
                </a:moveTo>
                <a:cubicBezTo>
                  <a:pt x="401" y="366"/>
                  <a:pt x="402" y="360"/>
                  <a:pt x="404" y="356"/>
                </a:cubicBezTo>
                <a:cubicBezTo>
                  <a:pt x="403" y="355"/>
                  <a:pt x="403" y="354"/>
                  <a:pt x="402" y="353"/>
                </a:cubicBezTo>
                <a:cubicBezTo>
                  <a:pt x="399" y="358"/>
                  <a:pt x="397" y="362"/>
                  <a:pt x="396" y="367"/>
                </a:cubicBezTo>
                <a:close/>
                <a:moveTo>
                  <a:pt x="516" y="372"/>
                </a:moveTo>
                <a:cubicBezTo>
                  <a:pt x="524" y="367"/>
                  <a:pt x="535" y="361"/>
                  <a:pt x="539" y="353"/>
                </a:cubicBezTo>
                <a:cubicBezTo>
                  <a:pt x="529" y="358"/>
                  <a:pt x="523" y="365"/>
                  <a:pt x="516" y="372"/>
                </a:cubicBezTo>
                <a:close/>
                <a:moveTo>
                  <a:pt x="315" y="358"/>
                </a:moveTo>
                <a:cubicBezTo>
                  <a:pt x="318" y="357"/>
                  <a:pt x="320" y="359"/>
                  <a:pt x="322" y="357"/>
                </a:cubicBezTo>
                <a:cubicBezTo>
                  <a:pt x="322" y="353"/>
                  <a:pt x="315" y="353"/>
                  <a:pt x="315" y="358"/>
                </a:cubicBezTo>
                <a:close/>
                <a:moveTo>
                  <a:pt x="56" y="362"/>
                </a:moveTo>
                <a:cubicBezTo>
                  <a:pt x="58" y="359"/>
                  <a:pt x="55" y="355"/>
                  <a:pt x="52" y="354"/>
                </a:cubicBezTo>
                <a:cubicBezTo>
                  <a:pt x="52" y="358"/>
                  <a:pt x="54" y="361"/>
                  <a:pt x="56" y="362"/>
                </a:cubicBezTo>
                <a:close/>
                <a:moveTo>
                  <a:pt x="430" y="365"/>
                </a:moveTo>
                <a:cubicBezTo>
                  <a:pt x="431" y="362"/>
                  <a:pt x="435" y="358"/>
                  <a:pt x="434" y="354"/>
                </a:cubicBezTo>
                <a:cubicBezTo>
                  <a:pt x="432" y="358"/>
                  <a:pt x="429" y="363"/>
                  <a:pt x="430" y="365"/>
                </a:cubicBezTo>
                <a:close/>
                <a:moveTo>
                  <a:pt x="128" y="372"/>
                </a:moveTo>
                <a:cubicBezTo>
                  <a:pt x="125" y="366"/>
                  <a:pt x="125" y="358"/>
                  <a:pt x="118" y="355"/>
                </a:cubicBezTo>
                <a:cubicBezTo>
                  <a:pt x="120" y="363"/>
                  <a:pt x="121" y="370"/>
                  <a:pt x="128" y="372"/>
                </a:cubicBezTo>
                <a:close/>
                <a:moveTo>
                  <a:pt x="352" y="362"/>
                </a:moveTo>
                <a:cubicBezTo>
                  <a:pt x="354" y="360"/>
                  <a:pt x="357" y="361"/>
                  <a:pt x="360" y="359"/>
                </a:cubicBezTo>
                <a:cubicBezTo>
                  <a:pt x="359" y="357"/>
                  <a:pt x="357" y="356"/>
                  <a:pt x="354" y="355"/>
                </a:cubicBezTo>
                <a:cubicBezTo>
                  <a:pt x="354" y="358"/>
                  <a:pt x="350" y="360"/>
                  <a:pt x="352" y="362"/>
                </a:cubicBezTo>
                <a:close/>
                <a:moveTo>
                  <a:pt x="338" y="359"/>
                </a:moveTo>
                <a:cubicBezTo>
                  <a:pt x="338" y="361"/>
                  <a:pt x="340" y="361"/>
                  <a:pt x="341" y="362"/>
                </a:cubicBezTo>
                <a:cubicBezTo>
                  <a:pt x="342" y="360"/>
                  <a:pt x="344" y="359"/>
                  <a:pt x="344" y="356"/>
                </a:cubicBezTo>
                <a:cubicBezTo>
                  <a:pt x="341" y="356"/>
                  <a:pt x="340" y="358"/>
                  <a:pt x="338" y="359"/>
                </a:cubicBezTo>
                <a:close/>
                <a:moveTo>
                  <a:pt x="372" y="361"/>
                </a:moveTo>
                <a:cubicBezTo>
                  <a:pt x="374" y="361"/>
                  <a:pt x="374" y="362"/>
                  <a:pt x="375" y="362"/>
                </a:cubicBezTo>
                <a:cubicBezTo>
                  <a:pt x="375" y="359"/>
                  <a:pt x="377" y="359"/>
                  <a:pt x="378" y="358"/>
                </a:cubicBezTo>
                <a:cubicBezTo>
                  <a:pt x="377" y="358"/>
                  <a:pt x="377" y="357"/>
                  <a:pt x="377" y="356"/>
                </a:cubicBezTo>
                <a:cubicBezTo>
                  <a:pt x="374" y="356"/>
                  <a:pt x="374" y="359"/>
                  <a:pt x="372" y="361"/>
                </a:cubicBezTo>
                <a:close/>
                <a:moveTo>
                  <a:pt x="259" y="359"/>
                </a:moveTo>
                <a:cubicBezTo>
                  <a:pt x="262" y="359"/>
                  <a:pt x="265" y="362"/>
                  <a:pt x="267" y="361"/>
                </a:cubicBezTo>
                <a:cubicBezTo>
                  <a:pt x="266" y="360"/>
                  <a:pt x="265" y="359"/>
                  <a:pt x="265" y="358"/>
                </a:cubicBezTo>
                <a:cubicBezTo>
                  <a:pt x="263" y="358"/>
                  <a:pt x="261" y="356"/>
                  <a:pt x="259" y="359"/>
                </a:cubicBezTo>
                <a:close/>
                <a:moveTo>
                  <a:pt x="434" y="365"/>
                </a:moveTo>
                <a:cubicBezTo>
                  <a:pt x="438" y="365"/>
                  <a:pt x="439" y="359"/>
                  <a:pt x="439" y="357"/>
                </a:cubicBezTo>
                <a:cubicBezTo>
                  <a:pt x="438" y="357"/>
                  <a:pt x="437" y="357"/>
                  <a:pt x="437" y="357"/>
                </a:cubicBezTo>
                <a:cubicBezTo>
                  <a:pt x="437" y="361"/>
                  <a:pt x="434" y="362"/>
                  <a:pt x="434" y="365"/>
                </a:cubicBezTo>
                <a:close/>
                <a:moveTo>
                  <a:pt x="508" y="359"/>
                </a:moveTo>
                <a:cubicBezTo>
                  <a:pt x="507" y="362"/>
                  <a:pt x="505" y="364"/>
                  <a:pt x="504" y="367"/>
                </a:cubicBezTo>
                <a:cubicBezTo>
                  <a:pt x="508" y="364"/>
                  <a:pt x="518" y="360"/>
                  <a:pt x="517" y="357"/>
                </a:cubicBezTo>
                <a:cubicBezTo>
                  <a:pt x="515" y="359"/>
                  <a:pt x="512" y="357"/>
                  <a:pt x="508" y="359"/>
                </a:cubicBezTo>
                <a:close/>
                <a:moveTo>
                  <a:pt x="212" y="365"/>
                </a:moveTo>
                <a:cubicBezTo>
                  <a:pt x="208" y="363"/>
                  <a:pt x="204" y="358"/>
                  <a:pt x="201" y="358"/>
                </a:cubicBezTo>
                <a:cubicBezTo>
                  <a:pt x="204" y="361"/>
                  <a:pt x="209" y="365"/>
                  <a:pt x="212" y="365"/>
                </a:cubicBezTo>
                <a:close/>
                <a:moveTo>
                  <a:pt x="230" y="362"/>
                </a:moveTo>
                <a:cubicBezTo>
                  <a:pt x="229" y="359"/>
                  <a:pt x="223" y="358"/>
                  <a:pt x="221" y="358"/>
                </a:cubicBezTo>
                <a:cubicBezTo>
                  <a:pt x="224" y="359"/>
                  <a:pt x="226" y="363"/>
                  <a:pt x="230" y="362"/>
                </a:cubicBezTo>
                <a:close/>
                <a:moveTo>
                  <a:pt x="378" y="365"/>
                </a:moveTo>
                <a:cubicBezTo>
                  <a:pt x="381" y="364"/>
                  <a:pt x="383" y="360"/>
                  <a:pt x="382" y="358"/>
                </a:cubicBezTo>
                <a:cubicBezTo>
                  <a:pt x="381" y="360"/>
                  <a:pt x="379" y="362"/>
                  <a:pt x="378" y="365"/>
                </a:cubicBezTo>
                <a:close/>
                <a:moveTo>
                  <a:pt x="402" y="367"/>
                </a:moveTo>
                <a:cubicBezTo>
                  <a:pt x="405" y="367"/>
                  <a:pt x="407" y="367"/>
                  <a:pt x="410" y="367"/>
                </a:cubicBezTo>
                <a:cubicBezTo>
                  <a:pt x="412" y="365"/>
                  <a:pt x="411" y="363"/>
                  <a:pt x="412" y="361"/>
                </a:cubicBezTo>
                <a:cubicBezTo>
                  <a:pt x="407" y="354"/>
                  <a:pt x="404" y="362"/>
                  <a:pt x="402" y="367"/>
                </a:cubicBezTo>
                <a:close/>
                <a:moveTo>
                  <a:pt x="551" y="369"/>
                </a:moveTo>
                <a:cubicBezTo>
                  <a:pt x="547" y="371"/>
                  <a:pt x="543" y="375"/>
                  <a:pt x="540" y="378"/>
                </a:cubicBezTo>
                <a:cubicBezTo>
                  <a:pt x="528" y="387"/>
                  <a:pt x="515" y="396"/>
                  <a:pt x="502" y="403"/>
                </a:cubicBezTo>
                <a:cubicBezTo>
                  <a:pt x="498" y="405"/>
                  <a:pt x="493" y="406"/>
                  <a:pt x="490" y="411"/>
                </a:cubicBezTo>
                <a:cubicBezTo>
                  <a:pt x="526" y="402"/>
                  <a:pt x="553" y="382"/>
                  <a:pt x="574" y="358"/>
                </a:cubicBezTo>
                <a:cubicBezTo>
                  <a:pt x="575" y="358"/>
                  <a:pt x="575" y="357"/>
                  <a:pt x="574" y="358"/>
                </a:cubicBezTo>
                <a:cubicBezTo>
                  <a:pt x="567" y="363"/>
                  <a:pt x="559" y="365"/>
                  <a:pt x="551" y="369"/>
                </a:cubicBezTo>
                <a:close/>
                <a:moveTo>
                  <a:pt x="313" y="360"/>
                </a:moveTo>
                <a:cubicBezTo>
                  <a:pt x="314" y="362"/>
                  <a:pt x="315" y="363"/>
                  <a:pt x="318" y="363"/>
                </a:cubicBezTo>
                <a:cubicBezTo>
                  <a:pt x="317" y="362"/>
                  <a:pt x="319" y="362"/>
                  <a:pt x="318" y="360"/>
                </a:cubicBezTo>
                <a:cubicBezTo>
                  <a:pt x="316" y="361"/>
                  <a:pt x="315" y="359"/>
                  <a:pt x="313" y="360"/>
                </a:cubicBezTo>
                <a:close/>
                <a:moveTo>
                  <a:pt x="173" y="365"/>
                </a:moveTo>
                <a:cubicBezTo>
                  <a:pt x="172" y="362"/>
                  <a:pt x="168" y="360"/>
                  <a:pt x="166" y="361"/>
                </a:cubicBezTo>
                <a:cubicBezTo>
                  <a:pt x="169" y="362"/>
                  <a:pt x="170" y="365"/>
                  <a:pt x="173" y="365"/>
                </a:cubicBezTo>
                <a:close/>
                <a:moveTo>
                  <a:pt x="254" y="362"/>
                </a:moveTo>
                <a:cubicBezTo>
                  <a:pt x="259" y="363"/>
                  <a:pt x="266" y="366"/>
                  <a:pt x="272" y="365"/>
                </a:cubicBezTo>
                <a:cubicBezTo>
                  <a:pt x="266" y="365"/>
                  <a:pt x="258" y="360"/>
                  <a:pt x="254" y="362"/>
                </a:cubicBezTo>
                <a:close/>
                <a:moveTo>
                  <a:pt x="301" y="363"/>
                </a:moveTo>
                <a:cubicBezTo>
                  <a:pt x="303" y="364"/>
                  <a:pt x="305" y="365"/>
                  <a:pt x="307" y="365"/>
                </a:cubicBezTo>
                <a:cubicBezTo>
                  <a:pt x="307" y="364"/>
                  <a:pt x="308" y="363"/>
                  <a:pt x="308" y="363"/>
                </a:cubicBezTo>
                <a:cubicBezTo>
                  <a:pt x="307" y="361"/>
                  <a:pt x="302" y="360"/>
                  <a:pt x="301" y="363"/>
                </a:cubicBezTo>
                <a:close/>
                <a:moveTo>
                  <a:pt x="106" y="368"/>
                </a:moveTo>
                <a:cubicBezTo>
                  <a:pt x="106" y="364"/>
                  <a:pt x="104" y="362"/>
                  <a:pt x="102" y="361"/>
                </a:cubicBezTo>
                <a:cubicBezTo>
                  <a:pt x="103" y="364"/>
                  <a:pt x="104" y="366"/>
                  <a:pt x="106" y="368"/>
                </a:cubicBezTo>
                <a:close/>
                <a:moveTo>
                  <a:pt x="321" y="364"/>
                </a:moveTo>
                <a:cubicBezTo>
                  <a:pt x="322" y="364"/>
                  <a:pt x="324" y="364"/>
                  <a:pt x="324" y="362"/>
                </a:cubicBezTo>
                <a:cubicBezTo>
                  <a:pt x="323" y="362"/>
                  <a:pt x="323" y="361"/>
                  <a:pt x="322" y="361"/>
                </a:cubicBezTo>
                <a:cubicBezTo>
                  <a:pt x="322" y="363"/>
                  <a:pt x="320" y="362"/>
                  <a:pt x="321" y="364"/>
                </a:cubicBezTo>
                <a:close/>
                <a:moveTo>
                  <a:pt x="490" y="365"/>
                </a:moveTo>
                <a:cubicBezTo>
                  <a:pt x="491" y="365"/>
                  <a:pt x="491" y="366"/>
                  <a:pt x="492" y="367"/>
                </a:cubicBezTo>
                <a:cubicBezTo>
                  <a:pt x="493" y="366"/>
                  <a:pt x="497" y="364"/>
                  <a:pt x="496" y="361"/>
                </a:cubicBezTo>
                <a:cubicBezTo>
                  <a:pt x="494" y="363"/>
                  <a:pt x="491" y="363"/>
                  <a:pt x="490" y="365"/>
                </a:cubicBezTo>
                <a:close/>
                <a:moveTo>
                  <a:pt x="133" y="365"/>
                </a:moveTo>
                <a:cubicBezTo>
                  <a:pt x="131" y="365"/>
                  <a:pt x="130" y="361"/>
                  <a:pt x="129" y="364"/>
                </a:cubicBezTo>
                <a:cubicBezTo>
                  <a:pt x="132" y="368"/>
                  <a:pt x="132" y="375"/>
                  <a:pt x="137" y="379"/>
                </a:cubicBezTo>
                <a:cubicBezTo>
                  <a:pt x="136" y="373"/>
                  <a:pt x="134" y="371"/>
                  <a:pt x="133" y="365"/>
                </a:cubicBezTo>
                <a:close/>
                <a:moveTo>
                  <a:pt x="233" y="365"/>
                </a:moveTo>
                <a:cubicBezTo>
                  <a:pt x="235" y="366"/>
                  <a:pt x="238" y="366"/>
                  <a:pt x="239" y="364"/>
                </a:cubicBezTo>
                <a:cubicBezTo>
                  <a:pt x="236" y="363"/>
                  <a:pt x="233" y="362"/>
                  <a:pt x="233" y="365"/>
                </a:cubicBezTo>
                <a:close/>
                <a:moveTo>
                  <a:pt x="357" y="365"/>
                </a:moveTo>
                <a:cubicBezTo>
                  <a:pt x="358" y="365"/>
                  <a:pt x="359" y="365"/>
                  <a:pt x="360" y="365"/>
                </a:cubicBezTo>
                <a:cubicBezTo>
                  <a:pt x="360" y="364"/>
                  <a:pt x="360" y="363"/>
                  <a:pt x="360" y="362"/>
                </a:cubicBezTo>
                <a:cubicBezTo>
                  <a:pt x="358" y="363"/>
                  <a:pt x="357" y="363"/>
                  <a:pt x="357" y="365"/>
                </a:cubicBezTo>
                <a:close/>
                <a:moveTo>
                  <a:pt x="364" y="365"/>
                </a:moveTo>
                <a:cubicBezTo>
                  <a:pt x="366" y="366"/>
                  <a:pt x="366" y="365"/>
                  <a:pt x="367" y="364"/>
                </a:cubicBezTo>
                <a:cubicBezTo>
                  <a:pt x="366" y="363"/>
                  <a:pt x="366" y="363"/>
                  <a:pt x="365" y="362"/>
                </a:cubicBezTo>
                <a:cubicBezTo>
                  <a:pt x="365" y="364"/>
                  <a:pt x="363" y="363"/>
                  <a:pt x="364" y="365"/>
                </a:cubicBezTo>
                <a:close/>
                <a:moveTo>
                  <a:pt x="78" y="367"/>
                </a:moveTo>
                <a:cubicBezTo>
                  <a:pt x="78" y="365"/>
                  <a:pt x="77" y="363"/>
                  <a:pt x="74" y="364"/>
                </a:cubicBezTo>
                <a:cubicBezTo>
                  <a:pt x="74" y="366"/>
                  <a:pt x="76" y="366"/>
                  <a:pt x="78" y="367"/>
                </a:cubicBezTo>
                <a:close/>
                <a:moveTo>
                  <a:pt x="414" y="366"/>
                </a:moveTo>
                <a:cubicBezTo>
                  <a:pt x="416" y="366"/>
                  <a:pt x="417" y="365"/>
                  <a:pt x="417" y="364"/>
                </a:cubicBezTo>
                <a:cubicBezTo>
                  <a:pt x="415" y="363"/>
                  <a:pt x="414" y="364"/>
                  <a:pt x="414" y="366"/>
                </a:cubicBezTo>
                <a:close/>
                <a:moveTo>
                  <a:pt x="73" y="373"/>
                </a:moveTo>
                <a:cubicBezTo>
                  <a:pt x="72" y="369"/>
                  <a:pt x="68" y="364"/>
                  <a:pt x="64" y="365"/>
                </a:cubicBezTo>
                <a:cubicBezTo>
                  <a:pt x="67" y="368"/>
                  <a:pt x="69" y="371"/>
                  <a:pt x="73" y="373"/>
                </a:cubicBezTo>
                <a:close/>
                <a:moveTo>
                  <a:pt x="160" y="373"/>
                </a:moveTo>
                <a:cubicBezTo>
                  <a:pt x="160" y="371"/>
                  <a:pt x="160" y="370"/>
                  <a:pt x="160" y="369"/>
                </a:cubicBezTo>
                <a:cubicBezTo>
                  <a:pt x="157" y="371"/>
                  <a:pt x="155" y="363"/>
                  <a:pt x="152" y="365"/>
                </a:cubicBezTo>
                <a:cubicBezTo>
                  <a:pt x="153" y="369"/>
                  <a:pt x="157" y="371"/>
                  <a:pt x="160" y="373"/>
                </a:cubicBezTo>
                <a:close/>
                <a:moveTo>
                  <a:pt x="227" y="400"/>
                </a:moveTo>
                <a:cubicBezTo>
                  <a:pt x="227" y="398"/>
                  <a:pt x="228" y="398"/>
                  <a:pt x="230" y="398"/>
                </a:cubicBezTo>
                <a:cubicBezTo>
                  <a:pt x="229" y="393"/>
                  <a:pt x="223" y="393"/>
                  <a:pt x="221" y="389"/>
                </a:cubicBezTo>
                <a:cubicBezTo>
                  <a:pt x="205" y="382"/>
                  <a:pt x="190" y="370"/>
                  <a:pt x="174" y="365"/>
                </a:cubicBezTo>
                <a:cubicBezTo>
                  <a:pt x="189" y="379"/>
                  <a:pt x="206" y="391"/>
                  <a:pt x="227" y="400"/>
                </a:cubicBezTo>
                <a:close/>
                <a:moveTo>
                  <a:pt x="326" y="370"/>
                </a:moveTo>
                <a:cubicBezTo>
                  <a:pt x="327" y="368"/>
                  <a:pt x="328" y="366"/>
                  <a:pt x="329" y="364"/>
                </a:cubicBezTo>
                <a:cubicBezTo>
                  <a:pt x="327" y="364"/>
                  <a:pt x="324" y="369"/>
                  <a:pt x="326" y="370"/>
                </a:cubicBezTo>
                <a:close/>
                <a:moveTo>
                  <a:pt x="330" y="369"/>
                </a:moveTo>
                <a:cubicBezTo>
                  <a:pt x="334" y="369"/>
                  <a:pt x="334" y="367"/>
                  <a:pt x="337" y="367"/>
                </a:cubicBezTo>
                <a:cubicBezTo>
                  <a:pt x="337" y="365"/>
                  <a:pt x="335" y="365"/>
                  <a:pt x="334" y="364"/>
                </a:cubicBezTo>
                <a:cubicBezTo>
                  <a:pt x="333" y="366"/>
                  <a:pt x="331" y="367"/>
                  <a:pt x="330" y="369"/>
                </a:cubicBezTo>
                <a:close/>
                <a:moveTo>
                  <a:pt x="518" y="365"/>
                </a:moveTo>
                <a:cubicBezTo>
                  <a:pt x="518" y="365"/>
                  <a:pt x="517" y="364"/>
                  <a:pt x="516" y="364"/>
                </a:cubicBezTo>
                <a:cubicBezTo>
                  <a:pt x="509" y="370"/>
                  <a:pt x="499" y="373"/>
                  <a:pt x="492" y="379"/>
                </a:cubicBezTo>
                <a:cubicBezTo>
                  <a:pt x="504" y="380"/>
                  <a:pt x="511" y="371"/>
                  <a:pt x="518" y="365"/>
                </a:cubicBezTo>
                <a:close/>
                <a:moveTo>
                  <a:pt x="310" y="367"/>
                </a:moveTo>
                <a:cubicBezTo>
                  <a:pt x="311" y="367"/>
                  <a:pt x="314" y="368"/>
                  <a:pt x="313" y="367"/>
                </a:cubicBezTo>
                <a:cubicBezTo>
                  <a:pt x="311" y="368"/>
                  <a:pt x="313" y="364"/>
                  <a:pt x="311" y="365"/>
                </a:cubicBezTo>
                <a:cubicBezTo>
                  <a:pt x="311" y="366"/>
                  <a:pt x="310" y="366"/>
                  <a:pt x="310" y="367"/>
                </a:cubicBezTo>
                <a:close/>
                <a:moveTo>
                  <a:pt x="470" y="371"/>
                </a:moveTo>
                <a:cubicBezTo>
                  <a:pt x="473" y="369"/>
                  <a:pt x="477" y="368"/>
                  <a:pt x="480" y="366"/>
                </a:cubicBezTo>
                <a:cubicBezTo>
                  <a:pt x="475" y="364"/>
                  <a:pt x="468" y="368"/>
                  <a:pt x="470" y="371"/>
                </a:cubicBezTo>
                <a:close/>
                <a:moveTo>
                  <a:pt x="240" y="368"/>
                </a:moveTo>
                <a:cubicBezTo>
                  <a:pt x="245" y="372"/>
                  <a:pt x="265" y="388"/>
                  <a:pt x="270" y="379"/>
                </a:cubicBezTo>
                <a:cubicBezTo>
                  <a:pt x="261" y="375"/>
                  <a:pt x="252" y="363"/>
                  <a:pt x="240" y="368"/>
                </a:cubicBezTo>
                <a:close/>
                <a:moveTo>
                  <a:pt x="305" y="368"/>
                </a:moveTo>
                <a:cubicBezTo>
                  <a:pt x="303" y="367"/>
                  <a:pt x="302" y="366"/>
                  <a:pt x="299" y="366"/>
                </a:cubicBezTo>
                <a:cubicBezTo>
                  <a:pt x="298" y="369"/>
                  <a:pt x="304" y="370"/>
                  <a:pt x="305" y="368"/>
                </a:cubicBezTo>
                <a:close/>
                <a:moveTo>
                  <a:pt x="113" y="381"/>
                </a:moveTo>
                <a:cubicBezTo>
                  <a:pt x="116" y="381"/>
                  <a:pt x="118" y="380"/>
                  <a:pt x="120" y="382"/>
                </a:cubicBezTo>
                <a:cubicBezTo>
                  <a:pt x="119" y="383"/>
                  <a:pt x="116" y="382"/>
                  <a:pt x="115" y="384"/>
                </a:cubicBezTo>
                <a:cubicBezTo>
                  <a:pt x="119" y="386"/>
                  <a:pt x="122" y="389"/>
                  <a:pt x="126" y="391"/>
                </a:cubicBezTo>
                <a:cubicBezTo>
                  <a:pt x="122" y="382"/>
                  <a:pt x="119" y="368"/>
                  <a:pt x="109" y="367"/>
                </a:cubicBezTo>
                <a:cubicBezTo>
                  <a:pt x="110" y="372"/>
                  <a:pt x="113" y="376"/>
                  <a:pt x="113" y="381"/>
                </a:cubicBezTo>
                <a:close/>
                <a:moveTo>
                  <a:pt x="228" y="368"/>
                </a:moveTo>
                <a:cubicBezTo>
                  <a:pt x="230" y="368"/>
                  <a:pt x="232" y="368"/>
                  <a:pt x="232" y="367"/>
                </a:cubicBezTo>
                <a:cubicBezTo>
                  <a:pt x="231" y="367"/>
                  <a:pt x="230" y="367"/>
                  <a:pt x="229" y="367"/>
                </a:cubicBezTo>
                <a:cubicBezTo>
                  <a:pt x="229" y="367"/>
                  <a:pt x="229" y="368"/>
                  <a:pt x="228" y="368"/>
                </a:cubicBezTo>
                <a:close/>
                <a:moveTo>
                  <a:pt x="348" y="368"/>
                </a:moveTo>
                <a:cubicBezTo>
                  <a:pt x="350" y="370"/>
                  <a:pt x="353" y="372"/>
                  <a:pt x="355" y="373"/>
                </a:cubicBezTo>
                <a:cubicBezTo>
                  <a:pt x="356" y="372"/>
                  <a:pt x="358" y="370"/>
                  <a:pt x="358" y="367"/>
                </a:cubicBezTo>
                <a:cubicBezTo>
                  <a:pt x="354" y="368"/>
                  <a:pt x="351" y="365"/>
                  <a:pt x="348" y="368"/>
                </a:cubicBezTo>
                <a:close/>
                <a:moveTo>
                  <a:pt x="495" y="371"/>
                </a:moveTo>
                <a:cubicBezTo>
                  <a:pt x="496" y="369"/>
                  <a:pt x="500" y="370"/>
                  <a:pt x="501" y="368"/>
                </a:cubicBezTo>
                <a:cubicBezTo>
                  <a:pt x="499" y="365"/>
                  <a:pt x="494" y="369"/>
                  <a:pt x="495" y="371"/>
                </a:cubicBezTo>
                <a:close/>
                <a:moveTo>
                  <a:pt x="61" y="385"/>
                </a:moveTo>
                <a:cubicBezTo>
                  <a:pt x="58" y="377"/>
                  <a:pt x="54" y="371"/>
                  <a:pt x="47" y="367"/>
                </a:cubicBezTo>
                <a:cubicBezTo>
                  <a:pt x="47" y="377"/>
                  <a:pt x="54" y="381"/>
                  <a:pt x="61" y="385"/>
                </a:cubicBezTo>
                <a:close/>
                <a:moveTo>
                  <a:pt x="171" y="371"/>
                </a:moveTo>
                <a:cubicBezTo>
                  <a:pt x="169" y="370"/>
                  <a:pt x="167" y="366"/>
                  <a:pt x="165" y="368"/>
                </a:cubicBezTo>
                <a:cubicBezTo>
                  <a:pt x="167" y="369"/>
                  <a:pt x="169" y="372"/>
                  <a:pt x="171" y="371"/>
                </a:cubicBezTo>
                <a:close/>
                <a:moveTo>
                  <a:pt x="264" y="368"/>
                </a:moveTo>
                <a:cubicBezTo>
                  <a:pt x="266" y="371"/>
                  <a:pt x="271" y="371"/>
                  <a:pt x="272" y="375"/>
                </a:cubicBezTo>
                <a:cubicBezTo>
                  <a:pt x="273" y="369"/>
                  <a:pt x="278" y="377"/>
                  <a:pt x="281" y="372"/>
                </a:cubicBezTo>
                <a:cubicBezTo>
                  <a:pt x="276" y="370"/>
                  <a:pt x="268" y="369"/>
                  <a:pt x="264" y="368"/>
                </a:cubicBezTo>
                <a:close/>
                <a:moveTo>
                  <a:pt x="434" y="370"/>
                </a:moveTo>
                <a:cubicBezTo>
                  <a:pt x="435" y="369"/>
                  <a:pt x="435" y="367"/>
                  <a:pt x="433" y="367"/>
                </a:cubicBezTo>
                <a:cubicBezTo>
                  <a:pt x="432" y="368"/>
                  <a:pt x="432" y="371"/>
                  <a:pt x="434" y="370"/>
                </a:cubicBezTo>
                <a:close/>
                <a:moveTo>
                  <a:pt x="360" y="375"/>
                </a:moveTo>
                <a:cubicBezTo>
                  <a:pt x="361" y="372"/>
                  <a:pt x="364" y="371"/>
                  <a:pt x="365" y="368"/>
                </a:cubicBezTo>
                <a:cubicBezTo>
                  <a:pt x="361" y="368"/>
                  <a:pt x="359" y="374"/>
                  <a:pt x="360" y="375"/>
                </a:cubicBezTo>
                <a:close/>
                <a:moveTo>
                  <a:pt x="467" y="375"/>
                </a:moveTo>
                <a:cubicBezTo>
                  <a:pt x="466" y="378"/>
                  <a:pt x="464" y="381"/>
                  <a:pt x="462" y="384"/>
                </a:cubicBezTo>
                <a:cubicBezTo>
                  <a:pt x="473" y="380"/>
                  <a:pt x="482" y="378"/>
                  <a:pt x="488" y="369"/>
                </a:cubicBezTo>
                <a:cubicBezTo>
                  <a:pt x="480" y="366"/>
                  <a:pt x="475" y="374"/>
                  <a:pt x="467" y="375"/>
                </a:cubicBezTo>
                <a:close/>
                <a:moveTo>
                  <a:pt x="143" y="384"/>
                </a:moveTo>
                <a:cubicBezTo>
                  <a:pt x="149" y="388"/>
                  <a:pt x="154" y="392"/>
                  <a:pt x="159" y="396"/>
                </a:cubicBezTo>
                <a:cubicBezTo>
                  <a:pt x="157" y="382"/>
                  <a:pt x="148" y="374"/>
                  <a:pt x="137" y="368"/>
                </a:cubicBezTo>
                <a:cubicBezTo>
                  <a:pt x="139" y="374"/>
                  <a:pt x="141" y="379"/>
                  <a:pt x="143" y="384"/>
                </a:cubicBezTo>
                <a:close/>
                <a:moveTo>
                  <a:pt x="365" y="375"/>
                </a:moveTo>
                <a:cubicBezTo>
                  <a:pt x="366" y="375"/>
                  <a:pt x="367" y="375"/>
                  <a:pt x="368" y="376"/>
                </a:cubicBezTo>
                <a:cubicBezTo>
                  <a:pt x="369" y="373"/>
                  <a:pt x="371" y="372"/>
                  <a:pt x="371" y="368"/>
                </a:cubicBezTo>
                <a:cubicBezTo>
                  <a:pt x="366" y="368"/>
                  <a:pt x="367" y="373"/>
                  <a:pt x="365" y="375"/>
                </a:cubicBezTo>
                <a:close/>
                <a:moveTo>
                  <a:pt x="417" y="373"/>
                </a:moveTo>
                <a:cubicBezTo>
                  <a:pt x="421" y="375"/>
                  <a:pt x="422" y="372"/>
                  <a:pt x="423" y="369"/>
                </a:cubicBezTo>
                <a:cubicBezTo>
                  <a:pt x="421" y="369"/>
                  <a:pt x="421" y="369"/>
                  <a:pt x="418" y="368"/>
                </a:cubicBezTo>
                <a:cubicBezTo>
                  <a:pt x="417" y="370"/>
                  <a:pt x="417" y="371"/>
                  <a:pt x="417" y="373"/>
                </a:cubicBezTo>
                <a:close/>
                <a:moveTo>
                  <a:pt x="388" y="372"/>
                </a:moveTo>
                <a:cubicBezTo>
                  <a:pt x="388" y="371"/>
                  <a:pt x="390" y="371"/>
                  <a:pt x="389" y="370"/>
                </a:cubicBezTo>
                <a:cubicBezTo>
                  <a:pt x="389" y="369"/>
                  <a:pt x="387" y="369"/>
                  <a:pt x="385" y="369"/>
                </a:cubicBezTo>
                <a:cubicBezTo>
                  <a:pt x="385" y="371"/>
                  <a:pt x="387" y="371"/>
                  <a:pt x="388" y="372"/>
                </a:cubicBezTo>
                <a:close/>
                <a:moveTo>
                  <a:pt x="398" y="375"/>
                </a:moveTo>
                <a:cubicBezTo>
                  <a:pt x="400" y="375"/>
                  <a:pt x="403" y="375"/>
                  <a:pt x="405" y="375"/>
                </a:cubicBezTo>
                <a:cubicBezTo>
                  <a:pt x="406" y="374"/>
                  <a:pt x="407" y="372"/>
                  <a:pt x="408" y="370"/>
                </a:cubicBezTo>
                <a:cubicBezTo>
                  <a:pt x="402" y="368"/>
                  <a:pt x="399" y="370"/>
                  <a:pt x="398" y="375"/>
                </a:cubicBezTo>
                <a:close/>
                <a:moveTo>
                  <a:pt x="411" y="375"/>
                </a:moveTo>
                <a:cubicBezTo>
                  <a:pt x="413" y="373"/>
                  <a:pt x="414" y="372"/>
                  <a:pt x="414" y="369"/>
                </a:cubicBezTo>
                <a:cubicBezTo>
                  <a:pt x="412" y="369"/>
                  <a:pt x="410" y="373"/>
                  <a:pt x="411" y="375"/>
                </a:cubicBezTo>
                <a:close/>
                <a:moveTo>
                  <a:pt x="237" y="370"/>
                </a:moveTo>
                <a:cubicBezTo>
                  <a:pt x="234" y="368"/>
                  <a:pt x="232" y="373"/>
                  <a:pt x="230" y="371"/>
                </a:cubicBezTo>
                <a:cubicBezTo>
                  <a:pt x="237" y="379"/>
                  <a:pt x="247" y="384"/>
                  <a:pt x="256" y="390"/>
                </a:cubicBezTo>
                <a:cubicBezTo>
                  <a:pt x="259" y="389"/>
                  <a:pt x="260" y="386"/>
                  <a:pt x="264" y="385"/>
                </a:cubicBezTo>
                <a:cubicBezTo>
                  <a:pt x="257" y="381"/>
                  <a:pt x="245" y="374"/>
                  <a:pt x="237" y="370"/>
                </a:cubicBezTo>
                <a:close/>
                <a:moveTo>
                  <a:pt x="374" y="375"/>
                </a:moveTo>
                <a:cubicBezTo>
                  <a:pt x="374" y="373"/>
                  <a:pt x="377" y="373"/>
                  <a:pt x="377" y="371"/>
                </a:cubicBezTo>
                <a:cubicBezTo>
                  <a:pt x="377" y="370"/>
                  <a:pt x="376" y="370"/>
                  <a:pt x="375" y="370"/>
                </a:cubicBezTo>
                <a:cubicBezTo>
                  <a:pt x="376" y="372"/>
                  <a:pt x="373" y="374"/>
                  <a:pt x="374" y="375"/>
                </a:cubicBezTo>
                <a:close/>
                <a:moveTo>
                  <a:pt x="392" y="375"/>
                </a:moveTo>
                <a:cubicBezTo>
                  <a:pt x="394" y="374"/>
                  <a:pt x="396" y="373"/>
                  <a:pt x="396" y="370"/>
                </a:cubicBezTo>
                <a:cubicBezTo>
                  <a:pt x="393" y="369"/>
                  <a:pt x="392" y="372"/>
                  <a:pt x="392" y="375"/>
                </a:cubicBezTo>
                <a:close/>
                <a:moveTo>
                  <a:pt x="453" y="374"/>
                </a:moveTo>
                <a:cubicBezTo>
                  <a:pt x="454" y="372"/>
                  <a:pt x="461" y="372"/>
                  <a:pt x="459" y="370"/>
                </a:cubicBezTo>
                <a:cubicBezTo>
                  <a:pt x="458" y="371"/>
                  <a:pt x="458" y="370"/>
                  <a:pt x="457" y="370"/>
                </a:cubicBezTo>
                <a:cubicBezTo>
                  <a:pt x="456" y="371"/>
                  <a:pt x="452" y="374"/>
                  <a:pt x="453" y="374"/>
                </a:cubicBezTo>
                <a:close/>
                <a:moveTo>
                  <a:pt x="70" y="378"/>
                </a:moveTo>
                <a:cubicBezTo>
                  <a:pt x="67" y="375"/>
                  <a:pt x="66" y="372"/>
                  <a:pt x="62" y="370"/>
                </a:cubicBezTo>
                <a:cubicBezTo>
                  <a:pt x="63" y="374"/>
                  <a:pt x="66" y="378"/>
                  <a:pt x="70" y="378"/>
                </a:cubicBezTo>
                <a:close/>
                <a:moveTo>
                  <a:pt x="101" y="391"/>
                </a:moveTo>
                <a:cubicBezTo>
                  <a:pt x="100" y="388"/>
                  <a:pt x="97" y="388"/>
                  <a:pt x="97" y="385"/>
                </a:cubicBezTo>
                <a:cubicBezTo>
                  <a:pt x="88" y="382"/>
                  <a:pt x="82" y="374"/>
                  <a:pt x="75" y="371"/>
                </a:cubicBezTo>
                <a:cubicBezTo>
                  <a:pt x="81" y="380"/>
                  <a:pt x="92" y="384"/>
                  <a:pt x="101" y="391"/>
                </a:cubicBezTo>
                <a:close/>
                <a:moveTo>
                  <a:pt x="97" y="379"/>
                </a:moveTo>
                <a:cubicBezTo>
                  <a:pt x="96" y="375"/>
                  <a:pt x="94" y="372"/>
                  <a:pt x="91" y="371"/>
                </a:cubicBezTo>
                <a:cubicBezTo>
                  <a:pt x="92" y="375"/>
                  <a:pt x="95" y="376"/>
                  <a:pt x="97" y="379"/>
                </a:cubicBezTo>
                <a:close/>
                <a:moveTo>
                  <a:pt x="333" y="373"/>
                </a:moveTo>
                <a:cubicBezTo>
                  <a:pt x="335" y="373"/>
                  <a:pt x="336" y="373"/>
                  <a:pt x="336" y="371"/>
                </a:cubicBezTo>
                <a:cubicBezTo>
                  <a:pt x="334" y="371"/>
                  <a:pt x="333" y="372"/>
                  <a:pt x="333" y="373"/>
                </a:cubicBezTo>
                <a:close/>
                <a:moveTo>
                  <a:pt x="378" y="375"/>
                </a:moveTo>
                <a:cubicBezTo>
                  <a:pt x="379" y="376"/>
                  <a:pt x="383" y="376"/>
                  <a:pt x="383" y="375"/>
                </a:cubicBezTo>
                <a:cubicBezTo>
                  <a:pt x="382" y="374"/>
                  <a:pt x="381" y="373"/>
                  <a:pt x="380" y="372"/>
                </a:cubicBezTo>
                <a:cubicBezTo>
                  <a:pt x="379" y="373"/>
                  <a:pt x="378" y="374"/>
                  <a:pt x="378" y="375"/>
                </a:cubicBezTo>
                <a:close/>
                <a:moveTo>
                  <a:pt x="181" y="383"/>
                </a:moveTo>
                <a:cubicBezTo>
                  <a:pt x="178" y="380"/>
                  <a:pt x="172" y="381"/>
                  <a:pt x="172" y="376"/>
                </a:cubicBezTo>
                <a:cubicBezTo>
                  <a:pt x="168" y="377"/>
                  <a:pt x="169" y="375"/>
                  <a:pt x="168" y="374"/>
                </a:cubicBezTo>
                <a:cubicBezTo>
                  <a:pt x="167" y="374"/>
                  <a:pt x="167" y="375"/>
                  <a:pt x="166" y="375"/>
                </a:cubicBezTo>
                <a:cubicBezTo>
                  <a:pt x="169" y="379"/>
                  <a:pt x="176" y="382"/>
                  <a:pt x="181" y="383"/>
                </a:cubicBezTo>
                <a:close/>
                <a:moveTo>
                  <a:pt x="108" y="409"/>
                </a:moveTo>
                <a:cubicBezTo>
                  <a:pt x="105" y="389"/>
                  <a:pt x="84" y="386"/>
                  <a:pt x="71" y="376"/>
                </a:cubicBezTo>
                <a:cubicBezTo>
                  <a:pt x="80" y="390"/>
                  <a:pt x="96" y="398"/>
                  <a:pt x="108" y="409"/>
                </a:cubicBezTo>
                <a:close/>
                <a:moveTo>
                  <a:pt x="439" y="381"/>
                </a:moveTo>
                <a:cubicBezTo>
                  <a:pt x="443" y="381"/>
                  <a:pt x="447" y="381"/>
                  <a:pt x="448" y="377"/>
                </a:cubicBezTo>
                <a:cubicBezTo>
                  <a:pt x="445" y="375"/>
                  <a:pt x="440" y="378"/>
                  <a:pt x="439" y="381"/>
                </a:cubicBezTo>
                <a:close/>
                <a:moveTo>
                  <a:pt x="305" y="378"/>
                </a:moveTo>
                <a:cubicBezTo>
                  <a:pt x="307" y="378"/>
                  <a:pt x="308" y="378"/>
                  <a:pt x="309" y="377"/>
                </a:cubicBezTo>
                <a:cubicBezTo>
                  <a:pt x="307" y="377"/>
                  <a:pt x="305" y="375"/>
                  <a:pt x="305" y="378"/>
                </a:cubicBezTo>
                <a:close/>
                <a:moveTo>
                  <a:pt x="347" y="378"/>
                </a:moveTo>
                <a:cubicBezTo>
                  <a:pt x="347" y="377"/>
                  <a:pt x="343" y="376"/>
                  <a:pt x="343" y="377"/>
                </a:cubicBezTo>
                <a:cubicBezTo>
                  <a:pt x="344" y="378"/>
                  <a:pt x="346" y="378"/>
                  <a:pt x="347" y="378"/>
                </a:cubicBezTo>
                <a:close/>
                <a:moveTo>
                  <a:pt x="366" y="378"/>
                </a:moveTo>
                <a:cubicBezTo>
                  <a:pt x="364" y="379"/>
                  <a:pt x="364" y="378"/>
                  <a:pt x="363" y="378"/>
                </a:cubicBezTo>
                <a:cubicBezTo>
                  <a:pt x="363" y="381"/>
                  <a:pt x="365" y="380"/>
                  <a:pt x="366" y="378"/>
                </a:cubicBezTo>
                <a:close/>
                <a:moveTo>
                  <a:pt x="413" y="379"/>
                </a:moveTo>
                <a:cubicBezTo>
                  <a:pt x="412" y="382"/>
                  <a:pt x="410" y="383"/>
                  <a:pt x="409" y="387"/>
                </a:cubicBezTo>
                <a:cubicBezTo>
                  <a:pt x="416" y="387"/>
                  <a:pt x="419" y="382"/>
                  <a:pt x="418" y="378"/>
                </a:cubicBezTo>
                <a:cubicBezTo>
                  <a:pt x="417" y="379"/>
                  <a:pt x="415" y="379"/>
                  <a:pt x="413" y="379"/>
                </a:cubicBezTo>
                <a:close/>
                <a:moveTo>
                  <a:pt x="426" y="382"/>
                </a:moveTo>
                <a:cubicBezTo>
                  <a:pt x="427" y="380"/>
                  <a:pt x="429" y="381"/>
                  <a:pt x="430" y="379"/>
                </a:cubicBezTo>
                <a:cubicBezTo>
                  <a:pt x="430" y="379"/>
                  <a:pt x="430" y="378"/>
                  <a:pt x="430" y="378"/>
                </a:cubicBezTo>
                <a:cubicBezTo>
                  <a:pt x="429" y="379"/>
                  <a:pt x="424" y="380"/>
                  <a:pt x="426" y="382"/>
                </a:cubicBezTo>
                <a:close/>
                <a:moveTo>
                  <a:pt x="311" y="382"/>
                </a:moveTo>
                <a:cubicBezTo>
                  <a:pt x="314" y="382"/>
                  <a:pt x="315" y="381"/>
                  <a:pt x="315" y="379"/>
                </a:cubicBezTo>
                <a:cubicBezTo>
                  <a:pt x="313" y="379"/>
                  <a:pt x="311" y="379"/>
                  <a:pt x="311" y="382"/>
                </a:cubicBezTo>
                <a:close/>
                <a:moveTo>
                  <a:pt x="439" y="392"/>
                </a:moveTo>
                <a:cubicBezTo>
                  <a:pt x="444" y="391"/>
                  <a:pt x="452" y="389"/>
                  <a:pt x="457" y="386"/>
                </a:cubicBezTo>
                <a:cubicBezTo>
                  <a:pt x="457" y="383"/>
                  <a:pt x="458" y="381"/>
                  <a:pt x="459" y="379"/>
                </a:cubicBezTo>
                <a:cubicBezTo>
                  <a:pt x="450" y="380"/>
                  <a:pt x="442" y="386"/>
                  <a:pt x="439" y="392"/>
                </a:cubicBezTo>
                <a:close/>
                <a:moveTo>
                  <a:pt x="323" y="384"/>
                </a:moveTo>
                <a:cubicBezTo>
                  <a:pt x="325" y="384"/>
                  <a:pt x="327" y="384"/>
                  <a:pt x="329" y="385"/>
                </a:cubicBezTo>
                <a:cubicBezTo>
                  <a:pt x="330" y="383"/>
                  <a:pt x="331" y="382"/>
                  <a:pt x="332" y="380"/>
                </a:cubicBezTo>
                <a:cubicBezTo>
                  <a:pt x="328" y="378"/>
                  <a:pt x="323" y="379"/>
                  <a:pt x="323" y="384"/>
                </a:cubicBezTo>
                <a:close/>
                <a:moveTo>
                  <a:pt x="112" y="391"/>
                </a:moveTo>
                <a:cubicBezTo>
                  <a:pt x="108" y="388"/>
                  <a:pt x="107" y="382"/>
                  <a:pt x="102" y="380"/>
                </a:cubicBezTo>
                <a:cubicBezTo>
                  <a:pt x="102" y="386"/>
                  <a:pt x="108" y="391"/>
                  <a:pt x="112" y="391"/>
                </a:cubicBezTo>
                <a:close/>
                <a:moveTo>
                  <a:pt x="139" y="401"/>
                </a:moveTo>
                <a:cubicBezTo>
                  <a:pt x="137" y="392"/>
                  <a:pt x="134" y="383"/>
                  <a:pt x="126" y="380"/>
                </a:cubicBezTo>
                <a:cubicBezTo>
                  <a:pt x="129" y="388"/>
                  <a:pt x="131" y="398"/>
                  <a:pt x="139" y="401"/>
                </a:cubicBezTo>
                <a:close/>
                <a:moveTo>
                  <a:pt x="495" y="389"/>
                </a:moveTo>
                <a:cubicBezTo>
                  <a:pt x="481" y="399"/>
                  <a:pt x="465" y="410"/>
                  <a:pt x="445" y="416"/>
                </a:cubicBezTo>
                <a:cubicBezTo>
                  <a:pt x="458" y="418"/>
                  <a:pt x="469" y="415"/>
                  <a:pt x="479" y="409"/>
                </a:cubicBezTo>
                <a:cubicBezTo>
                  <a:pt x="479" y="406"/>
                  <a:pt x="481" y="405"/>
                  <a:pt x="483" y="404"/>
                </a:cubicBezTo>
                <a:cubicBezTo>
                  <a:pt x="501" y="401"/>
                  <a:pt x="514" y="389"/>
                  <a:pt x="527" y="380"/>
                </a:cubicBezTo>
                <a:cubicBezTo>
                  <a:pt x="516" y="383"/>
                  <a:pt x="507" y="387"/>
                  <a:pt x="495" y="389"/>
                </a:cubicBezTo>
                <a:close/>
                <a:moveTo>
                  <a:pt x="350" y="386"/>
                </a:moveTo>
                <a:cubicBezTo>
                  <a:pt x="350" y="385"/>
                  <a:pt x="351" y="385"/>
                  <a:pt x="351" y="383"/>
                </a:cubicBezTo>
                <a:cubicBezTo>
                  <a:pt x="348" y="383"/>
                  <a:pt x="344" y="380"/>
                  <a:pt x="342" y="381"/>
                </a:cubicBezTo>
                <a:cubicBezTo>
                  <a:pt x="345" y="383"/>
                  <a:pt x="346" y="385"/>
                  <a:pt x="350" y="386"/>
                </a:cubicBezTo>
                <a:close/>
                <a:moveTo>
                  <a:pt x="402" y="382"/>
                </a:moveTo>
                <a:cubicBezTo>
                  <a:pt x="402" y="382"/>
                  <a:pt x="402" y="381"/>
                  <a:pt x="403" y="381"/>
                </a:cubicBezTo>
                <a:cubicBezTo>
                  <a:pt x="402" y="381"/>
                  <a:pt x="401" y="381"/>
                  <a:pt x="400" y="381"/>
                </a:cubicBezTo>
                <a:cubicBezTo>
                  <a:pt x="400" y="382"/>
                  <a:pt x="401" y="383"/>
                  <a:pt x="402" y="382"/>
                </a:cubicBezTo>
                <a:close/>
                <a:moveTo>
                  <a:pt x="386" y="387"/>
                </a:moveTo>
                <a:cubicBezTo>
                  <a:pt x="388" y="386"/>
                  <a:pt x="390" y="384"/>
                  <a:pt x="391" y="381"/>
                </a:cubicBezTo>
                <a:cubicBezTo>
                  <a:pt x="390" y="381"/>
                  <a:pt x="389" y="381"/>
                  <a:pt x="388" y="381"/>
                </a:cubicBezTo>
                <a:cubicBezTo>
                  <a:pt x="388" y="385"/>
                  <a:pt x="386" y="384"/>
                  <a:pt x="386" y="387"/>
                </a:cubicBezTo>
                <a:close/>
                <a:moveTo>
                  <a:pt x="270" y="384"/>
                </a:moveTo>
                <a:cubicBezTo>
                  <a:pt x="271" y="386"/>
                  <a:pt x="274" y="386"/>
                  <a:pt x="276" y="387"/>
                </a:cubicBezTo>
                <a:cubicBezTo>
                  <a:pt x="277" y="386"/>
                  <a:pt x="278" y="386"/>
                  <a:pt x="278" y="384"/>
                </a:cubicBezTo>
                <a:cubicBezTo>
                  <a:pt x="275" y="381"/>
                  <a:pt x="273" y="382"/>
                  <a:pt x="270" y="384"/>
                </a:cubicBezTo>
                <a:close/>
                <a:moveTo>
                  <a:pt x="374" y="385"/>
                </a:moveTo>
                <a:cubicBezTo>
                  <a:pt x="376" y="386"/>
                  <a:pt x="379" y="386"/>
                  <a:pt x="382" y="387"/>
                </a:cubicBezTo>
                <a:cubicBezTo>
                  <a:pt x="382" y="385"/>
                  <a:pt x="383" y="384"/>
                  <a:pt x="383" y="382"/>
                </a:cubicBezTo>
                <a:cubicBezTo>
                  <a:pt x="379" y="382"/>
                  <a:pt x="373" y="380"/>
                  <a:pt x="374" y="385"/>
                </a:cubicBezTo>
                <a:close/>
                <a:moveTo>
                  <a:pt x="85" y="401"/>
                </a:moveTo>
                <a:cubicBezTo>
                  <a:pt x="80" y="394"/>
                  <a:pt x="74" y="385"/>
                  <a:pt x="66" y="383"/>
                </a:cubicBezTo>
                <a:cubicBezTo>
                  <a:pt x="72" y="389"/>
                  <a:pt x="77" y="399"/>
                  <a:pt x="85" y="401"/>
                </a:cubicBezTo>
                <a:close/>
                <a:moveTo>
                  <a:pt x="391" y="388"/>
                </a:moveTo>
                <a:cubicBezTo>
                  <a:pt x="392" y="389"/>
                  <a:pt x="399" y="388"/>
                  <a:pt x="400" y="387"/>
                </a:cubicBezTo>
                <a:cubicBezTo>
                  <a:pt x="399" y="385"/>
                  <a:pt x="395" y="384"/>
                  <a:pt x="392" y="382"/>
                </a:cubicBezTo>
                <a:cubicBezTo>
                  <a:pt x="392" y="385"/>
                  <a:pt x="391" y="386"/>
                  <a:pt x="391" y="388"/>
                </a:cubicBezTo>
                <a:close/>
                <a:moveTo>
                  <a:pt x="295" y="390"/>
                </a:moveTo>
                <a:cubicBezTo>
                  <a:pt x="295" y="388"/>
                  <a:pt x="296" y="388"/>
                  <a:pt x="296" y="386"/>
                </a:cubicBezTo>
                <a:cubicBezTo>
                  <a:pt x="293" y="385"/>
                  <a:pt x="293" y="387"/>
                  <a:pt x="290" y="387"/>
                </a:cubicBezTo>
                <a:cubicBezTo>
                  <a:pt x="291" y="389"/>
                  <a:pt x="292" y="390"/>
                  <a:pt x="295" y="390"/>
                </a:cubicBezTo>
                <a:close/>
                <a:moveTo>
                  <a:pt x="295" y="383"/>
                </a:moveTo>
                <a:cubicBezTo>
                  <a:pt x="292" y="383"/>
                  <a:pt x="290" y="384"/>
                  <a:pt x="289" y="386"/>
                </a:cubicBezTo>
                <a:cubicBezTo>
                  <a:pt x="290" y="387"/>
                  <a:pt x="294" y="385"/>
                  <a:pt x="295" y="383"/>
                </a:cubicBezTo>
                <a:close/>
                <a:moveTo>
                  <a:pt x="309" y="384"/>
                </a:moveTo>
                <a:cubicBezTo>
                  <a:pt x="308" y="386"/>
                  <a:pt x="313" y="387"/>
                  <a:pt x="313" y="384"/>
                </a:cubicBezTo>
                <a:cubicBezTo>
                  <a:pt x="312" y="383"/>
                  <a:pt x="310" y="383"/>
                  <a:pt x="309" y="384"/>
                </a:cubicBezTo>
                <a:close/>
                <a:moveTo>
                  <a:pt x="337" y="385"/>
                </a:moveTo>
                <a:cubicBezTo>
                  <a:pt x="337" y="385"/>
                  <a:pt x="338" y="385"/>
                  <a:pt x="338" y="385"/>
                </a:cubicBezTo>
                <a:cubicBezTo>
                  <a:pt x="339" y="384"/>
                  <a:pt x="338" y="383"/>
                  <a:pt x="337" y="383"/>
                </a:cubicBezTo>
                <a:cubicBezTo>
                  <a:pt x="337" y="384"/>
                  <a:pt x="336" y="384"/>
                  <a:pt x="337" y="385"/>
                </a:cubicBezTo>
                <a:close/>
                <a:moveTo>
                  <a:pt x="354" y="387"/>
                </a:moveTo>
                <a:cubicBezTo>
                  <a:pt x="354" y="386"/>
                  <a:pt x="358" y="385"/>
                  <a:pt x="355" y="384"/>
                </a:cubicBezTo>
                <a:cubicBezTo>
                  <a:pt x="355" y="385"/>
                  <a:pt x="352" y="386"/>
                  <a:pt x="354" y="387"/>
                </a:cubicBezTo>
                <a:close/>
                <a:moveTo>
                  <a:pt x="161" y="389"/>
                </a:moveTo>
                <a:cubicBezTo>
                  <a:pt x="162" y="388"/>
                  <a:pt x="164" y="389"/>
                  <a:pt x="164" y="388"/>
                </a:cubicBezTo>
                <a:cubicBezTo>
                  <a:pt x="162" y="387"/>
                  <a:pt x="161" y="384"/>
                  <a:pt x="159" y="385"/>
                </a:cubicBezTo>
                <a:cubicBezTo>
                  <a:pt x="160" y="386"/>
                  <a:pt x="161" y="387"/>
                  <a:pt x="161" y="389"/>
                </a:cubicBezTo>
                <a:close/>
                <a:moveTo>
                  <a:pt x="422" y="392"/>
                </a:moveTo>
                <a:cubicBezTo>
                  <a:pt x="429" y="394"/>
                  <a:pt x="432" y="390"/>
                  <a:pt x="437" y="389"/>
                </a:cubicBezTo>
                <a:cubicBezTo>
                  <a:pt x="436" y="387"/>
                  <a:pt x="440" y="385"/>
                  <a:pt x="437" y="385"/>
                </a:cubicBezTo>
                <a:cubicBezTo>
                  <a:pt x="431" y="387"/>
                  <a:pt x="425" y="386"/>
                  <a:pt x="422" y="392"/>
                </a:cubicBezTo>
                <a:close/>
                <a:moveTo>
                  <a:pt x="479" y="387"/>
                </a:moveTo>
                <a:cubicBezTo>
                  <a:pt x="480" y="386"/>
                  <a:pt x="481" y="385"/>
                  <a:pt x="482" y="387"/>
                </a:cubicBezTo>
                <a:cubicBezTo>
                  <a:pt x="483" y="384"/>
                  <a:pt x="479" y="385"/>
                  <a:pt x="479" y="387"/>
                </a:cubicBezTo>
                <a:close/>
                <a:moveTo>
                  <a:pt x="321" y="386"/>
                </a:moveTo>
                <a:cubicBezTo>
                  <a:pt x="318" y="389"/>
                  <a:pt x="328" y="390"/>
                  <a:pt x="328" y="387"/>
                </a:cubicBezTo>
                <a:cubicBezTo>
                  <a:pt x="325" y="387"/>
                  <a:pt x="323" y="384"/>
                  <a:pt x="321" y="386"/>
                </a:cubicBezTo>
                <a:close/>
                <a:moveTo>
                  <a:pt x="358" y="388"/>
                </a:moveTo>
                <a:cubicBezTo>
                  <a:pt x="360" y="389"/>
                  <a:pt x="360" y="388"/>
                  <a:pt x="363" y="388"/>
                </a:cubicBezTo>
                <a:cubicBezTo>
                  <a:pt x="363" y="387"/>
                  <a:pt x="363" y="387"/>
                  <a:pt x="363" y="386"/>
                </a:cubicBezTo>
                <a:cubicBezTo>
                  <a:pt x="362" y="385"/>
                  <a:pt x="357" y="385"/>
                  <a:pt x="358" y="388"/>
                </a:cubicBezTo>
                <a:close/>
                <a:moveTo>
                  <a:pt x="457" y="391"/>
                </a:moveTo>
                <a:cubicBezTo>
                  <a:pt x="462" y="391"/>
                  <a:pt x="463" y="388"/>
                  <a:pt x="466" y="386"/>
                </a:cubicBezTo>
                <a:cubicBezTo>
                  <a:pt x="463" y="388"/>
                  <a:pt x="459" y="388"/>
                  <a:pt x="457" y="391"/>
                </a:cubicBezTo>
                <a:close/>
                <a:moveTo>
                  <a:pt x="260" y="392"/>
                </a:moveTo>
                <a:cubicBezTo>
                  <a:pt x="265" y="395"/>
                  <a:pt x="271" y="393"/>
                  <a:pt x="274" y="389"/>
                </a:cubicBezTo>
                <a:cubicBezTo>
                  <a:pt x="270" y="384"/>
                  <a:pt x="263" y="388"/>
                  <a:pt x="260" y="392"/>
                </a:cubicBezTo>
                <a:close/>
                <a:moveTo>
                  <a:pt x="299" y="395"/>
                </a:moveTo>
                <a:cubicBezTo>
                  <a:pt x="300" y="393"/>
                  <a:pt x="301" y="390"/>
                  <a:pt x="304" y="390"/>
                </a:cubicBezTo>
                <a:cubicBezTo>
                  <a:pt x="304" y="388"/>
                  <a:pt x="302" y="387"/>
                  <a:pt x="300" y="387"/>
                </a:cubicBezTo>
                <a:cubicBezTo>
                  <a:pt x="300" y="389"/>
                  <a:pt x="295" y="393"/>
                  <a:pt x="299" y="395"/>
                </a:cubicBezTo>
                <a:close/>
                <a:moveTo>
                  <a:pt x="44" y="389"/>
                </a:moveTo>
                <a:cubicBezTo>
                  <a:pt x="48" y="394"/>
                  <a:pt x="52" y="400"/>
                  <a:pt x="57" y="404"/>
                </a:cubicBezTo>
                <a:cubicBezTo>
                  <a:pt x="55" y="397"/>
                  <a:pt x="49" y="388"/>
                  <a:pt x="44" y="389"/>
                </a:cubicBezTo>
                <a:close/>
                <a:moveTo>
                  <a:pt x="334" y="391"/>
                </a:moveTo>
                <a:cubicBezTo>
                  <a:pt x="337" y="390"/>
                  <a:pt x="344" y="393"/>
                  <a:pt x="347" y="392"/>
                </a:cubicBezTo>
                <a:cubicBezTo>
                  <a:pt x="347" y="387"/>
                  <a:pt x="339" y="390"/>
                  <a:pt x="335" y="388"/>
                </a:cubicBezTo>
                <a:cubicBezTo>
                  <a:pt x="335" y="389"/>
                  <a:pt x="334" y="390"/>
                  <a:pt x="334" y="391"/>
                </a:cubicBezTo>
                <a:close/>
                <a:moveTo>
                  <a:pt x="72" y="403"/>
                </a:moveTo>
                <a:cubicBezTo>
                  <a:pt x="70" y="394"/>
                  <a:pt x="60" y="392"/>
                  <a:pt x="55" y="389"/>
                </a:cubicBezTo>
                <a:cubicBezTo>
                  <a:pt x="60" y="394"/>
                  <a:pt x="64" y="400"/>
                  <a:pt x="72" y="403"/>
                </a:cubicBezTo>
                <a:close/>
                <a:moveTo>
                  <a:pt x="229" y="405"/>
                </a:moveTo>
                <a:cubicBezTo>
                  <a:pt x="217" y="402"/>
                  <a:pt x="208" y="393"/>
                  <a:pt x="198" y="390"/>
                </a:cubicBezTo>
                <a:cubicBezTo>
                  <a:pt x="208" y="395"/>
                  <a:pt x="217" y="405"/>
                  <a:pt x="229" y="405"/>
                </a:cubicBezTo>
                <a:close/>
                <a:moveTo>
                  <a:pt x="236" y="391"/>
                </a:moveTo>
                <a:cubicBezTo>
                  <a:pt x="236" y="396"/>
                  <a:pt x="240" y="396"/>
                  <a:pt x="242" y="398"/>
                </a:cubicBezTo>
                <a:cubicBezTo>
                  <a:pt x="245" y="395"/>
                  <a:pt x="249" y="397"/>
                  <a:pt x="251" y="393"/>
                </a:cubicBezTo>
                <a:cubicBezTo>
                  <a:pt x="246" y="387"/>
                  <a:pt x="241" y="391"/>
                  <a:pt x="236" y="391"/>
                </a:cubicBezTo>
                <a:close/>
                <a:moveTo>
                  <a:pt x="318" y="395"/>
                </a:moveTo>
                <a:cubicBezTo>
                  <a:pt x="315" y="396"/>
                  <a:pt x="312" y="398"/>
                  <a:pt x="312" y="402"/>
                </a:cubicBezTo>
                <a:cubicBezTo>
                  <a:pt x="315" y="403"/>
                  <a:pt x="317" y="403"/>
                  <a:pt x="320" y="404"/>
                </a:cubicBezTo>
                <a:cubicBezTo>
                  <a:pt x="322" y="400"/>
                  <a:pt x="325" y="396"/>
                  <a:pt x="326" y="391"/>
                </a:cubicBezTo>
                <a:cubicBezTo>
                  <a:pt x="323" y="391"/>
                  <a:pt x="321" y="390"/>
                  <a:pt x="318" y="390"/>
                </a:cubicBezTo>
                <a:cubicBezTo>
                  <a:pt x="317" y="391"/>
                  <a:pt x="318" y="393"/>
                  <a:pt x="318" y="395"/>
                </a:cubicBezTo>
                <a:close/>
                <a:moveTo>
                  <a:pt x="302" y="399"/>
                </a:moveTo>
                <a:cubicBezTo>
                  <a:pt x="302" y="397"/>
                  <a:pt x="303" y="399"/>
                  <a:pt x="306" y="399"/>
                </a:cubicBezTo>
                <a:cubicBezTo>
                  <a:pt x="306" y="396"/>
                  <a:pt x="309" y="395"/>
                  <a:pt x="309" y="392"/>
                </a:cubicBezTo>
                <a:cubicBezTo>
                  <a:pt x="307" y="392"/>
                  <a:pt x="307" y="390"/>
                  <a:pt x="305" y="390"/>
                </a:cubicBezTo>
                <a:cubicBezTo>
                  <a:pt x="305" y="394"/>
                  <a:pt x="301" y="397"/>
                  <a:pt x="302" y="399"/>
                </a:cubicBezTo>
                <a:close/>
                <a:moveTo>
                  <a:pt x="358" y="393"/>
                </a:moveTo>
                <a:cubicBezTo>
                  <a:pt x="358" y="392"/>
                  <a:pt x="358" y="391"/>
                  <a:pt x="358" y="390"/>
                </a:cubicBezTo>
                <a:cubicBezTo>
                  <a:pt x="358" y="390"/>
                  <a:pt x="357" y="390"/>
                  <a:pt x="356" y="390"/>
                </a:cubicBezTo>
                <a:cubicBezTo>
                  <a:pt x="356" y="392"/>
                  <a:pt x="357" y="393"/>
                  <a:pt x="358" y="393"/>
                </a:cubicBezTo>
                <a:close/>
                <a:moveTo>
                  <a:pt x="367" y="396"/>
                </a:moveTo>
                <a:cubicBezTo>
                  <a:pt x="371" y="397"/>
                  <a:pt x="380" y="398"/>
                  <a:pt x="379" y="391"/>
                </a:cubicBezTo>
                <a:cubicBezTo>
                  <a:pt x="372" y="391"/>
                  <a:pt x="368" y="390"/>
                  <a:pt x="367" y="396"/>
                </a:cubicBezTo>
                <a:close/>
                <a:moveTo>
                  <a:pt x="385" y="398"/>
                </a:moveTo>
                <a:cubicBezTo>
                  <a:pt x="389" y="398"/>
                  <a:pt x="396" y="396"/>
                  <a:pt x="398" y="392"/>
                </a:cubicBezTo>
                <a:cubicBezTo>
                  <a:pt x="391" y="390"/>
                  <a:pt x="386" y="391"/>
                  <a:pt x="385" y="398"/>
                </a:cubicBezTo>
                <a:close/>
                <a:moveTo>
                  <a:pt x="446" y="406"/>
                </a:moveTo>
                <a:cubicBezTo>
                  <a:pt x="460" y="402"/>
                  <a:pt x="473" y="399"/>
                  <a:pt x="482" y="392"/>
                </a:cubicBezTo>
                <a:cubicBezTo>
                  <a:pt x="471" y="396"/>
                  <a:pt x="452" y="397"/>
                  <a:pt x="446" y="406"/>
                </a:cubicBezTo>
                <a:close/>
                <a:moveTo>
                  <a:pt x="279" y="399"/>
                </a:moveTo>
                <a:cubicBezTo>
                  <a:pt x="283" y="400"/>
                  <a:pt x="284" y="399"/>
                  <a:pt x="287" y="401"/>
                </a:cubicBezTo>
                <a:cubicBezTo>
                  <a:pt x="290" y="401"/>
                  <a:pt x="290" y="398"/>
                  <a:pt x="292" y="396"/>
                </a:cubicBezTo>
                <a:cubicBezTo>
                  <a:pt x="288" y="396"/>
                  <a:pt x="286" y="393"/>
                  <a:pt x="282" y="393"/>
                </a:cubicBezTo>
                <a:cubicBezTo>
                  <a:pt x="282" y="396"/>
                  <a:pt x="279" y="396"/>
                  <a:pt x="279" y="399"/>
                </a:cubicBezTo>
                <a:close/>
                <a:moveTo>
                  <a:pt x="332" y="393"/>
                </a:moveTo>
                <a:cubicBezTo>
                  <a:pt x="332" y="397"/>
                  <a:pt x="327" y="400"/>
                  <a:pt x="328" y="404"/>
                </a:cubicBezTo>
                <a:cubicBezTo>
                  <a:pt x="334" y="405"/>
                  <a:pt x="335" y="403"/>
                  <a:pt x="340" y="405"/>
                </a:cubicBezTo>
                <a:cubicBezTo>
                  <a:pt x="342" y="402"/>
                  <a:pt x="344" y="399"/>
                  <a:pt x="345" y="395"/>
                </a:cubicBezTo>
                <a:cubicBezTo>
                  <a:pt x="341" y="395"/>
                  <a:pt x="337" y="393"/>
                  <a:pt x="332" y="393"/>
                </a:cubicBezTo>
                <a:close/>
                <a:moveTo>
                  <a:pt x="409" y="399"/>
                </a:moveTo>
                <a:cubicBezTo>
                  <a:pt x="413" y="398"/>
                  <a:pt x="424" y="399"/>
                  <a:pt x="427" y="395"/>
                </a:cubicBezTo>
                <a:cubicBezTo>
                  <a:pt x="421" y="395"/>
                  <a:pt x="410" y="394"/>
                  <a:pt x="409" y="399"/>
                </a:cubicBezTo>
                <a:close/>
                <a:moveTo>
                  <a:pt x="114" y="400"/>
                </a:moveTo>
                <a:cubicBezTo>
                  <a:pt x="114" y="398"/>
                  <a:pt x="112" y="398"/>
                  <a:pt x="111" y="396"/>
                </a:cubicBezTo>
                <a:cubicBezTo>
                  <a:pt x="111" y="398"/>
                  <a:pt x="112" y="400"/>
                  <a:pt x="114" y="400"/>
                </a:cubicBezTo>
                <a:close/>
                <a:moveTo>
                  <a:pt x="135" y="409"/>
                </a:moveTo>
                <a:cubicBezTo>
                  <a:pt x="132" y="404"/>
                  <a:pt x="130" y="398"/>
                  <a:pt x="124" y="396"/>
                </a:cubicBezTo>
                <a:cubicBezTo>
                  <a:pt x="126" y="402"/>
                  <a:pt x="130" y="406"/>
                  <a:pt x="135" y="409"/>
                </a:cubicBezTo>
                <a:close/>
                <a:moveTo>
                  <a:pt x="166" y="423"/>
                </a:moveTo>
                <a:cubicBezTo>
                  <a:pt x="166" y="420"/>
                  <a:pt x="163" y="415"/>
                  <a:pt x="163" y="410"/>
                </a:cubicBezTo>
                <a:cubicBezTo>
                  <a:pt x="157" y="407"/>
                  <a:pt x="153" y="398"/>
                  <a:pt x="146" y="398"/>
                </a:cubicBezTo>
                <a:cubicBezTo>
                  <a:pt x="148" y="408"/>
                  <a:pt x="156" y="421"/>
                  <a:pt x="166" y="423"/>
                </a:cubicBezTo>
                <a:close/>
                <a:moveTo>
                  <a:pt x="166" y="402"/>
                </a:moveTo>
                <a:cubicBezTo>
                  <a:pt x="166" y="399"/>
                  <a:pt x="166" y="397"/>
                  <a:pt x="164" y="397"/>
                </a:cubicBezTo>
                <a:cubicBezTo>
                  <a:pt x="165" y="399"/>
                  <a:pt x="164" y="402"/>
                  <a:pt x="166" y="402"/>
                </a:cubicBezTo>
                <a:close/>
                <a:moveTo>
                  <a:pt x="294" y="401"/>
                </a:moveTo>
                <a:cubicBezTo>
                  <a:pt x="296" y="402"/>
                  <a:pt x="296" y="400"/>
                  <a:pt x="296" y="399"/>
                </a:cubicBezTo>
                <a:cubicBezTo>
                  <a:pt x="296" y="399"/>
                  <a:pt x="296" y="398"/>
                  <a:pt x="295" y="398"/>
                </a:cubicBezTo>
                <a:cubicBezTo>
                  <a:pt x="295" y="400"/>
                  <a:pt x="294" y="400"/>
                  <a:pt x="294" y="401"/>
                </a:cubicBezTo>
                <a:close/>
                <a:moveTo>
                  <a:pt x="363" y="404"/>
                </a:moveTo>
                <a:cubicBezTo>
                  <a:pt x="367" y="405"/>
                  <a:pt x="374" y="404"/>
                  <a:pt x="375" y="399"/>
                </a:cubicBezTo>
                <a:cubicBezTo>
                  <a:pt x="370" y="399"/>
                  <a:pt x="363" y="397"/>
                  <a:pt x="363" y="404"/>
                </a:cubicBezTo>
                <a:close/>
                <a:moveTo>
                  <a:pt x="114" y="421"/>
                </a:moveTo>
                <a:cubicBezTo>
                  <a:pt x="115" y="415"/>
                  <a:pt x="108" y="417"/>
                  <a:pt x="107" y="413"/>
                </a:cubicBezTo>
                <a:cubicBezTo>
                  <a:pt x="99" y="410"/>
                  <a:pt x="94" y="401"/>
                  <a:pt x="87" y="399"/>
                </a:cubicBezTo>
                <a:cubicBezTo>
                  <a:pt x="93" y="410"/>
                  <a:pt x="104" y="415"/>
                  <a:pt x="114" y="421"/>
                </a:cubicBezTo>
                <a:close/>
                <a:moveTo>
                  <a:pt x="159" y="402"/>
                </a:moveTo>
                <a:cubicBezTo>
                  <a:pt x="160" y="401"/>
                  <a:pt x="159" y="399"/>
                  <a:pt x="157" y="399"/>
                </a:cubicBezTo>
                <a:cubicBezTo>
                  <a:pt x="158" y="400"/>
                  <a:pt x="158" y="401"/>
                  <a:pt x="159" y="402"/>
                </a:cubicBezTo>
                <a:close/>
                <a:moveTo>
                  <a:pt x="65" y="403"/>
                </a:moveTo>
                <a:cubicBezTo>
                  <a:pt x="63" y="403"/>
                  <a:pt x="60" y="398"/>
                  <a:pt x="60" y="401"/>
                </a:cubicBezTo>
                <a:cubicBezTo>
                  <a:pt x="65" y="405"/>
                  <a:pt x="66" y="414"/>
                  <a:pt x="72" y="416"/>
                </a:cubicBezTo>
                <a:cubicBezTo>
                  <a:pt x="73" y="416"/>
                  <a:pt x="73" y="415"/>
                  <a:pt x="73" y="415"/>
                </a:cubicBezTo>
                <a:cubicBezTo>
                  <a:pt x="72" y="409"/>
                  <a:pt x="65" y="410"/>
                  <a:pt x="65" y="403"/>
                </a:cubicBezTo>
                <a:close/>
                <a:moveTo>
                  <a:pt x="421" y="410"/>
                </a:moveTo>
                <a:cubicBezTo>
                  <a:pt x="431" y="408"/>
                  <a:pt x="438" y="404"/>
                  <a:pt x="445" y="399"/>
                </a:cubicBezTo>
                <a:cubicBezTo>
                  <a:pt x="436" y="400"/>
                  <a:pt x="422" y="399"/>
                  <a:pt x="421" y="410"/>
                </a:cubicBezTo>
                <a:close/>
                <a:moveTo>
                  <a:pt x="299" y="402"/>
                </a:moveTo>
                <a:cubicBezTo>
                  <a:pt x="301" y="402"/>
                  <a:pt x="302" y="402"/>
                  <a:pt x="304" y="402"/>
                </a:cubicBezTo>
                <a:cubicBezTo>
                  <a:pt x="304" y="399"/>
                  <a:pt x="298" y="399"/>
                  <a:pt x="299" y="402"/>
                </a:cubicBezTo>
                <a:close/>
                <a:moveTo>
                  <a:pt x="384" y="403"/>
                </a:moveTo>
                <a:cubicBezTo>
                  <a:pt x="385" y="404"/>
                  <a:pt x="387" y="403"/>
                  <a:pt x="388" y="404"/>
                </a:cubicBezTo>
                <a:cubicBezTo>
                  <a:pt x="387" y="401"/>
                  <a:pt x="392" y="404"/>
                  <a:pt x="392" y="401"/>
                </a:cubicBezTo>
                <a:cubicBezTo>
                  <a:pt x="388" y="401"/>
                  <a:pt x="386" y="401"/>
                  <a:pt x="384" y="403"/>
                </a:cubicBezTo>
                <a:close/>
                <a:moveTo>
                  <a:pt x="195" y="422"/>
                </a:moveTo>
                <a:cubicBezTo>
                  <a:pt x="187" y="414"/>
                  <a:pt x="179" y="408"/>
                  <a:pt x="170" y="401"/>
                </a:cubicBezTo>
                <a:cubicBezTo>
                  <a:pt x="173" y="414"/>
                  <a:pt x="186" y="416"/>
                  <a:pt x="195" y="422"/>
                </a:cubicBezTo>
                <a:close/>
                <a:moveTo>
                  <a:pt x="394" y="414"/>
                </a:moveTo>
                <a:cubicBezTo>
                  <a:pt x="402" y="414"/>
                  <a:pt x="408" y="412"/>
                  <a:pt x="416" y="412"/>
                </a:cubicBezTo>
                <a:cubicBezTo>
                  <a:pt x="416" y="409"/>
                  <a:pt x="418" y="406"/>
                  <a:pt x="419" y="403"/>
                </a:cubicBezTo>
                <a:cubicBezTo>
                  <a:pt x="409" y="406"/>
                  <a:pt x="400" y="406"/>
                  <a:pt x="394" y="414"/>
                </a:cubicBezTo>
                <a:close/>
                <a:moveTo>
                  <a:pt x="267" y="407"/>
                </a:moveTo>
                <a:cubicBezTo>
                  <a:pt x="263" y="406"/>
                  <a:pt x="258" y="403"/>
                  <a:pt x="253" y="405"/>
                </a:cubicBezTo>
                <a:cubicBezTo>
                  <a:pt x="257" y="405"/>
                  <a:pt x="264" y="411"/>
                  <a:pt x="267" y="407"/>
                </a:cubicBezTo>
                <a:close/>
                <a:moveTo>
                  <a:pt x="118" y="416"/>
                </a:moveTo>
                <a:cubicBezTo>
                  <a:pt x="118" y="410"/>
                  <a:pt x="114" y="408"/>
                  <a:pt x="111" y="405"/>
                </a:cubicBezTo>
                <a:cubicBezTo>
                  <a:pt x="113" y="409"/>
                  <a:pt x="113" y="415"/>
                  <a:pt x="118" y="416"/>
                </a:cubicBezTo>
                <a:close/>
                <a:moveTo>
                  <a:pt x="308" y="407"/>
                </a:moveTo>
                <a:cubicBezTo>
                  <a:pt x="311" y="407"/>
                  <a:pt x="316" y="409"/>
                  <a:pt x="319" y="409"/>
                </a:cubicBezTo>
                <a:cubicBezTo>
                  <a:pt x="319" y="407"/>
                  <a:pt x="318" y="407"/>
                  <a:pt x="318" y="406"/>
                </a:cubicBezTo>
                <a:cubicBezTo>
                  <a:pt x="314" y="406"/>
                  <a:pt x="309" y="404"/>
                  <a:pt x="308" y="407"/>
                </a:cubicBezTo>
                <a:close/>
                <a:moveTo>
                  <a:pt x="338" y="410"/>
                </a:moveTo>
                <a:cubicBezTo>
                  <a:pt x="339" y="409"/>
                  <a:pt x="340" y="408"/>
                  <a:pt x="340" y="407"/>
                </a:cubicBezTo>
                <a:cubicBezTo>
                  <a:pt x="336" y="408"/>
                  <a:pt x="332" y="406"/>
                  <a:pt x="330" y="408"/>
                </a:cubicBezTo>
                <a:cubicBezTo>
                  <a:pt x="333" y="408"/>
                  <a:pt x="335" y="410"/>
                  <a:pt x="338" y="410"/>
                </a:cubicBezTo>
                <a:close/>
                <a:moveTo>
                  <a:pt x="346" y="410"/>
                </a:moveTo>
                <a:cubicBezTo>
                  <a:pt x="348" y="410"/>
                  <a:pt x="347" y="409"/>
                  <a:pt x="349" y="409"/>
                </a:cubicBezTo>
                <a:cubicBezTo>
                  <a:pt x="349" y="406"/>
                  <a:pt x="345" y="406"/>
                  <a:pt x="346" y="410"/>
                </a:cubicBezTo>
                <a:close/>
                <a:moveTo>
                  <a:pt x="358" y="411"/>
                </a:moveTo>
                <a:cubicBezTo>
                  <a:pt x="363" y="410"/>
                  <a:pt x="371" y="412"/>
                  <a:pt x="371" y="407"/>
                </a:cubicBezTo>
                <a:cubicBezTo>
                  <a:pt x="367" y="408"/>
                  <a:pt x="361" y="408"/>
                  <a:pt x="358" y="411"/>
                </a:cubicBezTo>
                <a:close/>
                <a:moveTo>
                  <a:pt x="144" y="414"/>
                </a:moveTo>
                <a:cubicBezTo>
                  <a:pt x="142" y="412"/>
                  <a:pt x="142" y="407"/>
                  <a:pt x="140" y="409"/>
                </a:cubicBezTo>
                <a:cubicBezTo>
                  <a:pt x="141" y="410"/>
                  <a:pt x="143" y="414"/>
                  <a:pt x="144" y="414"/>
                </a:cubicBezTo>
                <a:close/>
                <a:moveTo>
                  <a:pt x="328" y="409"/>
                </a:moveTo>
                <a:cubicBezTo>
                  <a:pt x="326" y="409"/>
                  <a:pt x="325" y="409"/>
                  <a:pt x="323" y="408"/>
                </a:cubicBezTo>
                <a:cubicBezTo>
                  <a:pt x="323" y="410"/>
                  <a:pt x="327" y="410"/>
                  <a:pt x="328" y="409"/>
                </a:cubicBezTo>
                <a:close/>
                <a:moveTo>
                  <a:pt x="146" y="439"/>
                </a:moveTo>
                <a:cubicBezTo>
                  <a:pt x="139" y="429"/>
                  <a:pt x="131" y="413"/>
                  <a:pt x="120" y="409"/>
                </a:cubicBezTo>
                <a:cubicBezTo>
                  <a:pt x="129" y="419"/>
                  <a:pt x="137" y="430"/>
                  <a:pt x="146" y="439"/>
                </a:cubicBezTo>
                <a:close/>
                <a:moveTo>
                  <a:pt x="271" y="410"/>
                </a:moveTo>
                <a:cubicBezTo>
                  <a:pt x="272" y="410"/>
                  <a:pt x="273" y="410"/>
                  <a:pt x="273" y="410"/>
                </a:cubicBezTo>
                <a:cubicBezTo>
                  <a:pt x="274" y="408"/>
                  <a:pt x="270" y="408"/>
                  <a:pt x="271" y="410"/>
                </a:cubicBezTo>
                <a:close/>
                <a:moveTo>
                  <a:pt x="298" y="412"/>
                </a:moveTo>
                <a:cubicBezTo>
                  <a:pt x="298" y="412"/>
                  <a:pt x="299" y="413"/>
                  <a:pt x="299" y="413"/>
                </a:cubicBezTo>
                <a:cubicBezTo>
                  <a:pt x="303" y="413"/>
                  <a:pt x="305" y="414"/>
                  <a:pt x="308" y="414"/>
                </a:cubicBezTo>
                <a:cubicBezTo>
                  <a:pt x="311" y="414"/>
                  <a:pt x="309" y="413"/>
                  <a:pt x="307" y="413"/>
                </a:cubicBezTo>
                <a:cubicBezTo>
                  <a:pt x="303" y="413"/>
                  <a:pt x="297" y="409"/>
                  <a:pt x="293" y="411"/>
                </a:cubicBezTo>
                <a:cubicBezTo>
                  <a:pt x="295" y="411"/>
                  <a:pt x="296" y="412"/>
                  <a:pt x="298" y="412"/>
                </a:cubicBezTo>
                <a:close/>
                <a:moveTo>
                  <a:pt x="380" y="416"/>
                </a:moveTo>
                <a:cubicBezTo>
                  <a:pt x="382" y="416"/>
                  <a:pt x="384" y="415"/>
                  <a:pt x="386" y="414"/>
                </a:cubicBezTo>
                <a:cubicBezTo>
                  <a:pt x="384" y="413"/>
                  <a:pt x="379" y="414"/>
                  <a:pt x="380" y="416"/>
                </a:cubicBezTo>
                <a:close/>
                <a:moveTo>
                  <a:pt x="76" y="418"/>
                </a:moveTo>
                <a:cubicBezTo>
                  <a:pt x="76" y="417"/>
                  <a:pt x="77" y="416"/>
                  <a:pt x="76" y="415"/>
                </a:cubicBezTo>
                <a:cubicBezTo>
                  <a:pt x="75" y="416"/>
                  <a:pt x="75" y="412"/>
                  <a:pt x="74" y="415"/>
                </a:cubicBezTo>
                <a:cubicBezTo>
                  <a:pt x="75" y="416"/>
                  <a:pt x="74" y="417"/>
                  <a:pt x="76" y="418"/>
                </a:cubicBezTo>
                <a:close/>
                <a:moveTo>
                  <a:pt x="392" y="416"/>
                </a:moveTo>
                <a:cubicBezTo>
                  <a:pt x="393" y="416"/>
                  <a:pt x="394" y="417"/>
                  <a:pt x="394" y="417"/>
                </a:cubicBezTo>
                <a:cubicBezTo>
                  <a:pt x="394" y="416"/>
                  <a:pt x="395" y="416"/>
                  <a:pt x="395" y="415"/>
                </a:cubicBezTo>
                <a:cubicBezTo>
                  <a:pt x="393" y="415"/>
                  <a:pt x="393" y="416"/>
                  <a:pt x="392" y="416"/>
                </a:cubicBezTo>
                <a:close/>
                <a:moveTo>
                  <a:pt x="374" y="418"/>
                </a:moveTo>
                <a:cubicBezTo>
                  <a:pt x="375" y="417"/>
                  <a:pt x="378" y="418"/>
                  <a:pt x="378" y="415"/>
                </a:cubicBezTo>
                <a:cubicBezTo>
                  <a:pt x="376" y="416"/>
                  <a:pt x="374" y="415"/>
                  <a:pt x="374" y="418"/>
                </a:cubicBezTo>
                <a:close/>
                <a:moveTo>
                  <a:pt x="321" y="416"/>
                </a:moveTo>
                <a:cubicBezTo>
                  <a:pt x="320" y="416"/>
                  <a:pt x="320" y="417"/>
                  <a:pt x="321" y="417"/>
                </a:cubicBezTo>
                <a:cubicBezTo>
                  <a:pt x="324" y="417"/>
                  <a:pt x="331" y="418"/>
                  <a:pt x="330" y="416"/>
                </a:cubicBezTo>
                <a:cubicBezTo>
                  <a:pt x="327" y="417"/>
                  <a:pt x="326" y="416"/>
                  <a:pt x="323" y="416"/>
                </a:cubicBezTo>
                <a:cubicBezTo>
                  <a:pt x="322" y="416"/>
                  <a:pt x="321" y="416"/>
                  <a:pt x="321" y="416"/>
                </a:cubicBezTo>
                <a:close/>
                <a:moveTo>
                  <a:pt x="83" y="421"/>
                </a:moveTo>
                <a:cubicBezTo>
                  <a:pt x="82" y="419"/>
                  <a:pt x="79" y="418"/>
                  <a:pt x="77" y="416"/>
                </a:cubicBezTo>
                <a:cubicBezTo>
                  <a:pt x="75" y="420"/>
                  <a:pt x="83" y="420"/>
                  <a:pt x="83" y="421"/>
                </a:cubicBezTo>
                <a:close/>
                <a:moveTo>
                  <a:pt x="129" y="425"/>
                </a:moveTo>
                <a:cubicBezTo>
                  <a:pt x="126" y="424"/>
                  <a:pt x="124" y="418"/>
                  <a:pt x="121" y="418"/>
                </a:cubicBezTo>
                <a:cubicBezTo>
                  <a:pt x="122" y="422"/>
                  <a:pt x="127" y="424"/>
                  <a:pt x="129" y="425"/>
                </a:cubicBezTo>
                <a:close/>
                <a:moveTo>
                  <a:pt x="417" y="421"/>
                </a:moveTo>
                <a:cubicBezTo>
                  <a:pt x="425" y="421"/>
                  <a:pt x="435" y="421"/>
                  <a:pt x="443" y="419"/>
                </a:cubicBezTo>
                <a:cubicBezTo>
                  <a:pt x="436" y="417"/>
                  <a:pt x="422" y="418"/>
                  <a:pt x="417" y="421"/>
                </a:cubicBezTo>
                <a:close/>
                <a:moveTo>
                  <a:pt x="388" y="419"/>
                </a:moveTo>
                <a:cubicBezTo>
                  <a:pt x="388" y="417"/>
                  <a:pt x="385" y="419"/>
                  <a:pt x="384" y="418"/>
                </a:cubicBezTo>
                <a:cubicBezTo>
                  <a:pt x="383" y="420"/>
                  <a:pt x="386" y="419"/>
                  <a:pt x="388" y="419"/>
                </a:cubicBezTo>
                <a:close/>
                <a:moveTo>
                  <a:pt x="160" y="426"/>
                </a:moveTo>
                <a:cubicBezTo>
                  <a:pt x="161" y="425"/>
                  <a:pt x="157" y="424"/>
                  <a:pt x="159" y="422"/>
                </a:cubicBezTo>
                <a:cubicBezTo>
                  <a:pt x="155" y="422"/>
                  <a:pt x="155" y="419"/>
                  <a:pt x="152" y="419"/>
                </a:cubicBezTo>
                <a:cubicBezTo>
                  <a:pt x="152" y="424"/>
                  <a:pt x="158" y="426"/>
                  <a:pt x="160" y="426"/>
                </a:cubicBezTo>
                <a:close/>
                <a:moveTo>
                  <a:pt x="174" y="427"/>
                </a:moveTo>
                <a:cubicBezTo>
                  <a:pt x="182" y="430"/>
                  <a:pt x="188" y="435"/>
                  <a:pt x="196" y="438"/>
                </a:cubicBezTo>
                <a:cubicBezTo>
                  <a:pt x="188" y="432"/>
                  <a:pt x="181" y="425"/>
                  <a:pt x="173" y="419"/>
                </a:cubicBezTo>
                <a:cubicBezTo>
                  <a:pt x="173" y="422"/>
                  <a:pt x="174" y="425"/>
                  <a:pt x="174" y="427"/>
                </a:cubicBezTo>
                <a:close/>
                <a:moveTo>
                  <a:pt x="347" y="422"/>
                </a:moveTo>
                <a:cubicBezTo>
                  <a:pt x="354" y="422"/>
                  <a:pt x="358" y="423"/>
                  <a:pt x="366" y="423"/>
                </a:cubicBezTo>
                <a:cubicBezTo>
                  <a:pt x="366" y="421"/>
                  <a:pt x="366" y="420"/>
                  <a:pt x="366" y="419"/>
                </a:cubicBezTo>
                <a:cubicBezTo>
                  <a:pt x="360" y="418"/>
                  <a:pt x="352" y="420"/>
                  <a:pt x="347" y="422"/>
                </a:cubicBezTo>
                <a:close/>
                <a:moveTo>
                  <a:pt x="371" y="423"/>
                </a:moveTo>
                <a:cubicBezTo>
                  <a:pt x="372" y="421"/>
                  <a:pt x="378" y="423"/>
                  <a:pt x="378" y="421"/>
                </a:cubicBezTo>
                <a:cubicBezTo>
                  <a:pt x="375" y="421"/>
                  <a:pt x="371" y="419"/>
                  <a:pt x="371" y="423"/>
                </a:cubicBezTo>
                <a:close/>
                <a:moveTo>
                  <a:pt x="89" y="426"/>
                </a:moveTo>
                <a:cubicBezTo>
                  <a:pt x="88" y="424"/>
                  <a:pt x="85" y="422"/>
                  <a:pt x="84" y="423"/>
                </a:cubicBezTo>
                <a:cubicBezTo>
                  <a:pt x="86" y="423"/>
                  <a:pt x="86" y="426"/>
                  <a:pt x="89" y="426"/>
                </a:cubicBezTo>
                <a:close/>
                <a:moveTo>
                  <a:pt x="92" y="436"/>
                </a:moveTo>
                <a:cubicBezTo>
                  <a:pt x="88" y="431"/>
                  <a:pt x="81" y="425"/>
                  <a:pt x="75" y="424"/>
                </a:cubicBezTo>
                <a:cubicBezTo>
                  <a:pt x="80" y="428"/>
                  <a:pt x="88" y="435"/>
                  <a:pt x="92" y="436"/>
                </a:cubicBezTo>
                <a:close/>
                <a:moveTo>
                  <a:pt x="119" y="426"/>
                </a:moveTo>
                <a:cubicBezTo>
                  <a:pt x="123" y="428"/>
                  <a:pt x="125" y="431"/>
                  <a:pt x="129" y="432"/>
                </a:cubicBezTo>
                <a:cubicBezTo>
                  <a:pt x="126" y="431"/>
                  <a:pt x="122" y="424"/>
                  <a:pt x="119" y="426"/>
                </a:cubicBezTo>
                <a:close/>
                <a:moveTo>
                  <a:pt x="149" y="430"/>
                </a:moveTo>
                <a:cubicBezTo>
                  <a:pt x="148" y="429"/>
                  <a:pt x="146" y="425"/>
                  <a:pt x="145" y="426"/>
                </a:cubicBezTo>
                <a:cubicBezTo>
                  <a:pt x="147" y="427"/>
                  <a:pt x="146" y="430"/>
                  <a:pt x="149" y="430"/>
                </a:cubicBezTo>
                <a:close/>
                <a:moveTo>
                  <a:pt x="169" y="472"/>
                </a:moveTo>
                <a:cubicBezTo>
                  <a:pt x="158" y="453"/>
                  <a:pt x="136" y="442"/>
                  <a:pt x="120" y="431"/>
                </a:cubicBezTo>
                <a:cubicBezTo>
                  <a:pt x="136" y="445"/>
                  <a:pt x="152" y="458"/>
                  <a:pt x="169" y="472"/>
                </a:cubicBezTo>
                <a:close/>
                <a:moveTo>
                  <a:pt x="157" y="443"/>
                </a:moveTo>
                <a:cubicBezTo>
                  <a:pt x="157" y="438"/>
                  <a:pt x="151" y="436"/>
                  <a:pt x="152" y="432"/>
                </a:cubicBezTo>
                <a:cubicBezTo>
                  <a:pt x="151" y="432"/>
                  <a:pt x="150" y="432"/>
                  <a:pt x="149" y="432"/>
                </a:cubicBezTo>
                <a:cubicBezTo>
                  <a:pt x="151" y="436"/>
                  <a:pt x="154" y="439"/>
                  <a:pt x="157" y="443"/>
                </a:cubicBezTo>
                <a:close/>
                <a:moveTo>
                  <a:pt x="176" y="464"/>
                </a:moveTo>
                <a:cubicBezTo>
                  <a:pt x="185" y="470"/>
                  <a:pt x="193" y="476"/>
                  <a:pt x="203" y="481"/>
                </a:cubicBezTo>
                <a:cubicBezTo>
                  <a:pt x="192" y="468"/>
                  <a:pt x="179" y="456"/>
                  <a:pt x="167" y="443"/>
                </a:cubicBezTo>
                <a:cubicBezTo>
                  <a:pt x="167" y="442"/>
                  <a:pt x="166" y="442"/>
                  <a:pt x="166" y="440"/>
                </a:cubicBezTo>
                <a:cubicBezTo>
                  <a:pt x="162" y="438"/>
                  <a:pt x="159" y="435"/>
                  <a:pt x="155" y="432"/>
                </a:cubicBezTo>
                <a:cubicBezTo>
                  <a:pt x="160" y="444"/>
                  <a:pt x="170" y="453"/>
                  <a:pt x="176" y="464"/>
                </a:cubicBezTo>
                <a:close/>
                <a:moveTo>
                  <a:pt x="129" y="445"/>
                </a:moveTo>
                <a:cubicBezTo>
                  <a:pt x="125" y="440"/>
                  <a:pt x="119" y="436"/>
                  <a:pt x="113" y="433"/>
                </a:cubicBezTo>
                <a:cubicBezTo>
                  <a:pt x="117" y="438"/>
                  <a:pt x="123" y="442"/>
                  <a:pt x="129" y="445"/>
                </a:cubicBezTo>
                <a:close/>
                <a:moveTo>
                  <a:pt x="185" y="449"/>
                </a:moveTo>
                <a:cubicBezTo>
                  <a:pt x="181" y="446"/>
                  <a:pt x="174" y="441"/>
                  <a:pt x="169" y="437"/>
                </a:cubicBezTo>
                <a:cubicBezTo>
                  <a:pt x="174" y="441"/>
                  <a:pt x="178" y="447"/>
                  <a:pt x="185" y="449"/>
                </a:cubicBezTo>
                <a:close/>
                <a:moveTo>
                  <a:pt x="203" y="509"/>
                </a:moveTo>
                <a:cubicBezTo>
                  <a:pt x="200" y="508"/>
                  <a:pt x="199" y="504"/>
                  <a:pt x="196" y="502"/>
                </a:cubicBezTo>
                <a:cubicBezTo>
                  <a:pt x="186" y="494"/>
                  <a:pt x="173" y="489"/>
                  <a:pt x="168" y="480"/>
                </a:cubicBezTo>
                <a:cubicBezTo>
                  <a:pt x="156" y="471"/>
                  <a:pt x="140" y="459"/>
                  <a:pt x="128" y="449"/>
                </a:cubicBezTo>
                <a:cubicBezTo>
                  <a:pt x="124" y="447"/>
                  <a:pt x="117" y="439"/>
                  <a:pt x="115" y="440"/>
                </a:cubicBezTo>
                <a:cubicBezTo>
                  <a:pt x="115" y="440"/>
                  <a:pt x="115" y="440"/>
                  <a:pt x="115" y="440"/>
                </a:cubicBezTo>
                <a:cubicBezTo>
                  <a:pt x="119" y="445"/>
                  <a:pt x="125" y="449"/>
                  <a:pt x="130" y="454"/>
                </a:cubicBezTo>
                <a:cubicBezTo>
                  <a:pt x="134" y="457"/>
                  <a:pt x="139" y="461"/>
                  <a:pt x="143" y="464"/>
                </a:cubicBezTo>
                <a:cubicBezTo>
                  <a:pt x="151" y="472"/>
                  <a:pt x="161" y="478"/>
                  <a:pt x="168" y="486"/>
                </a:cubicBezTo>
                <a:cubicBezTo>
                  <a:pt x="170" y="488"/>
                  <a:pt x="171" y="491"/>
                  <a:pt x="173" y="492"/>
                </a:cubicBezTo>
                <a:cubicBezTo>
                  <a:pt x="179" y="497"/>
                  <a:pt x="186" y="501"/>
                  <a:pt x="193" y="505"/>
                </a:cubicBezTo>
                <a:cubicBezTo>
                  <a:pt x="200" y="509"/>
                  <a:pt x="207" y="513"/>
                  <a:pt x="214" y="518"/>
                </a:cubicBezTo>
                <a:cubicBezTo>
                  <a:pt x="212" y="513"/>
                  <a:pt x="206" y="512"/>
                  <a:pt x="203" y="509"/>
                </a:cubicBezTo>
                <a:close/>
                <a:moveTo>
                  <a:pt x="162" y="448"/>
                </a:moveTo>
                <a:cubicBezTo>
                  <a:pt x="161" y="446"/>
                  <a:pt x="160" y="447"/>
                  <a:pt x="161" y="444"/>
                </a:cubicBezTo>
                <a:cubicBezTo>
                  <a:pt x="160" y="445"/>
                  <a:pt x="158" y="442"/>
                  <a:pt x="157" y="444"/>
                </a:cubicBezTo>
                <a:cubicBezTo>
                  <a:pt x="158" y="444"/>
                  <a:pt x="158" y="446"/>
                  <a:pt x="159" y="446"/>
                </a:cubicBezTo>
                <a:cubicBezTo>
                  <a:pt x="161" y="445"/>
                  <a:pt x="160" y="448"/>
                  <a:pt x="162" y="448"/>
                </a:cubicBezTo>
                <a:close/>
                <a:moveTo>
                  <a:pt x="137" y="452"/>
                </a:moveTo>
                <a:cubicBezTo>
                  <a:pt x="138" y="450"/>
                  <a:pt x="134" y="448"/>
                  <a:pt x="134" y="449"/>
                </a:cubicBezTo>
                <a:cubicBezTo>
                  <a:pt x="135" y="450"/>
                  <a:pt x="136" y="451"/>
                  <a:pt x="137" y="452"/>
                </a:cubicBezTo>
                <a:close/>
                <a:moveTo>
                  <a:pt x="142" y="455"/>
                </a:moveTo>
                <a:cubicBezTo>
                  <a:pt x="141" y="455"/>
                  <a:pt x="141" y="454"/>
                  <a:pt x="141" y="453"/>
                </a:cubicBezTo>
                <a:cubicBezTo>
                  <a:pt x="140" y="453"/>
                  <a:pt x="139" y="453"/>
                  <a:pt x="138" y="452"/>
                </a:cubicBezTo>
                <a:cubicBezTo>
                  <a:pt x="138" y="454"/>
                  <a:pt x="141" y="456"/>
                  <a:pt x="142" y="455"/>
                </a:cubicBezTo>
                <a:close/>
                <a:moveTo>
                  <a:pt x="171" y="504"/>
                </a:moveTo>
                <a:cubicBezTo>
                  <a:pt x="165" y="499"/>
                  <a:pt x="160" y="495"/>
                  <a:pt x="155" y="491"/>
                </a:cubicBezTo>
                <a:cubicBezTo>
                  <a:pt x="155" y="490"/>
                  <a:pt x="155" y="490"/>
                  <a:pt x="155" y="489"/>
                </a:cubicBezTo>
                <a:cubicBezTo>
                  <a:pt x="154" y="489"/>
                  <a:pt x="154" y="490"/>
                  <a:pt x="153" y="490"/>
                </a:cubicBezTo>
                <a:cubicBezTo>
                  <a:pt x="149" y="483"/>
                  <a:pt x="141" y="479"/>
                  <a:pt x="134" y="474"/>
                </a:cubicBezTo>
                <a:cubicBezTo>
                  <a:pt x="144" y="486"/>
                  <a:pt x="159" y="496"/>
                  <a:pt x="171" y="504"/>
                </a:cubicBezTo>
                <a:close/>
                <a:moveTo>
                  <a:pt x="204" y="501"/>
                </a:moveTo>
                <a:cubicBezTo>
                  <a:pt x="204" y="498"/>
                  <a:pt x="201" y="498"/>
                  <a:pt x="200" y="496"/>
                </a:cubicBezTo>
                <a:cubicBezTo>
                  <a:pt x="200" y="499"/>
                  <a:pt x="202" y="500"/>
                  <a:pt x="204" y="501"/>
                </a:cubicBezTo>
                <a:close/>
                <a:moveTo>
                  <a:pt x="190" y="511"/>
                </a:moveTo>
                <a:cubicBezTo>
                  <a:pt x="186" y="508"/>
                  <a:pt x="183" y="505"/>
                  <a:pt x="177" y="503"/>
                </a:cubicBezTo>
                <a:cubicBezTo>
                  <a:pt x="175" y="503"/>
                  <a:pt x="172" y="498"/>
                  <a:pt x="172" y="500"/>
                </a:cubicBezTo>
                <a:cubicBezTo>
                  <a:pt x="177" y="504"/>
                  <a:pt x="183" y="511"/>
                  <a:pt x="190" y="511"/>
                </a:cubicBezTo>
                <a:close/>
                <a:moveTo>
                  <a:pt x="233" y="539"/>
                </a:moveTo>
                <a:cubicBezTo>
                  <a:pt x="233" y="539"/>
                  <a:pt x="233" y="539"/>
                  <a:pt x="233" y="539"/>
                </a:cubicBezTo>
                <a:moveTo>
                  <a:pt x="250" y="554"/>
                </a:moveTo>
                <a:cubicBezTo>
                  <a:pt x="248" y="554"/>
                  <a:pt x="248" y="552"/>
                  <a:pt x="247" y="551"/>
                </a:cubicBezTo>
                <a:cubicBezTo>
                  <a:pt x="245" y="552"/>
                  <a:pt x="246" y="552"/>
                  <a:pt x="244" y="551"/>
                </a:cubicBezTo>
                <a:cubicBezTo>
                  <a:pt x="245" y="553"/>
                  <a:pt x="248" y="557"/>
                  <a:pt x="250" y="55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宋体" panose="02010600030101010101" pitchFamily="2" charset="-122"/>
              </a:rPr>
              <a:t>添加标题</a:t>
            </a:r>
            <a:endParaRPr lang="zh-CN" altLang="zh-CN" sz="3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17" name="TextBox 1">
            <a:extLst>
              <a:ext uri="{FF2B5EF4-FFF2-40B4-BE49-F238E27FC236}">
                <a16:creationId xmlns:a16="http://schemas.microsoft.com/office/drawing/2014/main" xmlns="" id="{5D54BF9C-5B90-48E6-A5BA-BBE5B8D3686B}"/>
              </a:ext>
            </a:extLst>
          </p:cNvPr>
          <p:cNvSpPr txBox="1"/>
          <p:nvPr/>
        </p:nvSpPr>
        <p:spPr>
          <a:xfrm>
            <a:off x="5854700" y="2501759"/>
            <a:ext cx="5227463" cy="235449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1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1" fill="hold" grpId="0" nodeType="click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000E832-E501-467C-93EF-0A699FFAD2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06" y="802556"/>
            <a:ext cx="4769010" cy="46199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69BD262-1F16-4D32-B7D4-2582EE528991}"/>
              </a:ext>
            </a:extLst>
          </p:cNvPr>
          <p:cNvSpPr txBox="1"/>
          <p:nvPr/>
        </p:nvSpPr>
        <p:spPr>
          <a:xfrm>
            <a:off x="5714491" y="2463526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29F02D2-3FB1-41A6-9BF3-A2D9A8EE2055}"/>
              </a:ext>
            </a:extLst>
          </p:cNvPr>
          <p:cNvSpPr txBox="1"/>
          <p:nvPr/>
        </p:nvSpPr>
        <p:spPr>
          <a:xfrm>
            <a:off x="3469085" y="2389270"/>
            <a:ext cx="16017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8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6409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CCC59C8-57AE-4E03-861F-039253CBC9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FC40CD7-EB58-4C00-BC5F-3AD3AF8C1875}"/>
              </a:ext>
            </a:extLst>
          </p:cNvPr>
          <p:cNvGrpSpPr/>
          <p:nvPr/>
        </p:nvGrpSpPr>
        <p:grpSpPr>
          <a:xfrm>
            <a:off x="1448759" y="3873669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xmlns="" id="{0FF6DDC6-17D2-425D-B9ED-4ADFD52EB48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6CAD0EB8-05E7-4476-A0FD-C0DB48F0C1E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" name="TextBox 1">
            <a:extLst>
              <a:ext uri="{FF2B5EF4-FFF2-40B4-BE49-F238E27FC236}">
                <a16:creationId xmlns:a16="http://schemas.microsoft.com/office/drawing/2014/main" xmlns="" id="{802EEB14-F515-432E-B99E-87D2DAA74E1C}"/>
              </a:ext>
            </a:extLst>
          </p:cNvPr>
          <p:cNvSpPr txBox="1"/>
          <p:nvPr/>
        </p:nvSpPr>
        <p:spPr>
          <a:xfrm>
            <a:off x="2089792" y="4038819"/>
            <a:ext cx="8095608" cy="143116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BFAA0740-0BDE-4A92-A096-E86E03F9671E}"/>
              </a:ext>
            </a:extLst>
          </p:cNvPr>
          <p:cNvSpPr/>
          <p:nvPr/>
        </p:nvSpPr>
        <p:spPr bwMode="auto">
          <a:xfrm flipH="1">
            <a:off x="1677395" y="3001808"/>
            <a:ext cx="8495341" cy="84292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normAutofit fontScale="25000" lnSpcReduction="20000"/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3B25BEA-79C6-4A8A-AD99-4FF55BF559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545" y="2063518"/>
            <a:ext cx="2235709" cy="149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14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11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1CE3AF6-310A-4C4F-AA73-1F4D6C4266F8}"/>
              </a:ext>
            </a:extLst>
          </p:cNvPr>
          <p:cNvGrpSpPr/>
          <p:nvPr/>
        </p:nvGrpSpPr>
        <p:grpSpPr>
          <a:xfrm>
            <a:off x="2121505" y="1919377"/>
            <a:ext cx="2199428" cy="1736029"/>
            <a:chOff x="1829405" y="1792377"/>
            <a:chExt cx="2199428" cy="173602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4D68869A-8069-494B-AA51-F8F88976B2C7}"/>
                </a:ext>
              </a:extLst>
            </p:cNvPr>
            <p:cNvGrpSpPr/>
            <p:nvPr/>
          </p:nvGrpSpPr>
          <p:grpSpPr>
            <a:xfrm>
              <a:off x="1829405" y="1792377"/>
              <a:ext cx="2199428" cy="1736029"/>
              <a:chOff x="7480905" y="1716177"/>
              <a:chExt cx="2199428" cy="1736029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5" name="Freeform 143">
                <a:extLst>
                  <a:ext uri="{FF2B5EF4-FFF2-40B4-BE49-F238E27FC236}">
                    <a16:creationId xmlns:a16="http://schemas.microsoft.com/office/drawing/2014/main" xmlns="" id="{04663352-E7BD-4E4B-8964-E7FA990EC3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80905" y="1716177"/>
                <a:ext cx="2199428" cy="1410026"/>
              </a:xfrm>
              <a:custGeom>
                <a:avLst/>
                <a:gdLst>
                  <a:gd name="T0" fmla="*/ 1 w 270"/>
                  <a:gd name="T1" fmla="*/ 87 h 377"/>
                  <a:gd name="T2" fmla="*/ 183 w 270"/>
                  <a:gd name="T3" fmla="*/ 0 h 377"/>
                  <a:gd name="T4" fmla="*/ 270 w 270"/>
                  <a:gd name="T5" fmla="*/ 107 h 377"/>
                  <a:gd name="T6" fmla="*/ 146 w 270"/>
                  <a:gd name="T7" fmla="*/ 236 h 377"/>
                  <a:gd name="T8" fmla="*/ 72 w 270"/>
                  <a:gd name="T9" fmla="*/ 375 h 377"/>
                  <a:gd name="T10" fmla="*/ 62 w 270"/>
                  <a:gd name="T11" fmla="*/ 247 h 377"/>
                  <a:gd name="T12" fmla="*/ 45 w 270"/>
                  <a:gd name="T13" fmla="*/ 215 h 377"/>
                  <a:gd name="T14" fmla="*/ 61 w 270"/>
                  <a:gd name="T15" fmla="*/ 347 h 377"/>
                  <a:gd name="T16" fmla="*/ 116 w 270"/>
                  <a:gd name="T17" fmla="*/ 212 h 377"/>
                  <a:gd name="T18" fmla="*/ 237 w 270"/>
                  <a:gd name="T19" fmla="*/ 40 h 377"/>
                  <a:gd name="T20" fmla="*/ 13 w 270"/>
                  <a:gd name="T21" fmla="*/ 47 h 377"/>
                  <a:gd name="T22" fmla="*/ 28 w 270"/>
                  <a:gd name="T23" fmla="*/ 182 h 377"/>
                  <a:gd name="T24" fmla="*/ 67 w 270"/>
                  <a:gd name="T25" fmla="*/ 281 h 377"/>
                  <a:gd name="T26" fmla="*/ 234 w 270"/>
                  <a:gd name="T27" fmla="*/ 18 h 377"/>
                  <a:gd name="T28" fmla="*/ 10 w 270"/>
                  <a:gd name="T29" fmla="*/ 116 h 377"/>
                  <a:gd name="T30" fmla="*/ 118 w 270"/>
                  <a:gd name="T31" fmla="*/ 261 h 377"/>
                  <a:gd name="T32" fmla="*/ 143 w 270"/>
                  <a:gd name="T33" fmla="*/ 230 h 377"/>
                  <a:gd name="T34" fmla="*/ 250 w 270"/>
                  <a:gd name="T35" fmla="*/ 148 h 377"/>
                  <a:gd name="T36" fmla="*/ 263 w 270"/>
                  <a:gd name="T37" fmla="*/ 146 h 377"/>
                  <a:gd name="T38" fmla="*/ 161 w 270"/>
                  <a:gd name="T39" fmla="*/ 215 h 377"/>
                  <a:gd name="T40" fmla="*/ 250 w 270"/>
                  <a:gd name="T41" fmla="*/ 139 h 377"/>
                  <a:gd name="T42" fmla="*/ 254 w 270"/>
                  <a:gd name="T43" fmla="*/ 88 h 377"/>
                  <a:gd name="T44" fmla="*/ 165 w 270"/>
                  <a:gd name="T45" fmla="*/ 215 h 377"/>
                  <a:gd name="T46" fmla="*/ 240 w 270"/>
                  <a:gd name="T47" fmla="*/ 185 h 377"/>
                  <a:gd name="T48" fmla="*/ 263 w 270"/>
                  <a:gd name="T49" fmla="*/ 72 h 377"/>
                  <a:gd name="T50" fmla="*/ 74 w 270"/>
                  <a:gd name="T51" fmla="*/ 323 h 377"/>
                  <a:gd name="T52" fmla="*/ 124 w 270"/>
                  <a:gd name="T53" fmla="*/ 223 h 377"/>
                  <a:gd name="T54" fmla="*/ 116 w 270"/>
                  <a:gd name="T55" fmla="*/ 257 h 377"/>
                  <a:gd name="T56" fmla="*/ 11 w 270"/>
                  <a:gd name="T57" fmla="*/ 33 h 377"/>
                  <a:gd name="T58" fmla="*/ 246 w 270"/>
                  <a:gd name="T59" fmla="*/ 172 h 377"/>
                  <a:gd name="T60" fmla="*/ 104 w 270"/>
                  <a:gd name="T61" fmla="*/ 277 h 377"/>
                  <a:gd name="T62" fmla="*/ 261 w 270"/>
                  <a:gd name="T63" fmla="*/ 182 h 377"/>
                  <a:gd name="T64" fmla="*/ 223 w 270"/>
                  <a:gd name="T65" fmla="*/ 210 h 377"/>
                  <a:gd name="T66" fmla="*/ 222 w 270"/>
                  <a:gd name="T67" fmla="*/ 205 h 377"/>
                  <a:gd name="T68" fmla="*/ 98 w 270"/>
                  <a:gd name="T69" fmla="*/ 288 h 377"/>
                  <a:gd name="T70" fmla="*/ 199 w 270"/>
                  <a:gd name="T71" fmla="*/ 216 h 377"/>
                  <a:gd name="T72" fmla="*/ 250 w 270"/>
                  <a:gd name="T73" fmla="*/ 179 h 377"/>
                  <a:gd name="T74" fmla="*/ 203 w 270"/>
                  <a:gd name="T75" fmla="*/ 216 h 377"/>
                  <a:gd name="T76" fmla="*/ 125 w 270"/>
                  <a:gd name="T77" fmla="*/ 277 h 377"/>
                  <a:gd name="T78" fmla="*/ 41 w 270"/>
                  <a:gd name="T79" fmla="*/ 200 h 377"/>
                  <a:gd name="T80" fmla="*/ 114 w 270"/>
                  <a:gd name="T81" fmla="*/ 290 h 377"/>
                  <a:gd name="T82" fmla="*/ 247 w 270"/>
                  <a:gd name="T83" fmla="*/ 30 h 377"/>
                  <a:gd name="T84" fmla="*/ 244 w 270"/>
                  <a:gd name="T85" fmla="*/ 27 h 377"/>
                  <a:gd name="T86" fmla="*/ 266 w 270"/>
                  <a:gd name="T87" fmla="*/ 53 h 377"/>
                  <a:gd name="T88" fmla="*/ 250 w 270"/>
                  <a:gd name="T89" fmla="*/ 77 h 377"/>
                  <a:gd name="T90" fmla="*/ 62 w 270"/>
                  <a:gd name="T91" fmla="*/ 234 h 377"/>
                  <a:gd name="T92" fmla="*/ 89 w 270"/>
                  <a:gd name="T93" fmla="*/ 315 h 377"/>
                  <a:gd name="T94" fmla="*/ 188 w 270"/>
                  <a:gd name="T95" fmla="*/ 213 h 377"/>
                  <a:gd name="T96" fmla="*/ 216 w 270"/>
                  <a:gd name="T97" fmla="*/ 213 h 377"/>
                  <a:gd name="T98" fmla="*/ 259 w 270"/>
                  <a:gd name="T99" fmla="*/ 67 h 377"/>
                  <a:gd name="T100" fmla="*/ 135 w 270"/>
                  <a:gd name="T101" fmla="*/ 230 h 377"/>
                  <a:gd name="T102" fmla="*/ 259 w 270"/>
                  <a:gd name="T103" fmla="*/ 47 h 377"/>
                  <a:gd name="T104" fmla="*/ 131 w 270"/>
                  <a:gd name="T105" fmla="*/ 234 h 377"/>
                  <a:gd name="T106" fmla="*/ 237 w 270"/>
                  <a:gd name="T107" fmla="*/ 209 h 377"/>
                  <a:gd name="T108" fmla="*/ 237 w 270"/>
                  <a:gd name="T109" fmla="*/ 205 h 377"/>
                  <a:gd name="T110" fmla="*/ 84 w 270"/>
                  <a:gd name="T111" fmla="*/ 321 h 377"/>
                  <a:gd name="T112" fmla="*/ 249 w 270"/>
                  <a:gd name="T113" fmla="*/ 114 h 377"/>
                  <a:gd name="T114" fmla="*/ 266 w 270"/>
                  <a:gd name="T115" fmla="*/ 84 h 377"/>
                  <a:gd name="T116" fmla="*/ 257 w 270"/>
                  <a:gd name="T117" fmla="*/ 58 h 377"/>
                  <a:gd name="T118" fmla="*/ 224 w 270"/>
                  <a:gd name="T119" fmla="*/ 215 h 377"/>
                  <a:gd name="T120" fmla="*/ 230 w 270"/>
                  <a:gd name="T121" fmla="*/ 8 h 377"/>
                  <a:gd name="T122" fmla="*/ 121 w 270"/>
                  <a:gd name="T123" fmla="*/ 215 h 377"/>
                  <a:gd name="T124" fmla="*/ 43 w 270"/>
                  <a:gd name="T125" fmla="*/ 19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377">
                    <a:moveTo>
                      <a:pt x="17" y="193"/>
                    </a:moveTo>
                    <a:lnTo>
                      <a:pt x="17" y="193"/>
                    </a:lnTo>
                    <a:lnTo>
                      <a:pt x="17" y="193"/>
                    </a:lnTo>
                    <a:lnTo>
                      <a:pt x="17" y="193"/>
                    </a:lnTo>
                    <a:lnTo>
                      <a:pt x="14" y="193"/>
                    </a:lnTo>
                    <a:lnTo>
                      <a:pt x="14" y="190"/>
                    </a:lnTo>
                    <a:lnTo>
                      <a:pt x="14" y="190"/>
                    </a:lnTo>
                    <a:lnTo>
                      <a:pt x="16" y="190"/>
                    </a:lnTo>
                    <a:lnTo>
                      <a:pt x="16" y="190"/>
                    </a:lnTo>
                    <a:lnTo>
                      <a:pt x="16" y="189"/>
                    </a:lnTo>
                    <a:lnTo>
                      <a:pt x="16" y="189"/>
                    </a:lnTo>
                    <a:lnTo>
                      <a:pt x="16" y="189"/>
                    </a:lnTo>
                    <a:lnTo>
                      <a:pt x="14" y="185"/>
                    </a:lnTo>
                    <a:lnTo>
                      <a:pt x="14" y="185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1" y="175"/>
                    </a:lnTo>
                    <a:lnTo>
                      <a:pt x="11" y="175"/>
                    </a:lnTo>
                    <a:lnTo>
                      <a:pt x="10" y="169"/>
                    </a:lnTo>
                    <a:lnTo>
                      <a:pt x="10" y="169"/>
                    </a:lnTo>
                    <a:lnTo>
                      <a:pt x="8" y="165"/>
                    </a:lnTo>
                    <a:lnTo>
                      <a:pt x="8" y="165"/>
                    </a:lnTo>
                    <a:lnTo>
                      <a:pt x="8" y="163"/>
                    </a:lnTo>
                    <a:lnTo>
                      <a:pt x="8" y="163"/>
                    </a:lnTo>
                    <a:lnTo>
                      <a:pt x="7" y="162"/>
                    </a:lnTo>
                    <a:lnTo>
                      <a:pt x="7" y="162"/>
                    </a:lnTo>
                    <a:lnTo>
                      <a:pt x="6" y="153"/>
                    </a:lnTo>
                    <a:lnTo>
                      <a:pt x="4" y="143"/>
                    </a:lnTo>
                    <a:lnTo>
                      <a:pt x="4" y="143"/>
                    </a:lnTo>
                    <a:lnTo>
                      <a:pt x="4" y="132"/>
                    </a:lnTo>
                    <a:lnTo>
                      <a:pt x="4" y="132"/>
                    </a:lnTo>
                    <a:lnTo>
                      <a:pt x="3" y="124"/>
                    </a:lnTo>
                    <a:lnTo>
                      <a:pt x="3" y="124"/>
                    </a:lnTo>
                    <a:lnTo>
                      <a:pt x="1" y="111"/>
                    </a:lnTo>
                    <a:lnTo>
                      <a:pt x="1" y="111"/>
                    </a:lnTo>
                    <a:lnTo>
                      <a:pt x="1" y="107"/>
                    </a:lnTo>
                    <a:lnTo>
                      <a:pt x="1" y="107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1" y="87"/>
                    </a:lnTo>
                    <a:lnTo>
                      <a:pt x="1" y="77"/>
                    </a:lnTo>
                    <a:lnTo>
                      <a:pt x="1" y="77"/>
                    </a:lnTo>
                    <a:lnTo>
                      <a:pt x="1" y="67"/>
                    </a:lnTo>
                    <a:lnTo>
                      <a:pt x="1" y="67"/>
                    </a:lnTo>
                    <a:lnTo>
                      <a:pt x="1" y="54"/>
                    </a:lnTo>
                    <a:lnTo>
                      <a:pt x="1" y="54"/>
                    </a:lnTo>
                    <a:lnTo>
                      <a:pt x="4" y="43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1" y="27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23" y="17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71" y="8"/>
                    </a:lnTo>
                    <a:lnTo>
                      <a:pt x="71" y="8"/>
                    </a:lnTo>
                    <a:lnTo>
                      <a:pt x="85" y="7"/>
                    </a:lnTo>
                    <a:lnTo>
                      <a:pt x="85" y="7"/>
                    </a:lnTo>
                    <a:lnTo>
                      <a:pt x="92" y="7"/>
                    </a:lnTo>
                    <a:lnTo>
                      <a:pt x="92" y="7"/>
                    </a:lnTo>
                    <a:lnTo>
                      <a:pt x="107" y="4"/>
                    </a:lnTo>
                    <a:lnTo>
                      <a:pt x="121" y="4"/>
                    </a:lnTo>
                    <a:lnTo>
                      <a:pt x="121" y="4"/>
                    </a:lnTo>
                    <a:lnTo>
                      <a:pt x="129" y="4"/>
                    </a:lnTo>
                    <a:lnTo>
                      <a:pt x="129" y="4"/>
                    </a:lnTo>
                    <a:lnTo>
                      <a:pt x="142" y="3"/>
                    </a:lnTo>
                    <a:lnTo>
                      <a:pt x="142" y="3"/>
                    </a:lnTo>
                    <a:lnTo>
                      <a:pt x="153" y="1"/>
                    </a:lnTo>
                    <a:lnTo>
                      <a:pt x="153" y="1"/>
                    </a:lnTo>
                    <a:lnTo>
                      <a:pt x="165" y="1"/>
                    </a:lnTo>
                    <a:lnTo>
                      <a:pt x="165" y="1"/>
                    </a:lnTo>
                    <a:lnTo>
                      <a:pt x="175" y="1"/>
                    </a:lnTo>
                    <a:lnTo>
                      <a:pt x="175" y="1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205" y="0"/>
                    </a:lnTo>
                    <a:lnTo>
                      <a:pt x="205" y="0"/>
                    </a:lnTo>
                    <a:lnTo>
                      <a:pt x="213" y="1"/>
                    </a:lnTo>
                    <a:lnTo>
                      <a:pt x="222" y="3"/>
                    </a:lnTo>
                    <a:lnTo>
                      <a:pt x="222" y="3"/>
                    </a:lnTo>
                    <a:lnTo>
                      <a:pt x="224" y="4"/>
                    </a:lnTo>
                    <a:lnTo>
                      <a:pt x="224" y="4"/>
                    </a:lnTo>
                    <a:lnTo>
                      <a:pt x="227" y="4"/>
                    </a:lnTo>
                    <a:lnTo>
                      <a:pt x="227" y="4"/>
                    </a:lnTo>
                    <a:lnTo>
                      <a:pt x="230" y="4"/>
                    </a:lnTo>
                    <a:lnTo>
                      <a:pt x="230" y="4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36" y="7"/>
                    </a:lnTo>
                    <a:lnTo>
                      <a:pt x="236" y="7"/>
                    </a:lnTo>
                    <a:lnTo>
                      <a:pt x="237" y="8"/>
                    </a:lnTo>
                    <a:lnTo>
                      <a:pt x="237" y="8"/>
                    </a:lnTo>
                    <a:lnTo>
                      <a:pt x="242" y="11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50" y="17"/>
                    </a:lnTo>
                    <a:lnTo>
                      <a:pt x="250" y="17"/>
                    </a:lnTo>
                    <a:lnTo>
                      <a:pt x="256" y="21"/>
                    </a:lnTo>
                    <a:lnTo>
                      <a:pt x="261" y="27"/>
                    </a:lnTo>
                    <a:lnTo>
                      <a:pt x="261" y="27"/>
                    </a:lnTo>
                    <a:lnTo>
                      <a:pt x="266" y="37"/>
                    </a:lnTo>
                    <a:lnTo>
                      <a:pt x="266" y="37"/>
                    </a:lnTo>
                    <a:lnTo>
                      <a:pt x="269" y="45"/>
                    </a:lnTo>
                    <a:lnTo>
                      <a:pt x="269" y="45"/>
                    </a:lnTo>
                    <a:lnTo>
                      <a:pt x="269" y="50"/>
                    </a:lnTo>
                    <a:lnTo>
                      <a:pt x="269" y="50"/>
                    </a:lnTo>
                    <a:lnTo>
                      <a:pt x="269" y="51"/>
                    </a:lnTo>
                    <a:lnTo>
                      <a:pt x="269" y="51"/>
                    </a:lnTo>
                    <a:lnTo>
                      <a:pt x="270" y="65"/>
                    </a:lnTo>
                    <a:lnTo>
                      <a:pt x="270" y="80"/>
                    </a:lnTo>
                    <a:lnTo>
                      <a:pt x="270" y="80"/>
                    </a:lnTo>
                    <a:lnTo>
                      <a:pt x="270" y="92"/>
                    </a:lnTo>
                    <a:lnTo>
                      <a:pt x="270" y="92"/>
                    </a:lnTo>
                    <a:lnTo>
                      <a:pt x="270" y="107"/>
                    </a:lnTo>
                    <a:lnTo>
                      <a:pt x="270" y="107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69" y="161"/>
                    </a:lnTo>
                    <a:lnTo>
                      <a:pt x="269" y="161"/>
                    </a:lnTo>
                    <a:lnTo>
                      <a:pt x="266" y="178"/>
                    </a:lnTo>
                    <a:lnTo>
                      <a:pt x="266" y="178"/>
                    </a:lnTo>
                    <a:lnTo>
                      <a:pt x="264" y="185"/>
                    </a:lnTo>
                    <a:lnTo>
                      <a:pt x="264" y="185"/>
                    </a:lnTo>
                    <a:lnTo>
                      <a:pt x="263" y="193"/>
                    </a:lnTo>
                    <a:lnTo>
                      <a:pt x="263" y="193"/>
                    </a:lnTo>
                    <a:lnTo>
                      <a:pt x="260" y="199"/>
                    </a:lnTo>
                    <a:lnTo>
                      <a:pt x="260" y="199"/>
                    </a:lnTo>
                    <a:lnTo>
                      <a:pt x="257" y="206"/>
                    </a:lnTo>
                    <a:lnTo>
                      <a:pt x="257" y="206"/>
                    </a:lnTo>
                    <a:lnTo>
                      <a:pt x="253" y="210"/>
                    </a:lnTo>
                    <a:lnTo>
                      <a:pt x="249" y="213"/>
                    </a:lnTo>
                    <a:lnTo>
                      <a:pt x="249" y="213"/>
                    </a:lnTo>
                    <a:lnTo>
                      <a:pt x="246" y="215"/>
                    </a:lnTo>
                    <a:lnTo>
                      <a:pt x="246" y="215"/>
                    </a:lnTo>
                    <a:lnTo>
                      <a:pt x="242" y="217"/>
                    </a:lnTo>
                    <a:lnTo>
                      <a:pt x="236" y="220"/>
                    </a:lnTo>
                    <a:lnTo>
                      <a:pt x="236" y="220"/>
                    </a:lnTo>
                    <a:lnTo>
                      <a:pt x="233" y="220"/>
                    </a:lnTo>
                    <a:lnTo>
                      <a:pt x="233" y="220"/>
                    </a:lnTo>
                    <a:lnTo>
                      <a:pt x="224" y="224"/>
                    </a:lnTo>
                    <a:lnTo>
                      <a:pt x="224" y="224"/>
                    </a:lnTo>
                    <a:lnTo>
                      <a:pt x="213" y="227"/>
                    </a:lnTo>
                    <a:lnTo>
                      <a:pt x="200" y="229"/>
                    </a:lnTo>
                    <a:lnTo>
                      <a:pt x="200" y="229"/>
                    </a:lnTo>
                    <a:lnTo>
                      <a:pt x="179" y="229"/>
                    </a:lnTo>
                    <a:lnTo>
                      <a:pt x="179" y="229"/>
                    </a:lnTo>
                    <a:lnTo>
                      <a:pt x="170" y="230"/>
                    </a:lnTo>
                    <a:lnTo>
                      <a:pt x="170" y="230"/>
                    </a:lnTo>
                    <a:lnTo>
                      <a:pt x="158" y="232"/>
                    </a:lnTo>
                    <a:lnTo>
                      <a:pt x="158" y="232"/>
                    </a:lnTo>
                    <a:lnTo>
                      <a:pt x="155" y="232"/>
                    </a:lnTo>
                    <a:lnTo>
                      <a:pt x="155" y="232"/>
                    </a:lnTo>
                    <a:lnTo>
                      <a:pt x="146" y="236"/>
                    </a:lnTo>
                    <a:lnTo>
                      <a:pt x="146" y="236"/>
                    </a:lnTo>
                    <a:lnTo>
                      <a:pt x="141" y="240"/>
                    </a:lnTo>
                    <a:lnTo>
                      <a:pt x="135" y="246"/>
                    </a:lnTo>
                    <a:lnTo>
                      <a:pt x="135" y="246"/>
                    </a:lnTo>
                    <a:lnTo>
                      <a:pt x="131" y="254"/>
                    </a:lnTo>
                    <a:lnTo>
                      <a:pt x="128" y="264"/>
                    </a:lnTo>
                    <a:lnTo>
                      <a:pt x="128" y="264"/>
                    </a:lnTo>
                    <a:lnTo>
                      <a:pt x="128" y="274"/>
                    </a:lnTo>
                    <a:lnTo>
                      <a:pt x="128" y="274"/>
                    </a:lnTo>
                    <a:lnTo>
                      <a:pt x="128" y="278"/>
                    </a:lnTo>
                    <a:lnTo>
                      <a:pt x="125" y="283"/>
                    </a:lnTo>
                    <a:lnTo>
                      <a:pt x="125" y="283"/>
                    </a:lnTo>
                    <a:lnTo>
                      <a:pt x="124" y="288"/>
                    </a:lnTo>
                    <a:lnTo>
                      <a:pt x="121" y="293"/>
                    </a:lnTo>
                    <a:lnTo>
                      <a:pt x="121" y="293"/>
                    </a:lnTo>
                    <a:lnTo>
                      <a:pt x="114" y="300"/>
                    </a:lnTo>
                    <a:lnTo>
                      <a:pt x="114" y="300"/>
                    </a:lnTo>
                    <a:lnTo>
                      <a:pt x="102" y="313"/>
                    </a:lnTo>
                    <a:lnTo>
                      <a:pt x="102" y="313"/>
                    </a:lnTo>
                    <a:lnTo>
                      <a:pt x="98" y="318"/>
                    </a:lnTo>
                    <a:lnTo>
                      <a:pt x="98" y="318"/>
                    </a:lnTo>
                    <a:lnTo>
                      <a:pt x="91" y="327"/>
                    </a:lnTo>
                    <a:lnTo>
                      <a:pt x="91" y="327"/>
                    </a:lnTo>
                    <a:lnTo>
                      <a:pt x="82" y="341"/>
                    </a:lnTo>
                    <a:lnTo>
                      <a:pt x="82" y="341"/>
                    </a:lnTo>
                    <a:lnTo>
                      <a:pt x="80" y="347"/>
                    </a:lnTo>
                    <a:lnTo>
                      <a:pt x="77" y="354"/>
                    </a:lnTo>
                    <a:lnTo>
                      <a:pt x="77" y="354"/>
                    </a:lnTo>
                    <a:lnTo>
                      <a:pt x="75" y="359"/>
                    </a:lnTo>
                    <a:lnTo>
                      <a:pt x="75" y="359"/>
                    </a:lnTo>
                    <a:lnTo>
                      <a:pt x="74" y="362"/>
                    </a:lnTo>
                    <a:lnTo>
                      <a:pt x="74" y="362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2" y="371"/>
                    </a:lnTo>
                    <a:lnTo>
                      <a:pt x="72" y="37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2" y="375"/>
                    </a:lnTo>
                    <a:lnTo>
                      <a:pt x="71" y="375"/>
                    </a:lnTo>
                    <a:lnTo>
                      <a:pt x="71" y="375"/>
                    </a:lnTo>
                    <a:lnTo>
                      <a:pt x="68" y="375"/>
                    </a:lnTo>
                    <a:lnTo>
                      <a:pt x="68" y="375"/>
                    </a:lnTo>
                    <a:lnTo>
                      <a:pt x="68" y="377"/>
                    </a:lnTo>
                    <a:lnTo>
                      <a:pt x="68" y="377"/>
                    </a:lnTo>
                    <a:lnTo>
                      <a:pt x="65" y="375"/>
                    </a:lnTo>
                    <a:lnTo>
                      <a:pt x="65" y="375"/>
                    </a:lnTo>
                    <a:lnTo>
                      <a:pt x="62" y="374"/>
                    </a:lnTo>
                    <a:lnTo>
                      <a:pt x="61" y="371"/>
                    </a:lnTo>
                    <a:lnTo>
                      <a:pt x="61" y="371"/>
                    </a:lnTo>
                    <a:lnTo>
                      <a:pt x="58" y="364"/>
                    </a:lnTo>
                    <a:lnTo>
                      <a:pt x="58" y="364"/>
                    </a:lnTo>
                    <a:lnTo>
                      <a:pt x="57" y="355"/>
                    </a:lnTo>
                    <a:lnTo>
                      <a:pt x="57" y="355"/>
                    </a:lnTo>
                    <a:lnTo>
                      <a:pt x="57" y="352"/>
                    </a:lnTo>
                    <a:lnTo>
                      <a:pt x="57" y="352"/>
                    </a:lnTo>
                    <a:lnTo>
                      <a:pt x="54" y="342"/>
                    </a:lnTo>
                    <a:lnTo>
                      <a:pt x="53" y="334"/>
                    </a:lnTo>
                    <a:lnTo>
                      <a:pt x="53" y="334"/>
                    </a:lnTo>
                    <a:lnTo>
                      <a:pt x="51" y="323"/>
                    </a:lnTo>
                    <a:lnTo>
                      <a:pt x="51" y="313"/>
                    </a:lnTo>
                    <a:lnTo>
                      <a:pt x="51" y="313"/>
                    </a:lnTo>
                    <a:lnTo>
                      <a:pt x="54" y="303"/>
                    </a:lnTo>
                    <a:lnTo>
                      <a:pt x="54" y="303"/>
                    </a:lnTo>
                    <a:lnTo>
                      <a:pt x="57" y="288"/>
                    </a:lnTo>
                    <a:lnTo>
                      <a:pt x="57" y="288"/>
                    </a:lnTo>
                    <a:lnTo>
                      <a:pt x="62" y="280"/>
                    </a:lnTo>
                    <a:lnTo>
                      <a:pt x="62" y="280"/>
                    </a:lnTo>
                    <a:lnTo>
                      <a:pt x="65" y="274"/>
                    </a:lnTo>
                    <a:lnTo>
                      <a:pt x="67" y="269"/>
                    </a:lnTo>
                    <a:lnTo>
                      <a:pt x="67" y="269"/>
                    </a:lnTo>
                    <a:lnTo>
                      <a:pt x="67" y="264"/>
                    </a:lnTo>
                    <a:lnTo>
                      <a:pt x="67" y="264"/>
                    </a:lnTo>
                    <a:lnTo>
                      <a:pt x="67" y="256"/>
                    </a:lnTo>
                    <a:lnTo>
                      <a:pt x="67" y="256"/>
                    </a:lnTo>
                    <a:lnTo>
                      <a:pt x="65" y="251"/>
                    </a:lnTo>
                    <a:lnTo>
                      <a:pt x="65" y="251"/>
                    </a:lnTo>
                    <a:lnTo>
                      <a:pt x="62" y="247"/>
                    </a:lnTo>
                    <a:lnTo>
                      <a:pt x="62" y="247"/>
                    </a:lnTo>
                    <a:lnTo>
                      <a:pt x="60" y="240"/>
                    </a:lnTo>
                    <a:lnTo>
                      <a:pt x="60" y="240"/>
                    </a:lnTo>
                    <a:lnTo>
                      <a:pt x="58" y="237"/>
                    </a:lnTo>
                    <a:lnTo>
                      <a:pt x="58" y="237"/>
                    </a:lnTo>
                    <a:lnTo>
                      <a:pt x="55" y="233"/>
                    </a:lnTo>
                    <a:lnTo>
                      <a:pt x="55" y="233"/>
                    </a:lnTo>
                    <a:lnTo>
                      <a:pt x="54" y="229"/>
                    </a:lnTo>
                    <a:lnTo>
                      <a:pt x="54" y="229"/>
                    </a:lnTo>
                    <a:lnTo>
                      <a:pt x="51" y="226"/>
                    </a:lnTo>
                    <a:lnTo>
                      <a:pt x="50" y="223"/>
                    </a:lnTo>
                    <a:lnTo>
                      <a:pt x="50" y="223"/>
                    </a:lnTo>
                    <a:lnTo>
                      <a:pt x="47" y="220"/>
                    </a:lnTo>
                    <a:lnTo>
                      <a:pt x="47" y="220"/>
                    </a:lnTo>
                    <a:lnTo>
                      <a:pt x="43" y="217"/>
                    </a:lnTo>
                    <a:lnTo>
                      <a:pt x="43" y="217"/>
                    </a:lnTo>
                    <a:lnTo>
                      <a:pt x="35" y="212"/>
                    </a:lnTo>
                    <a:lnTo>
                      <a:pt x="35" y="212"/>
                    </a:lnTo>
                    <a:lnTo>
                      <a:pt x="31" y="209"/>
                    </a:lnTo>
                    <a:lnTo>
                      <a:pt x="27" y="203"/>
                    </a:lnTo>
                    <a:lnTo>
                      <a:pt x="27" y="203"/>
                    </a:lnTo>
                    <a:lnTo>
                      <a:pt x="26" y="203"/>
                    </a:lnTo>
                    <a:lnTo>
                      <a:pt x="26" y="203"/>
                    </a:lnTo>
                    <a:lnTo>
                      <a:pt x="26" y="202"/>
                    </a:lnTo>
                    <a:lnTo>
                      <a:pt x="26" y="202"/>
                    </a:lnTo>
                    <a:lnTo>
                      <a:pt x="24" y="200"/>
                    </a:lnTo>
                    <a:lnTo>
                      <a:pt x="24" y="200"/>
                    </a:lnTo>
                    <a:lnTo>
                      <a:pt x="21" y="199"/>
                    </a:lnTo>
                    <a:lnTo>
                      <a:pt x="18" y="195"/>
                    </a:lnTo>
                    <a:lnTo>
                      <a:pt x="18" y="195"/>
                    </a:lnTo>
                    <a:lnTo>
                      <a:pt x="17" y="193"/>
                    </a:lnTo>
                    <a:lnTo>
                      <a:pt x="17" y="193"/>
                    </a:lnTo>
                    <a:close/>
                    <a:moveTo>
                      <a:pt x="45" y="216"/>
                    </a:moveTo>
                    <a:lnTo>
                      <a:pt x="45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5" y="216"/>
                    </a:lnTo>
                    <a:lnTo>
                      <a:pt x="45" y="216"/>
                    </a:lnTo>
                    <a:lnTo>
                      <a:pt x="45" y="215"/>
                    </a:lnTo>
                    <a:lnTo>
                      <a:pt x="45" y="215"/>
                    </a:lnTo>
                    <a:lnTo>
                      <a:pt x="44" y="215"/>
                    </a:lnTo>
                    <a:lnTo>
                      <a:pt x="44" y="215"/>
                    </a:lnTo>
                    <a:lnTo>
                      <a:pt x="45" y="216"/>
                    </a:lnTo>
                    <a:lnTo>
                      <a:pt x="45" y="216"/>
                    </a:lnTo>
                    <a:close/>
                    <a:moveTo>
                      <a:pt x="193" y="210"/>
                    </a:moveTo>
                    <a:lnTo>
                      <a:pt x="193" y="210"/>
                    </a:lnTo>
                    <a:lnTo>
                      <a:pt x="185" y="210"/>
                    </a:lnTo>
                    <a:lnTo>
                      <a:pt x="185" y="210"/>
                    </a:lnTo>
                    <a:lnTo>
                      <a:pt x="186" y="212"/>
                    </a:lnTo>
                    <a:lnTo>
                      <a:pt x="186" y="212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3" y="210"/>
                    </a:lnTo>
                    <a:lnTo>
                      <a:pt x="193" y="210"/>
                    </a:lnTo>
                    <a:close/>
                    <a:moveTo>
                      <a:pt x="57" y="213"/>
                    </a:moveTo>
                    <a:lnTo>
                      <a:pt x="57" y="213"/>
                    </a:lnTo>
                    <a:lnTo>
                      <a:pt x="57" y="217"/>
                    </a:lnTo>
                    <a:lnTo>
                      <a:pt x="57" y="217"/>
                    </a:lnTo>
                    <a:lnTo>
                      <a:pt x="57" y="213"/>
                    </a:lnTo>
                    <a:lnTo>
                      <a:pt x="57" y="213"/>
                    </a:lnTo>
                    <a:lnTo>
                      <a:pt x="55" y="207"/>
                    </a:lnTo>
                    <a:lnTo>
                      <a:pt x="53" y="203"/>
                    </a:lnTo>
                    <a:lnTo>
                      <a:pt x="53" y="203"/>
                    </a:lnTo>
                    <a:lnTo>
                      <a:pt x="53" y="205"/>
                    </a:lnTo>
                    <a:lnTo>
                      <a:pt x="53" y="205"/>
                    </a:lnTo>
                    <a:lnTo>
                      <a:pt x="54" y="209"/>
                    </a:lnTo>
                    <a:lnTo>
                      <a:pt x="54" y="209"/>
                    </a:lnTo>
                    <a:lnTo>
                      <a:pt x="55" y="212"/>
                    </a:lnTo>
                    <a:lnTo>
                      <a:pt x="55" y="212"/>
                    </a:lnTo>
                    <a:lnTo>
                      <a:pt x="57" y="213"/>
                    </a:lnTo>
                    <a:lnTo>
                      <a:pt x="57" y="213"/>
                    </a:lnTo>
                    <a:close/>
                    <a:moveTo>
                      <a:pt x="61" y="347"/>
                    </a:move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38"/>
                    </a:lnTo>
                    <a:lnTo>
                      <a:pt x="61" y="338"/>
                    </a:lnTo>
                    <a:lnTo>
                      <a:pt x="62" y="332"/>
                    </a:lnTo>
                    <a:lnTo>
                      <a:pt x="62" y="332"/>
                    </a:lnTo>
                    <a:lnTo>
                      <a:pt x="64" y="324"/>
                    </a:lnTo>
                    <a:lnTo>
                      <a:pt x="68" y="315"/>
                    </a:lnTo>
                    <a:lnTo>
                      <a:pt x="68" y="315"/>
                    </a:lnTo>
                    <a:lnTo>
                      <a:pt x="72" y="307"/>
                    </a:lnTo>
                    <a:lnTo>
                      <a:pt x="72" y="307"/>
                    </a:lnTo>
                    <a:lnTo>
                      <a:pt x="78" y="300"/>
                    </a:lnTo>
                    <a:lnTo>
                      <a:pt x="84" y="293"/>
                    </a:lnTo>
                    <a:lnTo>
                      <a:pt x="84" y="293"/>
                    </a:lnTo>
                    <a:lnTo>
                      <a:pt x="91" y="286"/>
                    </a:lnTo>
                    <a:lnTo>
                      <a:pt x="91" y="286"/>
                    </a:lnTo>
                    <a:lnTo>
                      <a:pt x="95" y="281"/>
                    </a:lnTo>
                    <a:lnTo>
                      <a:pt x="95" y="281"/>
                    </a:lnTo>
                    <a:lnTo>
                      <a:pt x="97" y="280"/>
                    </a:lnTo>
                    <a:lnTo>
                      <a:pt x="97" y="280"/>
                    </a:lnTo>
                    <a:lnTo>
                      <a:pt x="99" y="273"/>
                    </a:lnTo>
                    <a:lnTo>
                      <a:pt x="99" y="273"/>
                    </a:lnTo>
                    <a:lnTo>
                      <a:pt x="101" y="269"/>
                    </a:lnTo>
                    <a:lnTo>
                      <a:pt x="99" y="263"/>
                    </a:lnTo>
                    <a:lnTo>
                      <a:pt x="99" y="263"/>
                    </a:lnTo>
                    <a:lnTo>
                      <a:pt x="98" y="256"/>
                    </a:lnTo>
                    <a:lnTo>
                      <a:pt x="98" y="256"/>
                    </a:lnTo>
                    <a:lnTo>
                      <a:pt x="97" y="249"/>
                    </a:lnTo>
                    <a:lnTo>
                      <a:pt x="97" y="249"/>
                    </a:lnTo>
                    <a:lnTo>
                      <a:pt x="95" y="240"/>
                    </a:lnTo>
                    <a:lnTo>
                      <a:pt x="95" y="230"/>
                    </a:lnTo>
                    <a:lnTo>
                      <a:pt x="95" y="230"/>
                    </a:lnTo>
                    <a:lnTo>
                      <a:pt x="97" y="226"/>
                    </a:lnTo>
                    <a:lnTo>
                      <a:pt x="99" y="222"/>
                    </a:lnTo>
                    <a:lnTo>
                      <a:pt x="99" y="222"/>
                    </a:lnTo>
                    <a:lnTo>
                      <a:pt x="104" y="217"/>
                    </a:lnTo>
                    <a:lnTo>
                      <a:pt x="104" y="217"/>
                    </a:lnTo>
                    <a:lnTo>
                      <a:pt x="111" y="215"/>
                    </a:lnTo>
                    <a:lnTo>
                      <a:pt x="111" y="215"/>
                    </a:lnTo>
                    <a:lnTo>
                      <a:pt x="116" y="212"/>
                    </a:lnTo>
                    <a:lnTo>
                      <a:pt x="124" y="209"/>
                    </a:lnTo>
                    <a:lnTo>
                      <a:pt x="124" y="209"/>
                    </a:lnTo>
                    <a:lnTo>
                      <a:pt x="136" y="207"/>
                    </a:lnTo>
                    <a:lnTo>
                      <a:pt x="136" y="207"/>
                    </a:lnTo>
                    <a:lnTo>
                      <a:pt x="161" y="207"/>
                    </a:lnTo>
                    <a:lnTo>
                      <a:pt x="161" y="207"/>
                    </a:lnTo>
                    <a:lnTo>
                      <a:pt x="170" y="206"/>
                    </a:lnTo>
                    <a:lnTo>
                      <a:pt x="170" y="206"/>
                    </a:lnTo>
                    <a:lnTo>
                      <a:pt x="188" y="203"/>
                    </a:lnTo>
                    <a:lnTo>
                      <a:pt x="188" y="203"/>
                    </a:lnTo>
                    <a:lnTo>
                      <a:pt x="205" y="200"/>
                    </a:lnTo>
                    <a:lnTo>
                      <a:pt x="205" y="200"/>
                    </a:lnTo>
                    <a:lnTo>
                      <a:pt x="212" y="199"/>
                    </a:lnTo>
                    <a:lnTo>
                      <a:pt x="217" y="197"/>
                    </a:lnTo>
                    <a:lnTo>
                      <a:pt x="217" y="197"/>
                    </a:lnTo>
                    <a:lnTo>
                      <a:pt x="222" y="195"/>
                    </a:lnTo>
                    <a:lnTo>
                      <a:pt x="222" y="195"/>
                    </a:lnTo>
                    <a:lnTo>
                      <a:pt x="233" y="185"/>
                    </a:lnTo>
                    <a:lnTo>
                      <a:pt x="233" y="185"/>
                    </a:lnTo>
                    <a:lnTo>
                      <a:pt x="236" y="180"/>
                    </a:lnTo>
                    <a:lnTo>
                      <a:pt x="237" y="178"/>
                    </a:lnTo>
                    <a:lnTo>
                      <a:pt x="237" y="178"/>
                    </a:lnTo>
                    <a:lnTo>
                      <a:pt x="240" y="165"/>
                    </a:lnTo>
                    <a:lnTo>
                      <a:pt x="240" y="165"/>
                    </a:lnTo>
                    <a:lnTo>
                      <a:pt x="242" y="158"/>
                    </a:lnTo>
                    <a:lnTo>
                      <a:pt x="242" y="158"/>
                    </a:lnTo>
                    <a:lnTo>
                      <a:pt x="242" y="149"/>
                    </a:lnTo>
                    <a:lnTo>
                      <a:pt x="242" y="149"/>
                    </a:lnTo>
                    <a:lnTo>
                      <a:pt x="242" y="128"/>
                    </a:lnTo>
                    <a:lnTo>
                      <a:pt x="240" y="108"/>
                    </a:lnTo>
                    <a:lnTo>
                      <a:pt x="240" y="108"/>
                    </a:lnTo>
                    <a:lnTo>
                      <a:pt x="240" y="95"/>
                    </a:lnTo>
                    <a:lnTo>
                      <a:pt x="240" y="95"/>
                    </a:lnTo>
                    <a:lnTo>
                      <a:pt x="239" y="78"/>
                    </a:lnTo>
                    <a:lnTo>
                      <a:pt x="239" y="78"/>
                    </a:lnTo>
                    <a:lnTo>
                      <a:pt x="239" y="71"/>
                    </a:lnTo>
                    <a:lnTo>
                      <a:pt x="239" y="71"/>
                    </a:lnTo>
                    <a:lnTo>
                      <a:pt x="239" y="48"/>
                    </a:lnTo>
                    <a:lnTo>
                      <a:pt x="239" y="48"/>
                    </a:lnTo>
                    <a:lnTo>
                      <a:pt x="237" y="40"/>
                    </a:lnTo>
                    <a:lnTo>
                      <a:pt x="237" y="40"/>
                    </a:lnTo>
                    <a:lnTo>
                      <a:pt x="236" y="33"/>
                    </a:lnTo>
                    <a:lnTo>
                      <a:pt x="236" y="33"/>
                    </a:lnTo>
                    <a:lnTo>
                      <a:pt x="233" y="23"/>
                    </a:lnTo>
                    <a:lnTo>
                      <a:pt x="233" y="23"/>
                    </a:lnTo>
                    <a:lnTo>
                      <a:pt x="233" y="20"/>
                    </a:lnTo>
                    <a:lnTo>
                      <a:pt x="233" y="20"/>
                    </a:lnTo>
                    <a:lnTo>
                      <a:pt x="230" y="17"/>
                    </a:lnTo>
                    <a:lnTo>
                      <a:pt x="226" y="13"/>
                    </a:lnTo>
                    <a:lnTo>
                      <a:pt x="226" y="13"/>
                    </a:lnTo>
                    <a:lnTo>
                      <a:pt x="216" y="8"/>
                    </a:lnTo>
                    <a:lnTo>
                      <a:pt x="212" y="7"/>
                    </a:lnTo>
                    <a:lnTo>
                      <a:pt x="206" y="7"/>
                    </a:lnTo>
                    <a:lnTo>
                      <a:pt x="206" y="7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170" y="7"/>
                    </a:lnTo>
                    <a:lnTo>
                      <a:pt x="170" y="7"/>
                    </a:lnTo>
                    <a:lnTo>
                      <a:pt x="153" y="8"/>
                    </a:lnTo>
                    <a:lnTo>
                      <a:pt x="153" y="8"/>
                    </a:lnTo>
                    <a:lnTo>
                      <a:pt x="129" y="10"/>
                    </a:lnTo>
                    <a:lnTo>
                      <a:pt x="129" y="10"/>
                    </a:lnTo>
                    <a:lnTo>
                      <a:pt x="114" y="10"/>
                    </a:lnTo>
                    <a:lnTo>
                      <a:pt x="114" y="10"/>
                    </a:lnTo>
                    <a:lnTo>
                      <a:pt x="89" y="13"/>
                    </a:lnTo>
                    <a:lnTo>
                      <a:pt x="89" y="13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45" y="18"/>
                    </a:lnTo>
                    <a:lnTo>
                      <a:pt x="45" y="18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1" y="34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3" y="47"/>
                    </a:lnTo>
                    <a:lnTo>
                      <a:pt x="13" y="47"/>
                    </a:lnTo>
                    <a:lnTo>
                      <a:pt x="10" y="60"/>
                    </a:lnTo>
                    <a:lnTo>
                      <a:pt x="10" y="60"/>
                    </a:lnTo>
                    <a:lnTo>
                      <a:pt x="7" y="71"/>
                    </a:lnTo>
                    <a:lnTo>
                      <a:pt x="7" y="81"/>
                    </a:lnTo>
                    <a:lnTo>
                      <a:pt x="7" y="81"/>
                    </a:lnTo>
                    <a:lnTo>
                      <a:pt x="7" y="94"/>
                    </a:lnTo>
                    <a:lnTo>
                      <a:pt x="7" y="94"/>
                    </a:lnTo>
                    <a:lnTo>
                      <a:pt x="8" y="104"/>
                    </a:lnTo>
                    <a:lnTo>
                      <a:pt x="11" y="114"/>
                    </a:lnTo>
                    <a:lnTo>
                      <a:pt x="11" y="114"/>
                    </a:lnTo>
                    <a:lnTo>
                      <a:pt x="14" y="121"/>
                    </a:lnTo>
                    <a:lnTo>
                      <a:pt x="14" y="121"/>
                    </a:lnTo>
                    <a:lnTo>
                      <a:pt x="16" y="128"/>
                    </a:lnTo>
                    <a:lnTo>
                      <a:pt x="16" y="128"/>
                    </a:lnTo>
                    <a:lnTo>
                      <a:pt x="16" y="131"/>
                    </a:lnTo>
                    <a:lnTo>
                      <a:pt x="17" y="132"/>
                    </a:lnTo>
                    <a:lnTo>
                      <a:pt x="17" y="132"/>
                    </a:lnTo>
                    <a:lnTo>
                      <a:pt x="17" y="134"/>
                    </a:lnTo>
                    <a:lnTo>
                      <a:pt x="16" y="135"/>
                    </a:lnTo>
                    <a:lnTo>
                      <a:pt x="16" y="135"/>
                    </a:lnTo>
                    <a:lnTo>
                      <a:pt x="16" y="136"/>
                    </a:lnTo>
                    <a:lnTo>
                      <a:pt x="16" y="136"/>
                    </a:lnTo>
                    <a:lnTo>
                      <a:pt x="16" y="141"/>
                    </a:lnTo>
                    <a:lnTo>
                      <a:pt x="16" y="141"/>
                    </a:lnTo>
                    <a:lnTo>
                      <a:pt x="18" y="148"/>
                    </a:lnTo>
                    <a:lnTo>
                      <a:pt x="18" y="148"/>
                    </a:lnTo>
                    <a:lnTo>
                      <a:pt x="20" y="159"/>
                    </a:lnTo>
                    <a:lnTo>
                      <a:pt x="20" y="159"/>
                    </a:lnTo>
                    <a:lnTo>
                      <a:pt x="20" y="162"/>
                    </a:lnTo>
                    <a:lnTo>
                      <a:pt x="20" y="162"/>
                    </a:lnTo>
                    <a:lnTo>
                      <a:pt x="21" y="169"/>
                    </a:lnTo>
                    <a:lnTo>
                      <a:pt x="21" y="169"/>
                    </a:lnTo>
                    <a:lnTo>
                      <a:pt x="23" y="175"/>
                    </a:lnTo>
                    <a:lnTo>
                      <a:pt x="23" y="175"/>
                    </a:lnTo>
                    <a:lnTo>
                      <a:pt x="26" y="180"/>
                    </a:lnTo>
                    <a:lnTo>
                      <a:pt x="26" y="180"/>
                    </a:lnTo>
                    <a:lnTo>
                      <a:pt x="27" y="180"/>
                    </a:lnTo>
                    <a:lnTo>
                      <a:pt x="27" y="180"/>
                    </a:lnTo>
                    <a:lnTo>
                      <a:pt x="28" y="182"/>
                    </a:lnTo>
                    <a:lnTo>
                      <a:pt x="28" y="182"/>
                    </a:lnTo>
                    <a:lnTo>
                      <a:pt x="30" y="183"/>
                    </a:lnTo>
                    <a:lnTo>
                      <a:pt x="31" y="183"/>
                    </a:lnTo>
                    <a:lnTo>
                      <a:pt x="31" y="183"/>
                    </a:lnTo>
                    <a:lnTo>
                      <a:pt x="33" y="183"/>
                    </a:lnTo>
                    <a:lnTo>
                      <a:pt x="34" y="185"/>
                    </a:lnTo>
                    <a:lnTo>
                      <a:pt x="34" y="185"/>
                    </a:lnTo>
                    <a:lnTo>
                      <a:pt x="35" y="186"/>
                    </a:lnTo>
                    <a:lnTo>
                      <a:pt x="35" y="186"/>
                    </a:lnTo>
                    <a:lnTo>
                      <a:pt x="44" y="192"/>
                    </a:lnTo>
                    <a:lnTo>
                      <a:pt x="44" y="192"/>
                    </a:lnTo>
                    <a:lnTo>
                      <a:pt x="51" y="197"/>
                    </a:lnTo>
                    <a:lnTo>
                      <a:pt x="51" y="197"/>
                    </a:lnTo>
                    <a:lnTo>
                      <a:pt x="55" y="205"/>
                    </a:lnTo>
                    <a:lnTo>
                      <a:pt x="55" y="205"/>
                    </a:lnTo>
                    <a:lnTo>
                      <a:pt x="60" y="212"/>
                    </a:lnTo>
                    <a:lnTo>
                      <a:pt x="61" y="219"/>
                    </a:lnTo>
                    <a:lnTo>
                      <a:pt x="61" y="219"/>
                    </a:lnTo>
                    <a:lnTo>
                      <a:pt x="61" y="227"/>
                    </a:lnTo>
                    <a:lnTo>
                      <a:pt x="61" y="227"/>
                    </a:lnTo>
                    <a:lnTo>
                      <a:pt x="62" y="229"/>
                    </a:lnTo>
                    <a:lnTo>
                      <a:pt x="62" y="229"/>
                    </a:lnTo>
                    <a:lnTo>
                      <a:pt x="67" y="234"/>
                    </a:lnTo>
                    <a:lnTo>
                      <a:pt x="67" y="234"/>
                    </a:lnTo>
                    <a:lnTo>
                      <a:pt x="70" y="237"/>
                    </a:lnTo>
                    <a:lnTo>
                      <a:pt x="71" y="240"/>
                    </a:lnTo>
                    <a:lnTo>
                      <a:pt x="71" y="240"/>
                    </a:lnTo>
                    <a:lnTo>
                      <a:pt x="74" y="249"/>
                    </a:lnTo>
                    <a:lnTo>
                      <a:pt x="74" y="249"/>
                    </a:lnTo>
                    <a:lnTo>
                      <a:pt x="74" y="253"/>
                    </a:lnTo>
                    <a:lnTo>
                      <a:pt x="74" y="253"/>
                    </a:lnTo>
                    <a:lnTo>
                      <a:pt x="74" y="260"/>
                    </a:lnTo>
                    <a:lnTo>
                      <a:pt x="74" y="260"/>
                    </a:lnTo>
                    <a:lnTo>
                      <a:pt x="72" y="263"/>
                    </a:lnTo>
                    <a:lnTo>
                      <a:pt x="72" y="263"/>
                    </a:lnTo>
                    <a:lnTo>
                      <a:pt x="72" y="267"/>
                    </a:lnTo>
                    <a:lnTo>
                      <a:pt x="71" y="271"/>
                    </a:lnTo>
                    <a:lnTo>
                      <a:pt x="71" y="271"/>
                    </a:lnTo>
                    <a:lnTo>
                      <a:pt x="67" y="281"/>
                    </a:lnTo>
                    <a:lnTo>
                      <a:pt x="67" y="281"/>
                    </a:lnTo>
                    <a:lnTo>
                      <a:pt x="65" y="286"/>
                    </a:lnTo>
                    <a:lnTo>
                      <a:pt x="65" y="286"/>
                    </a:lnTo>
                    <a:lnTo>
                      <a:pt x="62" y="297"/>
                    </a:lnTo>
                    <a:lnTo>
                      <a:pt x="62" y="297"/>
                    </a:lnTo>
                    <a:lnTo>
                      <a:pt x="60" y="313"/>
                    </a:lnTo>
                    <a:lnTo>
                      <a:pt x="60" y="313"/>
                    </a:lnTo>
                    <a:lnTo>
                      <a:pt x="58" y="327"/>
                    </a:lnTo>
                    <a:lnTo>
                      <a:pt x="58" y="327"/>
                    </a:lnTo>
                    <a:lnTo>
                      <a:pt x="60" y="33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close/>
                    <a:moveTo>
                      <a:pt x="244" y="107"/>
                    </a:moveTo>
                    <a:lnTo>
                      <a:pt x="244" y="107"/>
                    </a:lnTo>
                    <a:lnTo>
                      <a:pt x="244" y="107"/>
                    </a:lnTo>
                    <a:lnTo>
                      <a:pt x="244" y="107"/>
                    </a:lnTo>
                    <a:lnTo>
                      <a:pt x="246" y="92"/>
                    </a:lnTo>
                    <a:lnTo>
                      <a:pt x="246" y="92"/>
                    </a:lnTo>
                    <a:lnTo>
                      <a:pt x="246" y="87"/>
                    </a:lnTo>
                    <a:lnTo>
                      <a:pt x="246" y="87"/>
                    </a:lnTo>
                    <a:lnTo>
                      <a:pt x="246" y="74"/>
                    </a:lnTo>
                    <a:lnTo>
                      <a:pt x="246" y="74"/>
                    </a:lnTo>
                    <a:lnTo>
                      <a:pt x="246" y="67"/>
                    </a:lnTo>
                    <a:lnTo>
                      <a:pt x="246" y="67"/>
                    </a:lnTo>
                    <a:lnTo>
                      <a:pt x="244" y="53"/>
                    </a:lnTo>
                    <a:lnTo>
                      <a:pt x="244" y="53"/>
                    </a:lnTo>
                    <a:lnTo>
                      <a:pt x="244" y="48"/>
                    </a:lnTo>
                    <a:lnTo>
                      <a:pt x="244" y="48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0" y="30"/>
                    </a:lnTo>
                    <a:lnTo>
                      <a:pt x="240" y="30"/>
                    </a:lnTo>
                    <a:lnTo>
                      <a:pt x="239" y="24"/>
                    </a:lnTo>
                    <a:lnTo>
                      <a:pt x="236" y="18"/>
                    </a:lnTo>
                    <a:lnTo>
                      <a:pt x="236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6" y="21"/>
                    </a:lnTo>
                    <a:lnTo>
                      <a:pt x="236" y="21"/>
                    </a:lnTo>
                    <a:lnTo>
                      <a:pt x="237" y="26"/>
                    </a:lnTo>
                    <a:lnTo>
                      <a:pt x="239" y="31"/>
                    </a:lnTo>
                    <a:lnTo>
                      <a:pt x="239" y="31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3" y="60"/>
                    </a:lnTo>
                    <a:lnTo>
                      <a:pt x="243" y="60"/>
                    </a:lnTo>
                    <a:lnTo>
                      <a:pt x="244" y="72"/>
                    </a:lnTo>
                    <a:lnTo>
                      <a:pt x="244" y="72"/>
                    </a:lnTo>
                    <a:lnTo>
                      <a:pt x="244" y="95"/>
                    </a:lnTo>
                    <a:lnTo>
                      <a:pt x="244" y="95"/>
                    </a:lnTo>
                    <a:lnTo>
                      <a:pt x="244" y="107"/>
                    </a:lnTo>
                    <a:lnTo>
                      <a:pt x="244" y="107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18" y="169"/>
                    </a:lnTo>
                    <a:lnTo>
                      <a:pt x="18" y="169"/>
                    </a:lnTo>
                    <a:lnTo>
                      <a:pt x="17" y="163"/>
                    </a:lnTo>
                    <a:lnTo>
                      <a:pt x="17" y="158"/>
                    </a:lnTo>
                    <a:lnTo>
                      <a:pt x="17" y="158"/>
                    </a:lnTo>
                    <a:lnTo>
                      <a:pt x="17" y="151"/>
                    </a:lnTo>
                    <a:lnTo>
                      <a:pt x="16" y="145"/>
                    </a:lnTo>
                    <a:lnTo>
                      <a:pt x="16" y="145"/>
                    </a:lnTo>
                    <a:lnTo>
                      <a:pt x="13" y="138"/>
                    </a:lnTo>
                    <a:lnTo>
                      <a:pt x="13" y="138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1"/>
                    </a:lnTo>
                    <a:lnTo>
                      <a:pt x="11" y="131"/>
                    </a:lnTo>
                    <a:lnTo>
                      <a:pt x="13" y="129"/>
                    </a:lnTo>
                    <a:lnTo>
                      <a:pt x="13" y="129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4"/>
                    </a:lnTo>
                    <a:lnTo>
                      <a:pt x="13" y="124"/>
                    </a:lnTo>
                    <a:lnTo>
                      <a:pt x="10" y="116"/>
                    </a:lnTo>
                    <a:lnTo>
                      <a:pt x="8" y="109"/>
                    </a:lnTo>
                    <a:lnTo>
                      <a:pt x="8" y="109"/>
                    </a:lnTo>
                    <a:lnTo>
                      <a:pt x="7" y="109"/>
                    </a:lnTo>
                    <a:lnTo>
                      <a:pt x="7" y="109"/>
                    </a:lnTo>
                    <a:lnTo>
                      <a:pt x="8" y="112"/>
                    </a:lnTo>
                    <a:lnTo>
                      <a:pt x="8" y="112"/>
                    </a:lnTo>
                    <a:lnTo>
                      <a:pt x="8" y="114"/>
                    </a:lnTo>
                    <a:lnTo>
                      <a:pt x="8" y="114"/>
                    </a:lnTo>
                    <a:lnTo>
                      <a:pt x="10" y="115"/>
                    </a:lnTo>
                    <a:lnTo>
                      <a:pt x="10" y="115"/>
                    </a:lnTo>
                    <a:lnTo>
                      <a:pt x="10" y="124"/>
                    </a:lnTo>
                    <a:lnTo>
                      <a:pt x="10" y="124"/>
                    </a:lnTo>
                    <a:lnTo>
                      <a:pt x="10" y="129"/>
                    </a:lnTo>
                    <a:lnTo>
                      <a:pt x="10" y="129"/>
                    </a:lnTo>
                    <a:lnTo>
                      <a:pt x="11" y="142"/>
                    </a:lnTo>
                    <a:lnTo>
                      <a:pt x="11" y="142"/>
                    </a:lnTo>
                    <a:lnTo>
                      <a:pt x="13" y="153"/>
                    </a:lnTo>
                    <a:lnTo>
                      <a:pt x="13" y="153"/>
                    </a:lnTo>
                    <a:lnTo>
                      <a:pt x="16" y="162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  <a:moveTo>
                      <a:pt x="254" y="99"/>
                    </a:moveTo>
                    <a:lnTo>
                      <a:pt x="254" y="99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61" y="116"/>
                    </a:lnTo>
                    <a:lnTo>
                      <a:pt x="261" y="116"/>
                    </a:lnTo>
                    <a:lnTo>
                      <a:pt x="263" y="104"/>
                    </a:lnTo>
                    <a:lnTo>
                      <a:pt x="263" y="104"/>
                    </a:lnTo>
                    <a:lnTo>
                      <a:pt x="261" y="104"/>
                    </a:lnTo>
                    <a:lnTo>
                      <a:pt x="260" y="104"/>
                    </a:lnTo>
                    <a:lnTo>
                      <a:pt x="260" y="104"/>
                    </a:lnTo>
                    <a:lnTo>
                      <a:pt x="257" y="101"/>
                    </a:lnTo>
                    <a:lnTo>
                      <a:pt x="254" y="99"/>
                    </a:lnTo>
                    <a:lnTo>
                      <a:pt x="254" y="99"/>
                    </a:lnTo>
                    <a:close/>
                    <a:moveTo>
                      <a:pt x="118" y="269"/>
                    </a:moveTo>
                    <a:lnTo>
                      <a:pt x="118" y="269"/>
                    </a:lnTo>
                    <a:lnTo>
                      <a:pt x="118" y="263"/>
                    </a:lnTo>
                    <a:lnTo>
                      <a:pt x="118" y="263"/>
                    </a:lnTo>
                    <a:lnTo>
                      <a:pt x="118" y="261"/>
                    </a:lnTo>
                    <a:lnTo>
                      <a:pt x="118" y="261"/>
                    </a:lnTo>
                    <a:lnTo>
                      <a:pt x="114" y="257"/>
                    </a:lnTo>
                    <a:lnTo>
                      <a:pt x="114" y="257"/>
                    </a:lnTo>
                    <a:lnTo>
                      <a:pt x="111" y="256"/>
                    </a:lnTo>
                    <a:lnTo>
                      <a:pt x="109" y="254"/>
                    </a:lnTo>
                    <a:lnTo>
                      <a:pt x="109" y="254"/>
                    </a:lnTo>
                    <a:lnTo>
                      <a:pt x="109" y="251"/>
                    </a:lnTo>
                    <a:lnTo>
                      <a:pt x="109" y="251"/>
                    </a:lnTo>
                    <a:lnTo>
                      <a:pt x="108" y="250"/>
                    </a:lnTo>
                    <a:lnTo>
                      <a:pt x="108" y="250"/>
                    </a:lnTo>
                    <a:lnTo>
                      <a:pt x="105" y="247"/>
                    </a:lnTo>
                    <a:lnTo>
                      <a:pt x="105" y="247"/>
                    </a:lnTo>
                    <a:lnTo>
                      <a:pt x="104" y="246"/>
                    </a:lnTo>
                    <a:lnTo>
                      <a:pt x="104" y="246"/>
                    </a:lnTo>
                    <a:lnTo>
                      <a:pt x="104" y="247"/>
                    </a:lnTo>
                    <a:lnTo>
                      <a:pt x="104" y="247"/>
                    </a:lnTo>
                    <a:lnTo>
                      <a:pt x="105" y="254"/>
                    </a:lnTo>
                    <a:lnTo>
                      <a:pt x="105" y="254"/>
                    </a:lnTo>
                    <a:lnTo>
                      <a:pt x="105" y="256"/>
                    </a:lnTo>
                    <a:lnTo>
                      <a:pt x="105" y="256"/>
                    </a:lnTo>
                    <a:lnTo>
                      <a:pt x="107" y="257"/>
                    </a:lnTo>
                    <a:lnTo>
                      <a:pt x="107" y="257"/>
                    </a:lnTo>
                    <a:lnTo>
                      <a:pt x="107" y="259"/>
                    </a:lnTo>
                    <a:lnTo>
                      <a:pt x="108" y="261"/>
                    </a:lnTo>
                    <a:lnTo>
                      <a:pt x="108" y="261"/>
                    </a:lnTo>
                    <a:lnTo>
                      <a:pt x="116" y="269"/>
                    </a:lnTo>
                    <a:lnTo>
                      <a:pt x="116" y="269"/>
                    </a:lnTo>
                    <a:lnTo>
                      <a:pt x="118" y="269"/>
                    </a:lnTo>
                    <a:lnTo>
                      <a:pt x="118" y="269"/>
                    </a:lnTo>
                    <a:close/>
                    <a:moveTo>
                      <a:pt x="135" y="222"/>
                    </a:moveTo>
                    <a:lnTo>
                      <a:pt x="135" y="222"/>
                    </a:lnTo>
                    <a:lnTo>
                      <a:pt x="138" y="224"/>
                    </a:lnTo>
                    <a:lnTo>
                      <a:pt x="138" y="224"/>
                    </a:lnTo>
                    <a:lnTo>
                      <a:pt x="139" y="226"/>
                    </a:lnTo>
                    <a:lnTo>
                      <a:pt x="139" y="226"/>
                    </a:lnTo>
                    <a:lnTo>
                      <a:pt x="141" y="227"/>
                    </a:lnTo>
                    <a:lnTo>
                      <a:pt x="141" y="227"/>
                    </a:lnTo>
                    <a:lnTo>
                      <a:pt x="142" y="229"/>
                    </a:lnTo>
                    <a:lnTo>
                      <a:pt x="142" y="229"/>
                    </a:lnTo>
                    <a:lnTo>
                      <a:pt x="143" y="230"/>
                    </a:lnTo>
                    <a:lnTo>
                      <a:pt x="145" y="230"/>
                    </a:lnTo>
                    <a:lnTo>
                      <a:pt x="145" y="230"/>
                    </a:lnTo>
                    <a:lnTo>
                      <a:pt x="149" y="229"/>
                    </a:lnTo>
                    <a:lnTo>
                      <a:pt x="149" y="229"/>
                    </a:lnTo>
                    <a:lnTo>
                      <a:pt x="146" y="223"/>
                    </a:lnTo>
                    <a:lnTo>
                      <a:pt x="146" y="223"/>
                    </a:lnTo>
                    <a:lnTo>
                      <a:pt x="141" y="216"/>
                    </a:lnTo>
                    <a:lnTo>
                      <a:pt x="141" y="216"/>
                    </a:lnTo>
                    <a:lnTo>
                      <a:pt x="139" y="216"/>
                    </a:lnTo>
                    <a:lnTo>
                      <a:pt x="139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2" y="219"/>
                    </a:lnTo>
                    <a:lnTo>
                      <a:pt x="132" y="219"/>
                    </a:lnTo>
                    <a:lnTo>
                      <a:pt x="134" y="219"/>
                    </a:lnTo>
                    <a:lnTo>
                      <a:pt x="134" y="219"/>
                    </a:lnTo>
                    <a:lnTo>
                      <a:pt x="138" y="217"/>
                    </a:lnTo>
                    <a:lnTo>
                      <a:pt x="138" y="217"/>
                    </a:lnTo>
                    <a:lnTo>
                      <a:pt x="139" y="217"/>
                    </a:lnTo>
                    <a:lnTo>
                      <a:pt x="139" y="217"/>
                    </a:lnTo>
                    <a:lnTo>
                      <a:pt x="141" y="220"/>
                    </a:lnTo>
                    <a:lnTo>
                      <a:pt x="141" y="220"/>
                    </a:lnTo>
                    <a:lnTo>
                      <a:pt x="139" y="222"/>
                    </a:lnTo>
                    <a:lnTo>
                      <a:pt x="139" y="222"/>
                    </a:lnTo>
                    <a:lnTo>
                      <a:pt x="138" y="222"/>
                    </a:lnTo>
                    <a:lnTo>
                      <a:pt x="138" y="222"/>
                    </a:lnTo>
                    <a:lnTo>
                      <a:pt x="136" y="222"/>
                    </a:lnTo>
                    <a:lnTo>
                      <a:pt x="135" y="222"/>
                    </a:lnTo>
                    <a:lnTo>
                      <a:pt x="135" y="222"/>
                    </a:lnTo>
                    <a:close/>
                    <a:moveTo>
                      <a:pt x="256" y="166"/>
                    </a:moveTo>
                    <a:lnTo>
                      <a:pt x="256" y="166"/>
                    </a:lnTo>
                    <a:lnTo>
                      <a:pt x="259" y="156"/>
                    </a:lnTo>
                    <a:lnTo>
                      <a:pt x="259" y="156"/>
                    </a:lnTo>
                    <a:lnTo>
                      <a:pt x="257" y="155"/>
                    </a:lnTo>
                    <a:lnTo>
                      <a:pt x="257" y="155"/>
                    </a:lnTo>
                    <a:lnTo>
                      <a:pt x="250" y="149"/>
                    </a:lnTo>
                    <a:lnTo>
                      <a:pt x="250" y="149"/>
                    </a:lnTo>
                    <a:lnTo>
                      <a:pt x="250" y="148"/>
                    </a:lnTo>
                    <a:lnTo>
                      <a:pt x="250" y="148"/>
                    </a:lnTo>
                    <a:lnTo>
                      <a:pt x="249" y="155"/>
                    </a:lnTo>
                    <a:lnTo>
                      <a:pt x="249" y="155"/>
                    </a:lnTo>
                    <a:lnTo>
                      <a:pt x="250" y="156"/>
                    </a:lnTo>
                    <a:lnTo>
                      <a:pt x="250" y="156"/>
                    </a:lnTo>
                    <a:lnTo>
                      <a:pt x="251" y="156"/>
                    </a:lnTo>
                    <a:lnTo>
                      <a:pt x="251" y="158"/>
                    </a:lnTo>
                    <a:lnTo>
                      <a:pt x="251" y="158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6" y="166"/>
                    </a:lnTo>
                    <a:lnTo>
                      <a:pt x="256" y="166"/>
                    </a:lnTo>
                    <a:close/>
                    <a:moveTo>
                      <a:pt x="267" y="124"/>
                    </a:moveTo>
                    <a:lnTo>
                      <a:pt x="267" y="124"/>
                    </a:lnTo>
                    <a:lnTo>
                      <a:pt x="264" y="122"/>
                    </a:lnTo>
                    <a:lnTo>
                      <a:pt x="264" y="122"/>
                    </a:lnTo>
                    <a:lnTo>
                      <a:pt x="264" y="124"/>
                    </a:lnTo>
                    <a:lnTo>
                      <a:pt x="264" y="124"/>
                    </a:lnTo>
                    <a:lnTo>
                      <a:pt x="263" y="129"/>
                    </a:lnTo>
                    <a:lnTo>
                      <a:pt x="263" y="129"/>
                    </a:lnTo>
                    <a:lnTo>
                      <a:pt x="264" y="132"/>
                    </a:lnTo>
                    <a:lnTo>
                      <a:pt x="264" y="132"/>
                    </a:lnTo>
                    <a:lnTo>
                      <a:pt x="266" y="134"/>
                    </a:lnTo>
                    <a:lnTo>
                      <a:pt x="266" y="134"/>
                    </a:lnTo>
                    <a:lnTo>
                      <a:pt x="267" y="134"/>
                    </a:lnTo>
                    <a:lnTo>
                      <a:pt x="267" y="134"/>
                    </a:lnTo>
                    <a:lnTo>
                      <a:pt x="267" y="135"/>
                    </a:lnTo>
                    <a:lnTo>
                      <a:pt x="267" y="135"/>
                    </a:lnTo>
                    <a:lnTo>
                      <a:pt x="266" y="135"/>
                    </a:lnTo>
                    <a:lnTo>
                      <a:pt x="266" y="135"/>
                    </a:lnTo>
                    <a:lnTo>
                      <a:pt x="264" y="135"/>
                    </a:lnTo>
                    <a:lnTo>
                      <a:pt x="264" y="135"/>
                    </a:lnTo>
                    <a:lnTo>
                      <a:pt x="263" y="135"/>
                    </a:lnTo>
                    <a:lnTo>
                      <a:pt x="263" y="135"/>
                    </a:lnTo>
                    <a:lnTo>
                      <a:pt x="263" y="142"/>
                    </a:lnTo>
                    <a:lnTo>
                      <a:pt x="263" y="142"/>
                    </a:lnTo>
                    <a:lnTo>
                      <a:pt x="264" y="143"/>
                    </a:lnTo>
                    <a:lnTo>
                      <a:pt x="263" y="146"/>
                    </a:lnTo>
                    <a:lnTo>
                      <a:pt x="263" y="146"/>
                    </a:lnTo>
                    <a:lnTo>
                      <a:pt x="263" y="155"/>
                    </a:lnTo>
                    <a:lnTo>
                      <a:pt x="263" y="155"/>
                    </a:lnTo>
                    <a:lnTo>
                      <a:pt x="264" y="155"/>
                    </a:lnTo>
                    <a:lnTo>
                      <a:pt x="264" y="155"/>
                    </a:lnTo>
                    <a:lnTo>
                      <a:pt x="266" y="156"/>
                    </a:lnTo>
                    <a:lnTo>
                      <a:pt x="266" y="156"/>
                    </a:lnTo>
                    <a:lnTo>
                      <a:pt x="267" y="141"/>
                    </a:lnTo>
                    <a:lnTo>
                      <a:pt x="267" y="124"/>
                    </a:lnTo>
                    <a:lnTo>
                      <a:pt x="267" y="124"/>
                    </a:lnTo>
                    <a:close/>
                    <a:moveTo>
                      <a:pt x="116" y="278"/>
                    </a:moveTo>
                    <a:lnTo>
                      <a:pt x="116" y="278"/>
                    </a:lnTo>
                    <a:lnTo>
                      <a:pt x="118" y="278"/>
                    </a:lnTo>
                    <a:lnTo>
                      <a:pt x="118" y="278"/>
                    </a:lnTo>
                    <a:lnTo>
                      <a:pt x="118" y="273"/>
                    </a:lnTo>
                    <a:lnTo>
                      <a:pt x="118" y="273"/>
                    </a:lnTo>
                    <a:lnTo>
                      <a:pt x="116" y="271"/>
                    </a:lnTo>
                    <a:lnTo>
                      <a:pt x="116" y="271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9"/>
                    </a:lnTo>
                    <a:lnTo>
                      <a:pt x="107" y="269"/>
                    </a:lnTo>
                    <a:lnTo>
                      <a:pt x="107" y="270"/>
                    </a:lnTo>
                    <a:lnTo>
                      <a:pt x="107" y="270"/>
                    </a:lnTo>
                    <a:lnTo>
                      <a:pt x="108" y="271"/>
                    </a:lnTo>
                    <a:lnTo>
                      <a:pt x="108" y="271"/>
                    </a:lnTo>
                    <a:lnTo>
                      <a:pt x="116" y="278"/>
                    </a:lnTo>
                    <a:lnTo>
                      <a:pt x="116" y="278"/>
                    </a:lnTo>
                    <a:lnTo>
                      <a:pt x="116" y="278"/>
                    </a:lnTo>
                    <a:lnTo>
                      <a:pt x="116" y="278"/>
                    </a:lnTo>
                    <a:close/>
                    <a:moveTo>
                      <a:pt x="168" y="223"/>
                    </a:moveTo>
                    <a:lnTo>
                      <a:pt x="168" y="223"/>
                    </a:lnTo>
                    <a:lnTo>
                      <a:pt x="168" y="222"/>
                    </a:lnTo>
                    <a:lnTo>
                      <a:pt x="168" y="222"/>
                    </a:lnTo>
                    <a:lnTo>
                      <a:pt x="162" y="216"/>
                    </a:lnTo>
                    <a:lnTo>
                      <a:pt x="162" y="216"/>
                    </a:lnTo>
                    <a:lnTo>
                      <a:pt x="161" y="215"/>
                    </a:lnTo>
                    <a:lnTo>
                      <a:pt x="161" y="215"/>
                    </a:lnTo>
                    <a:lnTo>
                      <a:pt x="153" y="216"/>
                    </a:lnTo>
                    <a:lnTo>
                      <a:pt x="153" y="216"/>
                    </a:lnTo>
                    <a:lnTo>
                      <a:pt x="152" y="216"/>
                    </a:lnTo>
                    <a:lnTo>
                      <a:pt x="152" y="216"/>
                    </a:lnTo>
                    <a:lnTo>
                      <a:pt x="153" y="217"/>
                    </a:lnTo>
                    <a:lnTo>
                      <a:pt x="153" y="217"/>
                    </a:lnTo>
                    <a:lnTo>
                      <a:pt x="158" y="222"/>
                    </a:lnTo>
                    <a:lnTo>
                      <a:pt x="158" y="222"/>
                    </a:lnTo>
                    <a:lnTo>
                      <a:pt x="163" y="224"/>
                    </a:lnTo>
                    <a:lnTo>
                      <a:pt x="163" y="224"/>
                    </a:lnTo>
                    <a:lnTo>
                      <a:pt x="163" y="226"/>
                    </a:lnTo>
                    <a:lnTo>
                      <a:pt x="163" y="226"/>
                    </a:lnTo>
                    <a:lnTo>
                      <a:pt x="168" y="223"/>
                    </a:lnTo>
                    <a:lnTo>
                      <a:pt x="168" y="223"/>
                    </a:lnTo>
                    <a:close/>
                    <a:moveTo>
                      <a:pt x="142" y="216"/>
                    </a:moveTo>
                    <a:lnTo>
                      <a:pt x="142" y="216"/>
                    </a:lnTo>
                    <a:lnTo>
                      <a:pt x="142" y="216"/>
                    </a:lnTo>
                    <a:lnTo>
                      <a:pt x="142" y="216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2" y="224"/>
                    </a:lnTo>
                    <a:lnTo>
                      <a:pt x="152" y="224"/>
                    </a:lnTo>
                    <a:lnTo>
                      <a:pt x="153" y="226"/>
                    </a:lnTo>
                    <a:lnTo>
                      <a:pt x="153" y="227"/>
                    </a:lnTo>
                    <a:lnTo>
                      <a:pt x="153" y="227"/>
                    </a:lnTo>
                    <a:lnTo>
                      <a:pt x="159" y="226"/>
                    </a:lnTo>
                    <a:lnTo>
                      <a:pt x="159" y="226"/>
                    </a:lnTo>
                    <a:lnTo>
                      <a:pt x="156" y="223"/>
                    </a:lnTo>
                    <a:lnTo>
                      <a:pt x="156" y="223"/>
                    </a:lnTo>
                    <a:lnTo>
                      <a:pt x="151" y="216"/>
                    </a:lnTo>
                    <a:lnTo>
                      <a:pt x="151" y="216"/>
                    </a:lnTo>
                    <a:lnTo>
                      <a:pt x="149" y="216"/>
                    </a:lnTo>
                    <a:lnTo>
                      <a:pt x="149" y="216"/>
                    </a:lnTo>
                    <a:lnTo>
                      <a:pt x="145" y="216"/>
                    </a:lnTo>
                    <a:lnTo>
                      <a:pt x="145" y="216"/>
                    </a:lnTo>
                    <a:lnTo>
                      <a:pt x="142" y="216"/>
                    </a:lnTo>
                    <a:lnTo>
                      <a:pt x="142" y="216"/>
                    </a:lnTo>
                    <a:close/>
                    <a:moveTo>
                      <a:pt x="250" y="138"/>
                    </a:moveTo>
                    <a:lnTo>
                      <a:pt x="250" y="138"/>
                    </a:lnTo>
                    <a:lnTo>
                      <a:pt x="250" y="139"/>
                    </a:lnTo>
                    <a:lnTo>
                      <a:pt x="250" y="139"/>
                    </a:lnTo>
                    <a:lnTo>
                      <a:pt x="250" y="145"/>
                    </a:lnTo>
                    <a:lnTo>
                      <a:pt x="250" y="145"/>
                    </a:lnTo>
                    <a:lnTo>
                      <a:pt x="250" y="146"/>
                    </a:lnTo>
                    <a:lnTo>
                      <a:pt x="250" y="146"/>
                    </a:lnTo>
                    <a:lnTo>
                      <a:pt x="257" y="152"/>
                    </a:lnTo>
                    <a:lnTo>
                      <a:pt x="257" y="152"/>
                    </a:lnTo>
                    <a:lnTo>
                      <a:pt x="259" y="152"/>
                    </a:lnTo>
                    <a:lnTo>
                      <a:pt x="259" y="152"/>
                    </a:lnTo>
                    <a:lnTo>
                      <a:pt x="259" y="151"/>
                    </a:lnTo>
                    <a:lnTo>
                      <a:pt x="259" y="151"/>
                    </a:lnTo>
                    <a:lnTo>
                      <a:pt x="259" y="143"/>
                    </a:lnTo>
                    <a:lnTo>
                      <a:pt x="259" y="143"/>
                    </a:lnTo>
                    <a:lnTo>
                      <a:pt x="257" y="142"/>
                    </a:lnTo>
                    <a:lnTo>
                      <a:pt x="257" y="142"/>
                    </a:lnTo>
                    <a:lnTo>
                      <a:pt x="251" y="138"/>
                    </a:lnTo>
                    <a:lnTo>
                      <a:pt x="251" y="138"/>
                    </a:lnTo>
                    <a:lnTo>
                      <a:pt x="250" y="138"/>
                    </a:lnTo>
                    <a:lnTo>
                      <a:pt x="250" y="138"/>
                    </a:lnTo>
                    <a:close/>
                    <a:moveTo>
                      <a:pt x="129" y="233"/>
                    </a:moveTo>
                    <a:lnTo>
                      <a:pt x="129" y="233"/>
                    </a:lnTo>
                    <a:lnTo>
                      <a:pt x="124" y="226"/>
                    </a:lnTo>
                    <a:lnTo>
                      <a:pt x="124" y="226"/>
                    </a:lnTo>
                    <a:lnTo>
                      <a:pt x="118" y="233"/>
                    </a:lnTo>
                    <a:lnTo>
                      <a:pt x="118" y="233"/>
                    </a:lnTo>
                    <a:lnTo>
                      <a:pt x="125" y="239"/>
                    </a:lnTo>
                    <a:lnTo>
                      <a:pt x="125" y="239"/>
                    </a:lnTo>
                    <a:lnTo>
                      <a:pt x="129" y="233"/>
                    </a:lnTo>
                    <a:lnTo>
                      <a:pt x="129" y="233"/>
                    </a:lnTo>
                    <a:close/>
                    <a:moveTo>
                      <a:pt x="263" y="101"/>
                    </a:moveTo>
                    <a:lnTo>
                      <a:pt x="263" y="101"/>
                    </a:lnTo>
                    <a:lnTo>
                      <a:pt x="263" y="95"/>
                    </a:lnTo>
                    <a:lnTo>
                      <a:pt x="263" y="95"/>
                    </a:lnTo>
                    <a:lnTo>
                      <a:pt x="263" y="94"/>
                    </a:lnTo>
                    <a:lnTo>
                      <a:pt x="263" y="94"/>
                    </a:lnTo>
                    <a:lnTo>
                      <a:pt x="260" y="91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4" y="88"/>
                    </a:lnTo>
                    <a:lnTo>
                      <a:pt x="254" y="88"/>
                    </a:lnTo>
                    <a:lnTo>
                      <a:pt x="254" y="98"/>
                    </a:lnTo>
                    <a:lnTo>
                      <a:pt x="254" y="98"/>
                    </a:lnTo>
                    <a:lnTo>
                      <a:pt x="259" y="99"/>
                    </a:lnTo>
                    <a:lnTo>
                      <a:pt x="259" y="99"/>
                    </a:lnTo>
                    <a:lnTo>
                      <a:pt x="261" y="99"/>
                    </a:lnTo>
                    <a:lnTo>
                      <a:pt x="261" y="99"/>
                    </a:lnTo>
                    <a:lnTo>
                      <a:pt x="263" y="101"/>
                    </a:lnTo>
                    <a:lnTo>
                      <a:pt x="263" y="101"/>
                    </a:lnTo>
                    <a:close/>
                    <a:moveTo>
                      <a:pt x="116" y="232"/>
                    </a:moveTo>
                    <a:lnTo>
                      <a:pt x="116" y="232"/>
                    </a:lnTo>
                    <a:lnTo>
                      <a:pt x="119" y="227"/>
                    </a:lnTo>
                    <a:lnTo>
                      <a:pt x="119" y="227"/>
                    </a:lnTo>
                    <a:lnTo>
                      <a:pt x="122" y="224"/>
                    </a:lnTo>
                    <a:lnTo>
                      <a:pt x="122" y="224"/>
                    </a:lnTo>
                    <a:lnTo>
                      <a:pt x="116" y="219"/>
                    </a:lnTo>
                    <a:lnTo>
                      <a:pt x="116" y="219"/>
                    </a:lnTo>
                    <a:lnTo>
                      <a:pt x="114" y="222"/>
                    </a:lnTo>
                    <a:lnTo>
                      <a:pt x="111" y="224"/>
                    </a:lnTo>
                    <a:lnTo>
                      <a:pt x="111" y="224"/>
                    </a:lnTo>
                    <a:lnTo>
                      <a:pt x="116" y="232"/>
                    </a:lnTo>
                    <a:lnTo>
                      <a:pt x="116" y="232"/>
                    </a:lnTo>
                    <a:close/>
                    <a:moveTo>
                      <a:pt x="165" y="215"/>
                    </a:moveTo>
                    <a:lnTo>
                      <a:pt x="165" y="215"/>
                    </a:lnTo>
                    <a:lnTo>
                      <a:pt x="168" y="219"/>
                    </a:lnTo>
                    <a:lnTo>
                      <a:pt x="172" y="222"/>
                    </a:lnTo>
                    <a:lnTo>
                      <a:pt x="172" y="222"/>
                    </a:lnTo>
                    <a:lnTo>
                      <a:pt x="172" y="223"/>
                    </a:lnTo>
                    <a:lnTo>
                      <a:pt x="175" y="222"/>
                    </a:lnTo>
                    <a:lnTo>
                      <a:pt x="175" y="222"/>
                    </a:lnTo>
                    <a:lnTo>
                      <a:pt x="176" y="222"/>
                    </a:lnTo>
                    <a:lnTo>
                      <a:pt x="176" y="222"/>
                    </a:lnTo>
                    <a:lnTo>
                      <a:pt x="179" y="222"/>
                    </a:lnTo>
                    <a:lnTo>
                      <a:pt x="179" y="222"/>
                    </a:lnTo>
                    <a:lnTo>
                      <a:pt x="173" y="215"/>
                    </a:lnTo>
                    <a:lnTo>
                      <a:pt x="173" y="215"/>
                    </a:lnTo>
                    <a:lnTo>
                      <a:pt x="172" y="215"/>
                    </a:lnTo>
                    <a:lnTo>
                      <a:pt x="172" y="215"/>
                    </a:lnTo>
                    <a:lnTo>
                      <a:pt x="165" y="215"/>
                    </a:lnTo>
                    <a:lnTo>
                      <a:pt x="165" y="215"/>
                    </a:lnTo>
                    <a:lnTo>
                      <a:pt x="165" y="215"/>
                    </a:lnTo>
                    <a:lnTo>
                      <a:pt x="165" y="215"/>
                    </a:lnTo>
                    <a:close/>
                    <a:moveTo>
                      <a:pt x="224" y="222"/>
                    </a:moveTo>
                    <a:lnTo>
                      <a:pt x="224" y="222"/>
                    </a:lnTo>
                    <a:lnTo>
                      <a:pt x="224" y="222"/>
                    </a:lnTo>
                    <a:lnTo>
                      <a:pt x="224" y="222"/>
                    </a:lnTo>
                    <a:lnTo>
                      <a:pt x="223" y="222"/>
                    </a:lnTo>
                    <a:lnTo>
                      <a:pt x="223" y="222"/>
                    </a:lnTo>
                    <a:lnTo>
                      <a:pt x="216" y="223"/>
                    </a:lnTo>
                    <a:lnTo>
                      <a:pt x="216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5" y="224"/>
                    </a:lnTo>
                    <a:lnTo>
                      <a:pt x="205" y="224"/>
                    </a:lnTo>
                    <a:lnTo>
                      <a:pt x="188" y="226"/>
                    </a:lnTo>
                    <a:lnTo>
                      <a:pt x="188" y="226"/>
                    </a:lnTo>
                    <a:lnTo>
                      <a:pt x="183" y="227"/>
                    </a:lnTo>
                    <a:lnTo>
                      <a:pt x="183" y="227"/>
                    </a:lnTo>
                    <a:lnTo>
                      <a:pt x="205" y="226"/>
                    </a:lnTo>
                    <a:lnTo>
                      <a:pt x="215" y="224"/>
                    </a:lnTo>
                    <a:lnTo>
                      <a:pt x="224" y="222"/>
                    </a:lnTo>
                    <a:lnTo>
                      <a:pt x="224" y="222"/>
                    </a:lnTo>
                    <a:close/>
                    <a:moveTo>
                      <a:pt x="256" y="87"/>
                    </a:moveTo>
                    <a:lnTo>
                      <a:pt x="256" y="87"/>
                    </a:lnTo>
                    <a:lnTo>
                      <a:pt x="263" y="91"/>
                    </a:lnTo>
                    <a:lnTo>
                      <a:pt x="263" y="91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0" y="82"/>
                    </a:lnTo>
                    <a:lnTo>
                      <a:pt x="260" y="82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7"/>
                    </a:lnTo>
                    <a:lnTo>
                      <a:pt x="256" y="87"/>
                    </a:lnTo>
                    <a:close/>
                    <a:moveTo>
                      <a:pt x="240" y="185"/>
                    </a:moveTo>
                    <a:lnTo>
                      <a:pt x="240" y="185"/>
                    </a:lnTo>
                    <a:lnTo>
                      <a:pt x="236" y="193"/>
                    </a:lnTo>
                    <a:lnTo>
                      <a:pt x="236" y="193"/>
                    </a:lnTo>
                    <a:lnTo>
                      <a:pt x="240" y="197"/>
                    </a:lnTo>
                    <a:lnTo>
                      <a:pt x="240" y="197"/>
                    </a:lnTo>
                    <a:lnTo>
                      <a:pt x="244" y="188"/>
                    </a:lnTo>
                    <a:lnTo>
                      <a:pt x="244" y="188"/>
                    </a:lnTo>
                    <a:lnTo>
                      <a:pt x="240" y="185"/>
                    </a:lnTo>
                    <a:lnTo>
                      <a:pt x="240" y="185"/>
                    </a:lnTo>
                    <a:close/>
                    <a:moveTo>
                      <a:pt x="242" y="199"/>
                    </a:moveTo>
                    <a:lnTo>
                      <a:pt x="242" y="199"/>
                    </a:lnTo>
                    <a:lnTo>
                      <a:pt x="244" y="202"/>
                    </a:lnTo>
                    <a:lnTo>
                      <a:pt x="244" y="202"/>
                    </a:lnTo>
                    <a:lnTo>
                      <a:pt x="246" y="202"/>
                    </a:lnTo>
                    <a:lnTo>
                      <a:pt x="246" y="202"/>
                    </a:lnTo>
                    <a:lnTo>
                      <a:pt x="249" y="199"/>
                    </a:lnTo>
                    <a:lnTo>
                      <a:pt x="251" y="195"/>
                    </a:lnTo>
                    <a:lnTo>
                      <a:pt x="251" y="195"/>
                    </a:lnTo>
                    <a:lnTo>
                      <a:pt x="249" y="192"/>
                    </a:lnTo>
                    <a:lnTo>
                      <a:pt x="246" y="189"/>
                    </a:lnTo>
                    <a:lnTo>
                      <a:pt x="246" y="189"/>
                    </a:lnTo>
                    <a:lnTo>
                      <a:pt x="242" y="199"/>
                    </a:lnTo>
                    <a:lnTo>
                      <a:pt x="242" y="199"/>
                    </a:lnTo>
                    <a:close/>
                    <a:moveTo>
                      <a:pt x="109" y="286"/>
                    </a:moveTo>
                    <a:lnTo>
                      <a:pt x="109" y="286"/>
                    </a:lnTo>
                    <a:lnTo>
                      <a:pt x="105" y="283"/>
                    </a:lnTo>
                    <a:lnTo>
                      <a:pt x="105" y="283"/>
                    </a:lnTo>
                    <a:lnTo>
                      <a:pt x="102" y="280"/>
                    </a:lnTo>
                    <a:lnTo>
                      <a:pt x="102" y="280"/>
                    </a:lnTo>
                    <a:lnTo>
                      <a:pt x="99" y="287"/>
                    </a:lnTo>
                    <a:lnTo>
                      <a:pt x="99" y="287"/>
                    </a:lnTo>
                    <a:lnTo>
                      <a:pt x="104" y="291"/>
                    </a:lnTo>
                    <a:lnTo>
                      <a:pt x="104" y="291"/>
                    </a:lnTo>
                    <a:lnTo>
                      <a:pt x="105" y="290"/>
                    </a:lnTo>
                    <a:lnTo>
                      <a:pt x="105" y="290"/>
                    </a:lnTo>
                    <a:lnTo>
                      <a:pt x="109" y="286"/>
                    </a:lnTo>
                    <a:lnTo>
                      <a:pt x="109" y="286"/>
                    </a:lnTo>
                    <a:close/>
                    <a:moveTo>
                      <a:pt x="263" y="72"/>
                    </a:moveTo>
                    <a:lnTo>
                      <a:pt x="263" y="72"/>
                    </a:lnTo>
                    <a:lnTo>
                      <a:pt x="263" y="72"/>
                    </a:lnTo>
                    <a:lnTo>
                      <a:pt x="263" y="72"/>
                    </a:lnTo>
                    <a:lnTo>
                      <a:pt x="261" y="72"/>
                    </a:lnTo>
                    <a:lnTo>
                      <a:pt x="261" y="72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7" y="71"/>
                    </a:lnTo>
                    <a:lnTo>
                      <a:pt x="256" y="71"/>
                    </a:lnTo>
                    <a:lnTo>
                      <a:pt x="256" y="71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61" y="80"/>
                    </a:lnTo>
                    <a:lnTo>
                      <a:pt x="261" y="80"/>
                    </a:lnTo>
                    <a:lnTo>
                      <a:pt x="263" y="80"/>
                    </a:lnTo>
                    <a:lnTo>
                      <a:pt x="263" y="80"/>
                    </a:lnTo>
                    <a:lnTo>
                      <a:pt x="263" y="72"/>
                    </a:lnTo>
                    <a:lnTo>
                      <a:pt x="263" y="72"/>
                    </a:lnTo>
                    <a:close/>
                    <a:moveTo>
                      <a:pt x="74" y="323"/>
                    </a:moveTo>
                    <a:lnTo>
                      <a:pt x="74" y="323"/>
                    </a:lnTo>
                    <a:lnTo>
                      <a:pt x="72" y="328"/>
                    </a:lnTo>
                    <a:lnTo>
                      <a:pt x="72" y="328"/>
                    </a:lnTo>
                    <a:lnTo>
                      <a:pt x="72" y="330"/>
                    </a:lnTo>
                    <a:lnTo>
                      <a:pt x="72" y="330"/>
                    </a:lnTo>
                    <a:lnTo>
                      <a:pt x="75" y="332"/>
                    </a:lnTo>
                    <a:lnTo>
                      <a:pt x="75" y="332"/>
                    </a:lnTo>
                    <a:lnTo>
                      <a:pt x="80" y="334"/>
                    </a:lnTo>
                    <a:lnTo>
                      <a:pt x="80" y="334"/>
                    </a:lnTo>
                    <a:lnTo>
                      <a:pt x="81" y="330"/>
                    </a:lnTo>
                    <a:lnTo>
                      <a:pt x="81" y="330"/>
                    </a:lnTo>
                    <a:lnTo>
                      <a:pt x="80" y="328"/>
                    </a:lnTo>
                    <a:lnTo>
                      <a:pt x="80" y="328"/>
                    </a:lnTo>
                    <a:lnTo>
                      <a:pt x="78" y="327"/>
                    </a:lnTo>
                    <a:lnTo>
                      <a:pt x="78" y="327"/>
                    </a:lnTo>
                    <a:lnTo>
                      <a:pt x="77" y="325"/>
                    </a:lnTo>
                    <a:lnTo>
                      <a:pt x="77" y="325"/>
                    </a:lnTo>
                    <a:lnTo>
                      <a:pt x="74" y="323"/>
                    </a:lnTo>
                    <a:lnTo>
                      <a:pt x="74" y="323"/>
                    </a:lnTo>
                    <a:close/>
                    <a:moveTo>
                      <a:pt x="116" y="234"/>
                    </a:moveTo>
                    <a:lnTo>
                      <a:pt x="116" y="234"/>
                    </a:lnTo>
                    <a:lnTo>
                      <a:pt x="114" y="240"/>
                    </a:lnTo>
                    <a:lnTo>
                      <a:pt x="114" y="240"/>
                    </a:lnTo>
                    <a:lnTo>
                      <a:pt x="121" y="247"/>
                    </a:lnTo>
                    <a:lnTo>
                      <a:pt x="121" y="247"/>
                    </a:lnTo>
                    <a:lnTo>
                      <a:pt x="124" y="242"/>
                    </a:lnTo>
                    <a:lnTo>
                      <a:pt x="124" y="242"/>
                    </a:lnTo>
                    <a:lnTo>
                      <a:pt x="121" y="237"/>
                    </a:lnTo>
                    <a:lnTo>
                      <a:pt x="116" y="234"/>
                    </a:lnTo>
                    <a:lnTo>
                      <a:pt x="116" y="234"/>
                    </a:lnTo>
                    <a:close/>
                    <a:moveTo>
                      <a:pt x="136" y="227"/>
                    </a:moveTo>
                    <a:lnTo>
                      <a:pt x="136" y="227"/>
                    </a:lnTo>
                    <a:lnTo>
                      <a:pt x="132" y="223"/>
                    </a:lnTo>
                    <a:lnTo>
                      <a:pt x="132" y="223"/>
                    </a:lnTo>
                    <a:lnTo>
                      <a:pt x="132" y="222"/>
                    </a:lnTo>
                    <a:lnTo>
                      <a:pt x="132" y="222"/>
                    </a:lnTo>
                    <a:lnTo>
                      <a:pt x="126" y="224"/>
                    </a:lnTo>
                    <a:lnTo>
                      <a:pt x="126" y="224"/>
                    </a:lnTo>
                    <a:lnTo>
                      <a:pt x="125" y="224"/>
                    </a:lnTo>
                    <a:lnTo>
                      <a:pt x="125" y="224"/>
                    </a:lnTo>
                    <a:lnTo>
                      <a:pt x="131" y="232"/>
                    </a:lnTo>
                    <a:lnTo>
                      <a:pt x="131" y="232"/>
                    </a:lnTo>
                    <a:lnTo>
                      <a:pt x="136" y="227"/>
                    </a:lnTo>
                    <a:lnTo>
                      <a:pt x="136" y="227"/>
                    </a:lnTo>
                    <a:close/>
                    <a:moveTo>
                      <a:pt x="109" y="226"/>
                    </a:moveTo>
                    <a:lnTo>
                      <a:pt x="109" y="226"/>
                    </a:lnTo>
                    <a:lnTo>
                      <a:pt x="107" y="233"/>
                    </a:lnTo>
                    <a:lnTo>
                      <a:pt x="107" y="233"/>
                    </a:lnTo>
                    <a:lnTo>
                      <a:pt x="107" y="234"/>
                    </a:lnTo>
                    <a:lnTo>
                      <a:pt x="107" y="234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5" y="233"/>
                    </a:lnTo>
                    <a:lnTo>
                      <a:pt x="115" y="233"/>
                    </a:lnTo>
                    <a:lnTo>
                      <a:pt x="109" y="226"/>
                    </a:lnTo>
                    <a:lnTo>
                      <a:pt x="109" y="226"/>
                    </a:lnTo>
                    <a:close/>
                    <a:moveTo>
                      <a:pt x="124" y="223"/>
                    </a:moveTo>
                    <a:lnTo>
                      <a:pt x="124" y="223"/>
                    </a:lnTo>
                    <a:lnTo>
                      <a:pt x="131" y="220"/>
                    </a:lnTo>
                    <a:lnTo>
                      <a:pt x="131" y="220"/>
                    </a:lnTo>
                    <a:lnTo>
                      <a:pt x="129" y="217"/>
                    </a:lnTo>
                    <a:lnTo>
                      <a:pt x="129" y="217"/>
                    </a:lnTo>
                    <a:lnTo>
                      <a:pt x="128" y="216"/>
                    </a:lnTo>
                    <a:lnTo>
                      <a:pt x="128" y="216"/>
                    </a:lnTo>
                    <a:lnTo>
                      <a:pt x="124" y="216"/>
                    </a:lnTo>
                    <a:lnTo>
                      <a:pt x="124" y="216"/>
                    </a:lnTo>
                    <a:lnTo>
                      <a:pt x="118" y="217"/>
                    </a:lnTo>
                    <a:lnTo>
                      <a:pt x="118" y="217"/>
                    </a:lnTo>
                    <a:lnTo>
                      <a:pt x="124" y="223"/>
                    </a:lnTo>
                    <a:lnTo>
                      <a:pt x="124" y="223"/>
                    </a:lnTo>
                    <a:close/>
                    <a:moveTo>
                      <a:pt x="257" y="185"/>
                    </a:moveTo>
                    <a:lnTo>
                      <a:pt x="257" y="185"/>
                    </a:lnTo>
                    <a:lnTo>
                      <a:pt x="256" y="188"/>
                    </a:lnTo>
                    <a:lnTo>
                      <a:pt x="256" y="188"/>
                    </a:lnTo>
                    <a:lnTo>
                      <a:pt x="254" y="192"/>
                    </a:lnTo>
                    <a:lnTo>
                      <a:pt x="254" y="192"/>
                    </a:lnTo>
                    <a:lnTo>
                      <a:pt x="256" y="193"/>
                    </a:lnTo>
                    <a:lnTo>
                      <a:pt x="256" y="193"/>
                    </a:lnTo>
                    <a:lnTo>
                      <a:pt x="256" y="195"/>
                    </a:lnTo>
                    <a:lnTo>
                      <a:pt x="254" y="195"/>
                    </a:lnTo>
                    <a:lnTo>
                      <a:pt x="254" y="195"/>
                    </a:lnTo>
                    <a:lnTo>
                      <a:pt x="253" y="196"/>
                    </a:lnTo>
                    <a:lnTo>
                      <a:pt x="253" y="196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50" y="203"/>
                    </a:lnTo>
                    <a:lnTo>
                      <a:pt x="250" y="203"/>
                    </a:lnTo>
                    <a:lnTo>
                      <a:pt x="257" y="195"/>
                    </a:lnTo>
                    <a:lnTo>
                      <a:pt x="259" y="189"/>
                    </a:lnTo>
                    <a:lnTo>
                      <a:pt x="260" y="186"/>
                    </a:lnTo>
                    <a:lnTo>
                      <a:pt x="260" y="186"/>
                    </a:lnTo>
                    <a:lnTo>
                      <a:pt x="257" y="185"/>
                    </a:lnTo>
                    <a:lnTo>
                      <a:pt x="257" y="185"/>
                    </a:lnTo>
                    <a:close/>
                    <a:moveTo>
                      <a:pt x="116" y="257"/>
                    </a:moveTo>
                    <a:lnTo>
                      <a:pt x="116" y="257"/>
                    </a:lnTo>
                    <a:lnTo>
                      <a:pt x="119" y="250"/>
                    </a:lnTo>
                    <a:lnTo>
                      <a:pt x="119" y="250"/>
                    </a:lnTo>
                    <a:lnTo>
                      <a:pt x="119" y="249"/>
                    </a:lnTo>
                    <a:lnTo>
                      <a:pt x="119" y="249"/>
                    </a:lnTo>
                    <a:lnTo>
                      <a:pt x="114" y="244"/>
                    </a:lnTo>
                    <a:lnTo>
                      <a:pt x="114" y="244"/>
                    </a:lnTo>
                    <a:lnTo>
                      <a:pt x="114" y="243"/>
                    </a:lnTo>
                    <a:lnTo>
                      <a:pt x="114" y="243"/>
                    </a:lnTo>
                    <a:lnTo>
                      <a:pt x="112" y="251"/>
                    </a:lnTo>
                    <a:lnTo>
                      <a:pt x="112" y="251"/>
                    </a:lnTo>
                    <a:lnTo>
                      <a:pt x="114" y="253"/>
                    </a:lnTo>
                    <a:lnTo>
                      <a:pt x="114" y="253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6" y="257"/>
                    </a:lnTo>
                    <a:lnTo>
                      <a:pt x="116" y="257"/>
                    </a:lnTo>
                    <a:close/>
                    <a:moveTo>
                      <a:pt x="6" y="47"/>
                    </a:moveTo>
                    <a:lnTo>
                      <a:pt x="6" y="47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7" y="26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7" y="18"/>
                    </a:lnTo>
                    <a:lnTo>
                      <a:pt x="27" y="18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7" y="14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26" y="18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14" y="27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7" y="40"/>
                    </a:lnTo>
                    <a:lnTo>
                      <a:pt x="6" y="47"/>
                    </a:lnTo>
                    <a:lnTo>
                      <a:pt x="6" y="47"/>
                    </a:lnTo>
                    <a:close/>
                    <a:moveTo>
                      <a:pt x="229" y="200"/>
                    </a:moveTo>
                    <a:lnTo>
                      <a:pt x="229" y="200"/>
                    </a:lnTo>
                    <a:lnTo>
                      <a:pt x="233" y="205"/>
                    </a:lnTo>
                    <a:lnTo>
                      <a:pt x="233" y="205"/>
                    </a:lnTo>
                    <a:lnTo>
                      <a:pt x="239" y="199"/>
                    </a:lnTo>
                    <a:lnTo>
                      <a:pt x="239" y="199"/>
                    </a:lnTo>
                    <a:lnTo>
                      <a:pt x="234" y="195"/>
                    </a:lnTo>
                    <a:lnTo>
                      <a:pt x="234" y="195"/>
                    </a:lnTo>
                    <a:lnTo>
                      <a:pt x="229" y="200"/>
                    </a:lnTo>
                    <a:lnTo>
                      <a:pt x="229" y="200"/>
                    </a:lnTo>
                    <a:close/>
                    <a:moveTo>
                      <a:pt x="109" y="249"/>
                    </a:moveTo>
                    <a:lnTo>
                      <a:pt x="109" y="249"/>
                    </a:lnTo>
                    <a:lnTo>
                      <a:pt x="111" y="242"/>
                    </a:lnTo>
                    <a:lnTo>
                      <a:pt x="111" y="242"/>
                    </a:lnTo>
                    <a:lnTo>
                      <a:pt x="111" y="240"/>
                    </a:lnTo>
                    <a:lnTo>
                      <a:pt x="111" y="240"/>
                    </a:lnTo>
                    <a:lnTo>
                      <a:pt x="107" y="236"/>
                    </a:lnTo>
                    <a:lnTo>
                      <a:pt x="107" y="236"/>
                    </a:lnTo>
                    <a:lnTo>
                      <a:pt x="105" y="236"/>
                    </a:lnTo>
                    <a:lnTo>
                      <a:pt x="105" y="236"/>
                    </a:lnTo>
                    <a:lnTo>
                      <a:pt x="104" y="242"/>
                    </a:lnTo>
                    <a:lnTo>
                      <a:pt x="104" y="242"/>
                    </a:lnTo>
                    <a:lnTo>
                      <a:pt x="105" y="243"/>
                    </a:lnTo>
                    <a:lnTo>
                      <a:pt x="105" y="243"/>
                    </a:lnTo>
                    <a:lnTo>
                      <a:pt x="107" y="244"/>
                    </a:lnTo>
                    <a:lnTo>
                      <a:pt x="107" y="244"/>
                    </a:lnTo>
                    <a:lnTo>
                      <a:pt x="109" y="249"/>
                    </a:lnTo>
                    <a:lnTo>
                      <a:pt x="109" y="249"/>
                    </a:lnTo>
                    <a:close/>
                    <a:moveTo>
                      <a:pt x="249" y="163"/>
                    </a:moveTo>
                    <a:lnTo>
                      <a:pt x="249" y="163"/>
                    </a:lnTo>
                    <a:lnTo>
                      <a:pt x="246" y="162"/>
                    </a:lnTo>
                    <a:lnTo>
                      <a:pt x="246" y="162"/>
                    </a:lnTo>
                    <a:lnTo>
                      <a:pt x="244" y="173"/>
                    </a:lnTo>
                    <a:lnTo>
                      <a:pt x="244" y="173"/>
                    </a:lnTo>
                    <a:lnTo>
                      <a:pt x="246" y="172"/>
                    </a:lnTo>
                    <a:lnTo>
                      <a:pt x="246" y="172"/>
                    </a:lnTo>
                    <a:lnTo>
                      <a:pt x="249" y="175"/>
                    </a:lnTo>
                    <a:lnTo>
                      <a:pt x="249" y="175"/>
                    </a:lnTo>
                    <a:lnTo>
                      <a:pt x="249" y="169"/>
                    </a:lnTo>
                    <a:lnTo>
                      <a:pt x="249" y="163"/>
                    </a:lnTo>
                    <a:lnTo>
                      <a:pt x="249" y="163"/>
                    </a:lnTo>
                    <a:close/>
                    <a:moveTo>
                      <a:pt x="253" y="128"/>
                    </a:moveTo>
                    <a:lnTo>
                      <a:pt x="253" y="128"/>
                    </a:lnTo>
                    <a:lnTo>
                      <a:pt x="253" y="129"/>
                    </a:lnTo>
                    <a:lnTo>
                      <a:pt x="253" y="129"/>
                    </a:lnTo>
                    <a:lnTo>
                      <a:pt x="254" y="131"/>
                    </a:lnTo>
                    <a:lnTo>
                      <a:pt x="254" y="132"/>
                    </a:lnTo>
                    <a:lnTo>
                      <a:pt x="254" y="132"/>
                    </a:lnTo>
                    <a:lnTo>
                      <a:pt x="253" y="134"/>
                    </a:lnTo>
                    <a:lnTo>
                      <a:pt x="250" y="134"/>
                    </a:lnTo>
                    <a:lnTo>
                      <a:pt x="250" y="134"/>
                    </a:lnTo>
                    <a:lnTo>
                      <a:pt x="250" y="135"/>
                    </a:lnTo>
                    <a:lnTo>
                      <a:pt x="250" y="135"/>
                    </a:lnTo>
                    <a:lnTo>
                      <a:pt x="259" y="141"/>
                    </a:lnTo>
                    <a:lnTo>
                      <a:pt x="259" y="141"/>
                    </a:lnTo>
                    <a:lnTo>
                      <a:pt x="259" y="134"/>
                    </a:lnTo>
                    <a:lnTo>
                      <a:pt x="259" y="134"/>
                    </a:lnTo>
                    <a:lnTo>
                      <a:pt x="259" y="132"/>
                    </a:lnTo>
                    <a:lnTo>
                      <a:pt x="257" y="132"/>
                    </a:lnTo>
                    <a:lnTo>
                      <a:pt x="257" y="132"/>
                    </a:lnTo>
                    <a:lnTo>
                      <a:pt x="256" y="131"/>
                    </a:lnTo>
                    <a:lnTo>
                      <a:pt x="256" y="131"/>
                    </a:lnTo>
                    <a:lnTo>
                      <a:pt x="256" y="129"/>
                    </a:lnTo>
                    <a:lnTo>
                      <a:pt x="256" y="129"/>
                    </a:lnTo>
                    <a:lnTo>
                      <a:pt x="253" y="128"/>
                    </a:lnTo>
                    <a:lnTo>
                      <a:pt x="253" y="128"/>
                    </a:lnTo>
                    <a:close/>
                    <a:moveTo>
                      <a:pt x="107" y="273"/>
                    </a:moveTo>
                    <a:lnTo>
                      <a:pt x="107" y="273"/>
                    </a:lnTo>
                    <a:lnTo>
                      <a:pt x="105" y="273"/>
                    </a:lnTo>
                    <a:lnTo>
                      <a:pt x="105" y="273"/>
                    </a:lnTo>
                    <a:lnTo>
                      <a:pt x="105" y="274"/>
                    </a:lnTo>
                    <a:lnTo>
                      <a:pt x="104" y="274"/>
                    </a:lnTo>
                    <a:lnTo>
                      <a:pt x="104" y="274"/>
                    </a:lnTo>
                    <a:lnTo>
                      <a:pt x="104" y="276"/>
                    </a:lnTo>
                    <a:lnTo>
                      <a:pt x="104" y="276"/>
                    </a:lnTo>
                    <a:lnTo>
                      <a:pt x="104" y="277"/>
                    </a:lnTo>
                    <a:lnTo>
                      <a:pt x="105" y="278"/>
                    </a:lnTo>
                    <a:lnTo>
                      <a:pt x="105" y="278"/>
                    </a:lnTo>
                    <a:lnTo>
                      <a:pt x="107" y="281"/>
                    </a:lnTo>
                    <a:lnTo>
                      <a:pt x="107" y="281"/>
                    </a:lnTo>
                    <a:lnTo>
                      <a:pt x="109" y="284"/>
                    </a:lnTo>
                    <a:lnTo>
                      <a:pt x="109" y="284"/>
                    </a:lnTo>
                    <a:lnTo>
                      <a:pt x="111" y="280"/>
                    </a:lnTo>
                    <a:lnTo>
                      <a:pt x="111" y="280"/>
                    </a:lnTo>
                    <a:lnTo>
                      <a:pt x="111" y="278"/>
                    </a:lnTo>
                    <a:lnTo>
                      <a:pt x="112" y="277"/>
                    </a:lnTo>
                    <a:lnTo>
                      <a:pt x="112" y="277"/>
                    </a:lnTo>
                    <a:lnTo>
                      <a:pt x="107" y="273"/>
                    </a:lnTo>
                    <a:lnTo>
                      <a:pt x="107" y="273"/>
                    </a:lnTo>
                    <a:close/>
                    <a:moveTo>
                      <a:pt x="266" y="95"/>
                    </a:moveTo>
                    <a:lnTo>
                      <a:pt x="266" y="95"/>
                    </a:lnTo>
                    <a:lnTo>
                      <a:pt x="266" y="95"/>
                    </a:lnTo>
                    <a:lnTo>
                      <a:pt x="266" y="97"/>
                    </a:lnTo>
                    <a:lnTo>
                      <a:pt x="266" y="97"/>
                    </a:lnTo>
                    <a:lnTo>
                      <a:pt x="266" y="102"/>
                    </a:lnTo>
                    <a:lnTo>
                      <a:pt x="266" y="102"/>
                    </a:lnTo>
                    <a:lnTo>
                      <a:pt x="264" y="116"/>
                    </a:lnTo>
                    <a:lnTo>
                      <a:pt x="264" y="116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7" y="118"/>
                    </a:lnTo>
                    <a:lnTo>
                      <a:pt x="267" y="118"/>
                    </a:lnTo>
                    <a:lnTo>
                      <a:pt x="266" y="95"/>
                    </a:lnTo>
                    <a:lnTo>
                      <a:pt x="266" y="95"/>
                    </a:lnTo>
                    <a:close/>
                    <a:moveTo>
                      <a:pt x="259" y="170"/>
                    </a:moveTo>
                    <a:lnTo>
                      <a:pt x="259" y="170"/>
                    </a:lnTo>
                    <a:lnTo>
                      <a:pt x="256" y="179"/>
                    </a:lnTo>
                    <a:lnTo>
                      <a:pt x="256" y="179"/>
                    </a:lnTo>
                    <a:lnTo>
                      <a:pt x="256" y="180"/>
                    </a:lnTo>
                    <a:lnTo>
                      <a:pt x="256" y="180"/>
                    </a:lnTo>
                    <a:lnTo>
                      <a:pt x="259" y="182"/>
                    </a:lnTo>
                    <a:lnTo>
                      <a:pt x="259" y="182"/>
                    </a:lnTo>
                    <a:lnTo>
                      <a:pt x="261" y="182"/>
                    </a:lnTo>
                    <a:lnTo>
                      <a:pt x="261" y="182"/>
                    </a:lnTo>
                    <a:lnTo>
                      <a:pt x="261" y="172"/>
                    </a:lnTo>
                    <a:lnTo>
                      <a:pt x="261" y="172"/>
                    </a:lnTo>
                    <a:lnTo>
                      <a:pt x="259" y="170"/>
                    </a:lnTo>
                    <a:lnTo>
                      <a:pt x="259" y="170"/>
                    </a:lnTo>
                    <a:close/>
                    <a:moveTo>
                      <a:pt x="176" y="215"/>
                    </a:moveTo>
                    <a:lnTo>
                      <a:pt x="176" y="215"/>
                    </a:lnTo>
                    <a:lnTo>
                      <a:pt x="175" y="215"/>
                    </a:lnTo>
                    <a:lnTo>
                      <a:pt x="175" y="215"/>
                    </a:lnTo>
                    <a:lnTo>
                      <a:pt x="180" y="220"/>
                    </a:lnTo>
                    <a:lnTo>
                      <a:pt x="180" y="220"/>
                    </a:lnTo>
                    <a:lnTo>
                      <a:pt x="185" y="220"/>
                    </a:lnTo>
                    <a:lnTo>
                      <a:pt x="185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89" y="219"/>
                    </a:lnTo>
                    <a:lnTo>
                      <a:pt x="189" y="219"/>
                    </a:lnTo>
                    <a:lnTo>
                      <a:pt x="188" y="217"/>
                    </a:lnTo>
                    <a:lnTo>
                      <a:pt x="188" y="217"/>
                    </a:lnTo>
                    <a:lnTo>
                      <a:pt x="185" y="219"/>
                    </a:lnTo>
                    <a:lnTo>
                      <a:pt x="185" y="219"/>
                    </a:lnTo>
                    <a:lnTo>
                      <a:pt x="182" y="217"/>
                    </a:lnTo>
                    <a:lnTo>
                      <a:pt x="182" y="217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76" y="215"/>
                    </a:lnTo>
                    <a:lnTo>
                      <a:pt x="176" y="215"/>
                    </a:lnTo>
                    <a:close/>
                    <a:moveTo>
                      <a:pt x="219" y="205"/>
                    </a:moveTo>
                    <a:lnTo>
                      <a:pt x="219" y="205"/>
                    </a:lnTo>
                    <a:lnTo>
                      <a:pt x="212" y="209"/>
                    </a:lnTo>
                    <a:lnTo>
                      <a:pt x="212" y="209"/>
                    </a:lnTo>
                    <a:lnTo>
                      <a:pt x="213" y="210"/>
                    </a:lnTo>
                    <a:lnTo>
                      <a:pt x="213" y="210"/>
                    </a:lnTo>
                    <a:lnTo>
                      <a:pt x="215" y="212"/>
                    </a:lnTo>
                    <a:lnTo>
                      <a:pt x="215" y="212"/>
                    </a:lnTo>
                    <a:lnTo>
                      <a:pt x="223" y="210"/>
                    </a:lnTo>
                    <a:lnTo>
                      <a:pt x="223" y="210"/>
                    </a:lnTo>
                    <a:lnTo>
                      <a:pt x="223" y="209"/>
                    </a:lnTo>
                    <a:lnTo>
                      <a:pt x="223" y="209"/>
                    </a:lnTo>
                    <a:lnTo>
                      <a:pt x="219" y="205"/>
                    </a:lnTo>
                    <a:lnTo>
                      <a:pt x="219" y="205"/>
                    </a:lnTo>
                    <a:close/>
                    <a:moveTo>
                      <a:pt x="242" y="183"/>
                    </a:moveTo>
                    <a:lnTo>
                      <a:pt x="242" y="183"/>
                    </a:lnTo>
                    <a:lnTo>
                      <a:pt x="246" y="186"/>
                    </a:lnTo>
                    <a:lnTo>
                      <a:pt x="246" y="186"/>
                    </a:lnTo>
                    <a:lnTo>
                      <a:pt x="249" y="176"/>
                    </a:lnTo>
                    <a:lnTo>
                      <a:pt x="249" y="176"/>
                    </a:lnTo>
                    <a:lnTo>
                      <a:pt x="246" y="175"/>
                    </a:lnTo>
                    <a:lnTo>
                      <a:pt x="246" y="175"/>
                    </a:lnTo>
                    <a:lnTo>
                      <a:pt x="246" y="176"/>
                    </a:lnTo>
                    <a:lnTo>
                      <a:pt x="246" y="176"/>
                    </a:lnTo>
                    <a:lnTo>
                      <a:pt x="244" y="176"/>
                    </a:lnTo>
                    <a:lnTo>
                      <a:pt x="243" y="175"/>
                    </a:lnTo>
                    <a:lnTo>
                      <a:pt x="243" y="175"/>
                    </a:lnTo>
                    <a:lnTo>
                      <a:pt x="242" y="183"/>
                    </a:lnTo>
                    <a:lnTo>
                      <a:pt x="242" y="183"/>
                    </a:lnTo>
                    <a:close/>
                    <a:moveTo>
                      <a:pt x="82" y="307"/>
                    </a:moveTo>
                    <a:lnTo>
                      <a:pt x="82" y="307"/>
                    </a:lnTo>
                    <a:lnTo>
                      <a:pt x="78" y="311"/>
                    </a:lnTo>
                    <a:lnTo>
                      <a:pt x="78" y="311"/>
                    </a:lnTo>
                    <a:lnTo>
                      <a:pt x="84" y="317"/>
                    </a:lnTo>
                    <a:lnTo>
                      <a:pt x="84" y="317"/>
                    </a:lnTo>
                    <a:lnTo>
                      <a:pt x="87" y="311"/>
                    </a:lnTo>
                    <a:lnTo>
                      <a:pt x="87" y="311"/>
                    </a:lnTo>
                    <a:lnTo>
                      <a:pt x="82" y="307"/>
                    </a:lnTo>
                    <a:lnTo>
                      <a:pt x="82" y="307"/>
                    </a:lnTo>
                    <a:close/>
                    <a:moveTo>
                      <a:pt x="222" y="205"/>
                    </a:moveTo>
                    <a:lnTo>
                      <a:pt x="222" y="205"/>
                    </a:lnTo>
                    <a:lnTo>
                      <a:pt x="224" y="207"/>
                    </a:lnTo>
                    <a:lnTo>
                      <a:pt x="224" y="207"/>
                    </a:lnTo>
                    <a:lnTo>
                      <a:pt x="224" y="209"/>
                    </a:lnTo>
                    <a:lnTo>
                      <a:pt x="224" y="209"/>
                    </a:lnTo>
                    <a:lnTo>
                      <a:pt x="232" y="206"/>
                    </a:lnTo>
                    <a:lnTo>
                      <a:pt x="232" y="206"/>
                    </a:lnTo>
                    <a:lnTo>
                      <a:pt x="227" y="202"/>
                    </a:lnTo>
                    <a:lnTo>
                      <a:pt x="227" y="202"/>
                    </a:lnTo>
                    <a:lnTo>
                      <a:pt x="222" y="205"/>
                    </a:lnTo>
                    <a:lnTo>
                      <a:pt x="222" y="205"/>
                    </a:lnTo>
                    <a:close/>
                    <a:moveTo>
                      <a:pt x="112" y="298"/>
                    </a:moveTo>
                    <a:lnTo>
                      <a:pt x="112" y="298"/>
                    </a:lnTo>
                    <a:lnTo>
                      <a:pt x="112" y="298"/>
                    </a:lnTo>
                    <a:lnTo>
                      <a:pt x="112" y="298"/>
                    </a:lnTo>
                    <a:lnTo>
                      <a:pt x="111" y="298"/>
                    </a:lnTo>
                    <a:lnTo>
                      <a:pt x="111" y="298"/>
                    </a:lnTo>
                    <a:lnTo>
                      <a:pt x="104" y="305"/>
                    </a:lnTo>
                    <a:lnTo>
                      <a:pt x="104" y="305"/>
                    </a:lnTo>
                    <a:lnTo>
                      <a:pt x="98" y="313"/>
                    </a:lnTo>
                    <a:lnTo>
                      <a:pt x="98" y="313"/>
                    </a:lnTo>
                    <a:lnTo>
                      <a:pt x="88" y="327"/>
                    </a:lnTo>
                    <a:lnTo>
                      <a:pt x="88" y="327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8" y="327"/>
                    </a:lnTo>
                    <a:lnTo>
                      <a:pt x="88" y="327"/>
                    </a:lnTo>
                    <a:lnTo>
                      <a:pt x="99" y="313"/>
                    </a:lnTo>
                    <a:lnTo>
                      <a:pt x="99" y="313"/>
                    </a:lnTo>
                    <a:lnTo>
                      <a:pt x="107" y="304"/>
                    </a:lnTo>
                    <a:lnTo>
                      <a:pt x="107" y="304"/>
                    </a:lnTo>
                    <a:lnTo>
                      <a:pt x="112" y="298"/>
                    </a:lnTo>
                    <a:lnTo>
                      <a:pt x="112" y="298"/>
                    </a:lnTo>
                    <a:close/>
                    <a:moveTo>
                      <a:pt x="82" y="318"/>
                    </a:moveTo>
                    <a:lnTo>
                      <a:pt x="82" y="318"/>
                    </a:lnTo>
                    <a:lnTo>
                      <a:pt x="77" y="314"/>
                    </a:lnTo>
                    <a:lnTo>
                      <a:pt x="77" y="314"/>
                    </a:lnTo>
                    <a:lnTo>
                      <a:pt x="74" y="321"/>
                    </a:lnTo>
                    <a:lnTo>
                      <a:pt x="74" y="321"/>
                    </a:lnTo>
                    <a:lnTo>
                      <a:pt x="78" y="324"/>
                    </a:lnTo>
                    <a:lnTo>
                      <a:pt x="78" y="324"/>
                    </a:lnTo>
                    <a:lnTo>
                      <a:pt x="82" y="318"/>
                    </a:lnTo>
                    <a:lnTo>
                      <a:pt x="82" y="318"/>
                    </a:lnTo>
                    <a:close/>
                    <a:moveTo>
                      <a:pt x="102" y="293"/>
                    </a:moveTo>
                    <a:lnTo>
                      <a:pt x="102" y="293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97" y="288"/>
                    </a:lnTo>
                    <a:lnTo>
                      <a:pt x="97" y="288"/>
                    </a:lnTo>
                    <a:lnTo>
                      <a:pt x="94" y="293"/>
                    </a:lnTo>
                    <a:lnTo>
                      <a:pt x="94" y="293"/>
                    </a:lnTo>
                    <a:lnTo>
                      <a:pt x="98" y="297"/>
                    </a:lnTo>
                    <a:lnTo>
                      <a:pt x="98" y="297"/>
                    </a:lnTo>
                    <a:lnTo>
                      <a:pt x="102" y="293"/>
                    </a:lnTo>
                    <a:lnTo>
                      <a:pt x="102" y="293"/>
                    </a:lnTo>
                    <a:close/>
                    <a:moveTo>
                      <a:pt x="88" y="298"/>
                    </a:moveTo>
                    <a:lnTo>
                      <a:pt x="88" y="298"/>
                    </a:lnTo>
                    <a:lnTo>
                      <a:pt x="92" y="303"/>
                    </a:lnTo>
                    <a:lnTo>
                      <a:pt x="92" y="303"/>
                    </a:lnTo>
                    <a:lnTo>
                      <a:pt x="97" y="298"/>
                    </a:lnTo>
                    <a:lnTo>
                      <a:pt x="97" y="298"/>
                    </a:lnTo>
                    <a:lnTo>
                      <a:pt x="92" y="294"/>
                    </a:lnTo>
                    <a:lnTo>
                      <a:pt x="92" y="294"/>
                    </a:lnTo>
                    <a:lnTo>
                      <a:pt x="88" y="298"/>
                    </a:lnTo>
                    <a:lnTo>
                      <a:pt x="88" y="298"/>
                    </a:lnTo>
                    <a:close/>
                    <a:moveTo>
                      <a:pt x="72" y="332"/>
                    </a:moveTo>
                    <a:lnTo>
                      <a:pt x="72" y="332"/>
                    </a:lnTo>
                    <a:lnTo>
                      <a:pt x="72" y="334"/>
                    </a:lnTo>
                    <a:lnTo>
                      <a:pt x="72" y="334"/>
                    </a:lnTo>
                    <a:lnTo>
                      <a:pt x="72" y="341"/>
                    </a:lnTo>
                    <a:lnTo>
                      <a:pt x="72" y="341"/>
                    </a:lnTo>
                    <a:lnTo>
                      <a:pt x="72" y="342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7" y="340"/>
                    </a:lnTo>
                    <a:lnTo>
                      <a:pt x="77" y="340"/>
                    </a:lnTo>
                    <a:lnTo>
                      <a:pt x="77" y="337"/>
                    </a:lnTo>
                    <a:lnTo>
                      <a:pt x="77" y="337"/>
                    </a:lnTo>
                    <a:lnTo>
                      <a:pt x="72" y="332"/>
                    </a:lnTo>
                    <a:lnTo>
                      <a:pt x="72" y="332"/>
                    </a:lnTo>
                    <a:close/>
                    <a:moveTo>
                      <a:pt x="203" y="219"/>
                    </a:moveTo>
                    <a:lnTo>
                      <a:pt x="203" y="219"/>
                    </a:lnTo>
                    <a:lnTo>
                      <a:pt x="202" y="216"/>
                    </a:lnTo>
                    <a:lnTo>
                      <a:pt x="202" y="216"/>
                    </a:lnTo>
                    <a:lnTo>
                      <a:pt x="199" y="216"/>
                    </a:lnTo>
                    <a:lnTo>
                      <a:pt x="199" y="216"/>
                    </a:lnTo>
                    <a:lnTo>
                      <a:pt x="195" y="217"/>
                    </a:lnTo>
                    <a:lnTo>
                      <a:pt x="195" y="217"/>
                    </a:lnTo>
                    <a:lnTo>
                      <a:pt x="192" y="217"/>
                    </a:lnTo>
                    <a:lnTo>
                      <a:pt x="192" y="217"/>
                    </a:lnTo>
                    <a:lnTo>
                      <a:pt x="193" y="220"/>
                    </a:lnTo>
                    <a:lnTo>
                      <a:pt x="193" y="220"/>
                    </a:lnTo>
                    <a:lnTo>
                      <a:pt x="195" y="220"/>
                    </a:lnTo>
                    <a:lnTo>
                      <a:pt x="195" y="220"/>
                    </a:lnTo>
                    <a:lnTo>
                      <a:pt x="199" y="220"/>
                    </a:lnTo>
                    <a:lnTo>
                      <a:pt x="203" y="219"/>
                    </a:lnTo>
                    <a:lnTo>
                      <a:pt x="203" y="219"/>
                    </a:lnTo>
                    <a:close/>
                    <a:moveTo>
                      <a:pt x="253" y="115"/>
                    </a:moveTo>
                    <a:lnTo>
                      <a:pt x="253" y="115"/>
                    </a:lnTo>
                    <a:lnTo>
                      <a:pt x="253" y="115"/>
                    </a:lnTo>
                    <a:lnTo>
                      <a:pt x="253" y="115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56" y="116"/>
                    </a:lnTo>
                    <a:lnTo>
                      <a:pt x="256" y="116"/>
                    </a:lnTo>
                    <a:lnTo>
                      <a:pt x="253" y="115"/>
                    </a:lnTo>
                    <a:lnTo>
                      <a:pt x="253" y="115"/>
                    </a:lnTo>
                    <a:close/>
                    <a:moveTo>
                      <a:pt x="84" y="304"/>
                    </a:moveTo>
                    <a:lnTo>
                      <a:pt x="84" y="304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91" y="304"/>
                    </a:lnTo>
                    <a:lnTo>
                      <a:pt x="91" y="304"/>
                    </a:lnTo>
                    <a:lnTo>
                      <a:pt x="87" y="300"/>
                    </a:lnTo>
                    <a:lnTo>
                      <a:pt x="87" y="300"/>
                    </a:lnTo>
                    <a:lnTo>
                      <a:pt x="84" y="304"/>
                    </a:lnTo>
                    <a:lnTo>
                      <a:pt x="84" y="304"/>
                    </a:lnTo>
                    <a:close/>
                    <a:moveTo>
                      <a:pt x="250" y="179"/>
                    </a:moveTo>
                    <a:lnTo>
                      <a:pt x="250" y="179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50" y="189"/>
                    </a:lnTo>
                    <a:lnTo>
                      <a:pt x="253" y="192"/>
                    </a:lnTo>
                    <a:lnTo>
                      <a:pt x="253" y="192"/>
                    </a:lnTo>
                    <a:lnTo>
                      <a:pt x="254" y="188"/>
                    </a:lnTo>
                    <a:lnTo>
                      <a:pt x="254" y="185"/>
                    </a:lnTo>
                    <a:lnTo>
                      <a:pt x="254" y="185"/>
                    </a:lnTo>
                    <a:lnTo>
                      <a:pt x="254" y="186"/>
                    </a:lnTo>
                    <a:lnTo>
                      <a:pt x="254" y="186"/>
                    </a:lnTo>
                    <a:lnTo>
                      <a:pt x="253" y="186"/>
                    </a:lnTo>
                    <a:lnTo>
                      <a:pt x="251" y="186"/>
                    </a:lnTo>
                    <a:lnTo>
                      <a:pt x="251" y="186"/>
                    </a:lnTo>
                    <a:lnTo>
                      <a:pt x="250" y="185"/>
                    </a:lnTo>
                    <a:lnTo>
                      <a:pt x="250" y="183"/>
                    </a:lnTo>
                    <a:lnTo>
                      <a:pt x="250" y="183"/>
                    </a:lnTo>
                    <a:lnTo>
                      <a:pt x="250" y="182"/>
                    </a:lnTo>
                    <a:lnTo>
                      <a:pt x="250" y="182"/>
                    </a:lnTo>
                    <a:lnTo>
                      <a:pt x="251" y="179"/>
                    </a:lnTo>
                    <a:lnTo>
                      <a:pt x="251" y="179"/>
                    </a:lnTo>
                    <a:lnTo>
                      <a:pt x="250" y="179"/>
                    </a:lnTo>
                    <a:lnTo>
                      <a:pt x="250" y="179"/>
                    </a:lnTo>
                    <a:close/>
                    <a:moveTo>
                      <a:pt x="203" y="216"/>
                    </a:moveTo>
                    <a:lnTo>
                      <a:pt x="203" y="216"/>
                    </a:lnTo>
                    <a:lnTo>
                      <a:pt x="206" y="217"/>
                    </a:lnTo>
                    <a:lnTo>
                      <a:pt x="206" y="217"/>
                    </a:lnTo>
                    <a:lnTo>
                      <a:pt x="207" y="219"/>
                    </a:lnTo>
                    <a:lnTo>
                      <a:pt x="207" y="219"/>
                    </a:lnTo>
                    <a:lnTo>
                      <a:pt x="212" y="217"/>
                    </a:lnTo>
                    <a:lnTo>
                      <a:pt x="212" y="217"/>
                    </a:lnTo>
                    <a:lnTo>
                      <a:pt x="215" y="217"/>
                    </a:lnTo>
                    <a:lnTo>
                      <a:pt x="215" y="217"/>
                    </a:lnTo>
                    <a:lnTo>
                      <a:pt x="213" y="215"/>
                    </a:lnTo>
                    <a:lnTo>
                      <a:pt x="213" y="215"/>
                    </a:lnTo>
                    <a:lnTo>
                      <a:pt x="212" y="215"/>
                    </a:lnTo>
                    <a:lnTo>
                      <a:pt x="212" y="215"/>
                    </a:lnTo>
                    <a:lnTo>
                      <a:pt x="203" y="216"/>
                    </a:lnTo>
                    <a:lnTo>
                      <a:pt x="203" y="216"/>
                    </a:lnTo>
                    <a:close/>
                    <a:moveTo>
                      <a:pt x="64" y="345"/>
                    </a:moveTo>
                    <a:lnTo>
                      <a:pt x="64" y="345"/>
                    </a:lnTo>
                    <a:lnTo>
                      <a:pt x="65" y="340"/>
                    </a:lnTo>
                    <a:lnTo>
                      <a:pt x="65" y="340"/>
                    </a:lnTo>
                    <a:lnTo>
                      <a:pt x="67" y="334"/>
                    </a:lnTo>
                    <a:lnTo>
                      <a:pt x="67" y="328"/>
                    </a:lnTo>
                    <a:lnTo>
                      <a:pt x="67" y="328"/>
                    </a:lnTo>
                    <a:lnTo>
                      <a:pt x="67" y="327"/>
                    </a:lnTo>
                    <a:lnTo>
                      <a:pt x="67" y="327"/>
                    </a:lnTo>
                    <a:lnTo>
                      <a:pt x="67" y="325"/>
                    </a:lnTo>
                    <a:lnTo>
                      <a:pt x="67" y="325"/>
                    </a:lnTo>
                    <a:lnTo>
                      <a:pt x="68" y="321"/>
                    </a:lnTo>
                    <a:lnTo>
                      <a:pt x="68" y="321"/>
                    </a:lnTo>
                    <a:lnTo>
                      <a:pt x="65" y="327"/>
                    </a:lnTo>
                    <a:lnTo>
                      <a:pt x="64" y="332"/>
                    </a:lnTo>
                    <a:lnTo>
                      <a:pt x="64" y="338"/>
                    </a:lnTo>
                    <a:lnTo>
                      <a:pt x="64" y="345"/>
                    </a:lnTo>
                    <a:lnTo>
                      <a:pt x="64" y="345"/>
                    </a:lnTo>
                    <a:close/>
                    <a:moveTo>
                      <a:pt x="126" y="264"/>
                    </a:moveTo>
                    <a:lnTo>
                      <a:pt x="126" y="264"/>
                    </a:lnTo>
                    <a:lnTo>
                      <a:pt x="126" y="264"/>
                    </a:lnTo>
                    <a:lnTo>
                      <a:pt x="126" y="264"/>
                    </a:lnTo>
                    <a:lnTo>
                      <a:pt x="125" y="264"/>
                    </a:lnTo>
                    <a:lnTo>
                      <a:pt x="125" y="264"/>
                    </a:lnTo>
                    <a:lnTo>
                      <a:pt x="124" y="271"/>
                    </a:lnTo>
                    <a:lnTo>
                      <a:pt x="124" y="271"/>
                    </a:lnTo>
                    <a:lnTo>
                      <a:pt x="124" y="273"/>
                    </a:lnTo>
                    <a:lnTo>
                      <a:pt x="124" y="273"/>
                    </a:lnTo>
                    <a:lnTo>
                      <a:pt x="124" y="274"/>
                    </a:lnTo>
                    <a:lnTo>
                      <a:pt x="124" y="274"/>
                    </a:lnTo>
                    <a:lnTo>
                      <a:pt x="124" y="278"/>
                    </a:lnTo>
                    <a:lnTo>
                      <a:pt x="124" y="278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1" y="288"/>
                    </a:lnTo>
                    <a:lnTo>
                      <a:pt x="121" y="288"/>
                    </a:lnTo>
                    <a:lnTo>
                      <a:pt x="125" y="280"/>
                    </a:lnTo>
                    <a:lnTo>
                      <a:pt x="125" y="280"/>
                    </a:lnTo>
                    <a:lnTo>
                      <a:pt x="125" y="277"/>
                    </a:lnTo>
                    <a:lnTo>
                      <a:pt x="125" y="277"/>
                    </a:lnTo>
                    <a:lnTo>
                      <a:pt x="126" y="264"/>
                    </a:lnTo>
                    <a:lnTo>
                      <a:pt x="126" y="264"/>
                    </a:lnTo>
                    <a:close/>
                    <a:moveTo>
                      <a:pt x="37" y="206"/>
                    </a:moveTo>
                    <a:lnTo>
                      <a:pt x="37" y="206"/>
                    </a:lnTo>
                    <a:lnTo>
                      <a:pt x="38" y="199"/>
                    </a:lnTo>
                    <a:lnTo>
                      <a:pt x="38" y="199"/>
                    </a:lnTo>
                    <a:lnTo>
                      <a:pt x="38" y="197"/>
                    </a:lnTo>
                    <a:lnTo>
                      <a:pt x="38" y="197"/>
                    </a:lnTo>
                    <a:lnTo>
                      <a:pt x="35" y="196"/>
                    </a:lnTo>
                    <a:lnTo>
                      <a:pt x="35" y="196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3"/>
                    </a:lnTo>
                    <a:lnTo>
                      <a:pt x="34" y="203"/>
                    </a:lnTo>
                    <a:lnTo>
                      <a:pt x="37" y="206"/>
                    </a:lnTo>
                    <a:lnTo>
                      <a:pt x="37" y="206"/>
                    </a:lnTo>
                    <a:close/>
                    <a:moveTo>
                      <a:pt x="251" y="165"/>
                    </a:moveTo>
                    <a:lnTo>
                      <a:pt x="251" y="165"/>
                    </a:lnTo>
                    <a:lnTo>
                      <a:pt x="251" y="168"/>
                    </a:lnTo>
                    <a:lnTo>
                      <a:pt x="251" y="168"/>
                    </a:lnTo>
                    <a:lnTo>
                      <a:pt x="251" y="175"/>
                    </a:lnTo>
                    <a:lnTo>
                      <a:pt x="251" y="175"/>
                    </a:lnTo>
                    <a:lnTo>
                      <a:pt x="251" y="176"/>
                    </a:lnTo>
                    <a:lnTo>
                      <a:pt x="253" y="178"/>
                    </a:lnTo>
                    <a:lnTo>
                      <a:pt x="253" y="178"/>
                    </a:lnTo>
                    <a:lnTo>
                      <a:pt x="256" y="168"/>
                    </a:lnTo>
                    <a:lnTo>
                      <a:pt x="256" y="168"/>
                    </a:lnTo>
                    <a:lnTo>
                      <a:pt x="251" y="165"/>
                    </a:lnTo>
                    <a:lnTo>
                      <a:pt x="251" y="165"/>
                    </a:lnTo>
                    <a:close/>
                    <a:moveTo>
                      <a:pt x="43" y="210"/>
                    </a:moveTo>
                    <a:lnTo>
                      <a:pt x="43" y="210"/>
                    </a:lnTo>
                    <a:lnTo>
                      <a:pt x="44" y="209"/>
                    </a:lnTo>
                    <a:lnTo>
                      <a:pt x="44" y="209"/>
                    </a:lnTo>
                    <a:lnTo>
                      <a:pt x="44" y="206"/>
                    </a:lnTo>
                    <a:lnTo>
                      <a:pt x="43" y="203"/>
                    </a:lnTo>
                    <a:lnTo>
                      <a:pt x="43" y="203"/>
                    </a:lnTo>
                    <a:lnTo>
                      <a:pt x="41" y="200"/>
                    </a:lnTo>
                    <a:lnTo>
                      <a:pt x="41" y="200"/>
                    </a:lnTo>
                    <a:lnTo>
                      <a:pt x="38" y="206"/>
                    </a:lnTo>
                    <a:lnTo>
                      <a:pt x="38" y="206"/>
                    </a:lnTo>
                    <a:lnTo>
                      <a:pt x="40" y="207"/>
                    </a:lnTo>
                    <a:lnTo>
                      <a:pt x="40" y="207"/>
                    </a:lnTo>
                    <a:lnTo>
                      <a:pt x="43" y="210"/>
                    </a:lnTo>
                    <a:lnTo>
                      <a:pt x="43" y="210"/>
                    </a:lnTo>
                    <a:close/>
                    <a:moveTo>
                      <a:pt x="27" y="188"/>
                    </a:moveTo>
                    <a:lnTo>
                      <a:pt x="27" y="188"/>
                    </a:lnTo>
                    <a:lnTo>
                      <a:pt x="26" y="192"/>
                    </a:lnTo>
                    <a:lnTo>
                      <a:pt x="26" y="192"/>
                    </a:lnTo>
                    <a:lnTo>
                      <a:pt x="26" y="193"/>
                    </a:lnTo>
                    <a:lnTo>
                      <a:pt x="26" y="193"/>
                    </a:lnTo>
                    <a:lnTo>
                      <a:pt x="28" y="197"/>
                    </a:lnTo>
                    <a:lnTo>
                      <a:pt x="28" y="197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30" y="190"/>
                    </a:lnTo>
                    <a:lnTo>
                      <a:pt x="30" y="190"/>
                    </a:lnTo>
                    <a:lnTo>
                      <a:pt x="27" y="188"/>
                    </a:lnTo>
                    <a:lnTo>
                      <a:pt x="27" y="188"/>
                    </a:lnTo>
                    <a:close/>
                    <a:moveTo>
                      <a:pt x="253" y="65"/>
                    </a:moveTo>
                    <a:lnTo>
                      <a:pt x="253" y="65"/>
                    </a:lnTo>
                    <a:lnTo>
                      <a:pt x="250" y="65"/>
                    </a:lnTo>
                    <a:lnTo>
                      <a:pt x="250" y="65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3" y="75"/>
                    </a:lnTo>
                    <a:lnTo>
                      <a:pt x="253" y="75"/>
                    </a:lnTo>
                    <a:lnTo>
                      <a:pt x="253" y="65"/>
                    </a:lnTo>
                    <a:lnTo>
                      <a:pt x="253" y="65"/>
                    </a:lnTo>
                    <a:close/>
                    <a:moveTo>
                      <a:pt x="107" y="293"/>
                    </a:moveTo>
                    <a:lnTo>
                      <a:pt x="107" y="293"/>
                    </a:lnTo>
                    <a:lnTo>
                      <a:pt x="109" y="294"/>
                    </a:lnTo>
                    <a:lnTo>
                      <a:pt x="109" y="294"/>
                    </a:lnTo>
                    <a:lnTo>
                      <a:pt x="112" y="293"/>
                    </a:lnTo>
                    <a:lnTo>
                      <a:pt x="112" y="293"/>
                    </a:lnTo>
                    <a:lnTo>
                      <a:pt x="114" y="290"/>
                    </a:lnTo>
                    <a:lnTo>
                      <a:pt x="114" y="290"/>
                    </a:lnTo>
                    <a:lnTo>
                      <a:pt x="112" y="288"/>
                    </a:lnTo>
                    <a:lnTo>
                      <a:pt x="111" y="287"/>
                    </a:lnTo>
                    <a:lnTo>
                      <a:pt x="111" y="287"/>
                    </a:lnTo>
                    <a:lnTo>
                      <a:pt x="107" y="293"/>
                    </a:lnTo>
                    <a:lnTo>
                      <a:pt x="107" y="293"/>
                    </a:lnTo>
                    <a:close/>
                    <a:moveTo>
                      <a:pt x="259" y="128"/>
                    </a:moveTo>
                    <a:lnTo>
                      <a:pt x="259" y="12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25"/>
                    </a:lnTo>
                    <a:lnTo>
                      <a:pt x="251" y="125"/>
                    </a:lnTo>
                    <a:lnTo>
                      <a:pt x="257" y="128"/>
                    </a:lnTo>
                    <a:lnTo>
                      <a:pt x="257" y="128"/>
                    </a:lnTo>
                    <a:lnTo>
                      <a:pt x="259" y="128"/>
                    </a:lnTo>
                    <a:lnTo>
                      <a:pt x="259" y="128"/>
                    </a:lnTo>
                    <a:close/>
                    <a:moveTo>
                      <a:pt x="247" y="30"/>
                    </a:moveTo>
                    <a:lnTo>
                      <a:pt x="247" y="30"/>
                    </a:lnTo>
                    <a:lnTo>
                      <a:pt x="247" y="31"/>
                    </a:lnTo>
                    <a:lnTo>
                      <a:pt x="247" y="31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50" y="35"/>
                    </a:lnTo>
                    <a:lnTo>
                      <a:pt x="250" y="37"/>
                    </a:lnTo>
                    <a:lnTo>
                      <a:pt x="250" y="37"/>
                    </a:lnTo>
                    <a:lnTo>
                      <a:pt x="250" y="38"/>
                    </a:lnTo>
                    <a:lnTo>
                      <a:pt x="250" y="38"/>
                    </a:lnTo>
                    <a:lnTo>
                      <a:pt x="251" y="43"/>
                    </a:lnTo>
                    <a:lnTo>
                      <a:pt x="251" y="43"/>
                    </a:lnTo>
                    <a:lnTo>
                      <a:pt x="253" y="44"/>
                    </a:lnTo>
                    <a:lnTo>
                      <a:pt x="253" y="44"/>
                    </a:lnTo>
                    <a:lnTo>
                      <a:pt x="253" y="40"/>
                    </a:lnTo>
                    <a:lnTo>
                      <a:pt x="253" y="40"/>
                    </a:lnTo>
                    <a:lnTo>
                      <a:pt x="251" y="33"/>
                    </a:lnTo>
                    <a:lnTo>
                      <a:pt x="251" y="33"/>
                    </a:lnTo>
                    <a:lnTo>
                      <a:pt x="250" y="30"/>
                    </a:lnTo>
                    <a:lnTo>
                      <a:pt x="247" y="30"/>
                    </a:lnTo>
                    <a:lnTo>
                      <a:pt x="247" y="30"/>
                    </a:lnTo>
                    <a:lnTo>
                      <a:pt x="247" y="30"/>
                    </a:lnTo>
                    <a:lnTo>
                      <a:pt x="247" y="30"/>
                    </a:lnTo>
                    <a:close/>
                    <a:moveTo>
                      <a:pt x="212" y="212"/>
                    </a:moveTo>
                    <a:lnTo>
                      <a:pt x="212" y="212"/>
                    </a:lnTo>
                    <a:lnTo>
                      <a:pt x="210" y="210"/>
                    </a:lnTo>
                    <a:lnTo>
                      <a:pt x="210" y="210"/>
                    </a:lnTo>
                    <a:lnTo>
                      <a:pt x="207" y="209"/>
                    </a:lnTo>
                    <a:lnTo>
                      <a:pt x="207" y="209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3"/>
                    </a:lnTo>
                    <a:lnTo>
                      <a:pt x="200" y="213"/>
                    </a:lnTo>
                    <a:lnTo>
                      <a:pt x="202" y="213"/>
                    </a:lnTo>
                    <a:lnTo>
                      <a:pt x="202" y="213"/>
                    </a:lnTo>
                    <a:lnTo>
                      <a:pt x="212" y="212"/>
                    </a:lnTo>
                    <a:lnTo>
                      <a:pt x="212" y="212"/>
                    </a:lnTo>
                    <a:close/>
                    <a:moveTo>
                      <a:pt x="99" y="298"/>
                    </a:moveTo>
                    <a:lnTo>
                      <a:pt x="99" y="298"/>
                    </a:lnTo>
                    <a:lnTo>
                      <a:pt x="104" y="301"/>
                    </a:lnTo>
                    <a:lnTo>
                      <a:pt x="104" y="301"/>
                    </a:lnTo>
                    <a:lnTo>
                      <a:pt x="107" y="297"/>
                    </a:lnTo>
                    <a:lnTo>
                      <a:pt x="107" y="297"/>
                    </a:lnTo>
                    <a:lnTo>
                      <a:pt x="105" y="294"/>
                    </a:lnTo>
                    <a:lnTo>
                      <a:pt x="105" y="294"/>
                    </a:lnTo>
                    <a:lnTo>
                      <a:pt x="99" y="298"/>
                    </a:lnTo>
                    <a:lnTo>
                      <a:pt x="99" y="298"/>
                    </a:lnTo>
                    <a:close/>
                    <a:moveTo>
                      <a:pt x="97" y="307"/>
                    </a:moveTo>
                    <a:lnTo>
                      <a:pt x="97" y="307"/>
                    </a:lnTo>
                    <a:lnTo>
                      <a:pt x="101" y="303"/>
                    </a:lnTo>
                    <a:lnTo>
                      <a:pt x="101" y="303"/>
                    </a:lnTo>
                    <a:lnTo>
                      <a:pt x="98" y="300"/>
                    </a:lnTo>
                    <a:lnTo>
                      <a:pt x="98" y="300"/>
                    </a:lnTo>
                    <a:lnTo>
                      <a:pt x="94" y="304"/>
                    </a:lnTo>
                    <a:lnTo>
                      <a:pt x="94" y="304"/>
                    </a:lnTo>
                    <a:lnTo>
                      <a:pt x="97" y="307"/>
                    </a:lnTo>
                    <a:lnTo>
                      <a:pt x="97" y="307"/>
                    </a:lnTo>
                    <a:close/>
                    <a:moveTo>
                      <a:pt x="243" y="28"/>
                    </a:moveTo>
                    <a:lnTo>
                      <a:pt x="243" y="28"/>
                    </a:lnTo>
                    <a:lnTo>
                      <a:pt x="244" y="27"/>
                    </a:lnTo>
                    <a:lnTo>
                      <a:pt x="244" y="27"/>
                    </a:lnTo>
                    <a:lnTo>
                      <a:pt x="244" y="24"/>
                    </a:lnTo>
                    <a:lnTo>
                      <a:pt x="244" y="24"/>
                    </a:lnTo>
                    <a:lnTo>
                      <a:pt x="244" y="21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39" y="18"/>
                    </a:lnTo>
                    <a:lnTo>
                      <a:pt x="239" y="18"/>
                    </a:lnTo>
                    <a:lnTo>
                      <a:pt x="243" y="28"/>
                    </a:lnTo>
                    <a:lnTo>
                      <a:pt x="243" y="28"/>
                    </a:lnTo>
                    <a:close/>
                    <a:moveTo>
                      <a:pt x="229" y="212"/>
                    </a:moveTo>
                    <a:lnTo>
                      <a:pt x="229" y="212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6" y="212"/>
                    </a:lnTo>
                    <a:lnTo>
                      <a:pt x="236" y="212"/>
                    </a:lnTo>
                    <a:lnTo>
                      <a:pt x="233" y="207"/>
                    </a:lnTo>
                    <a:lnTo>
                      <a:pt x="233" y="207"/>
                    </a:lnTo>
                    <a:lnTo>
                      <a:pt x="229" y="212"/>
                    </a:lnTo>
                    <a:lnTo>
                      <a:pt x="229" y="212"/>
                    </a:lnTo>
                    <a:close/>
                    <a:moveTo>
                      <a:pt x="266" y="48"/>
                    </a:moveTo>
                    <a:lnTo>
                      <a:pt x="266" y="48"/>
                    </a:lnTo>
                    <a:lnTo>
                      <a:pt x="264" y="48"/>
                    </a:lnTo>
                    <a:lnTo>
                      <a:pt x="264" y="48"/>
                    </a:lnTo>
                    <a:lnTo>
                      <a:pt x="264" y="50"/>
                    </a:lnTo>
                    <a:lnTo>
                      <a:pt x="264" y="50"/>
                    </a:lnTo>
                    <a:lnTo>
                      <a:pt x="266" y="60"/>
                    </a:lnTo>
                    <a:lnTo>
                      <a:pt x="266" y="60"/>
                    </a:lnTo>
                    <a:lnTo>
                      <a:pt x="266" y="74"/>
                    </a:lnTo>
                    <a:lnTo>
                      <a:pt x="266" y="74"/>
                    </a:lnTo>
                    <a:lnTo>
                      <a:pt x="266" y="80"/>
                    </a:lnTo>
                    <a:lnTo>
                      <a:pt x="266" y="80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53"/>
                    </a:lnTo>
                    <a:lnTo>
                      <a:pt x="266" y="53"/>
                    </a:lnTo>
                    <a:lnTo>
                      <a:pt x="266" y="48"/>
                    </a:lnTo>
                    <a:lnTo>
                      <a:pt x="266" y="48"/>
                    </a:lnTo>
                    <a:close/>
                    <a:moveTo>
                      <a:pt x="92" y="305"/>
                    </a:moveTo>
                    <a:lnTo>
                      <a:pt x="92" y="305"/>
                    </a:lnTo>
                    <a:lnTo>
                      <a:pt x="89" y="311"/>
                    </a:lnTo>
                    <a:lnTo>
                      <a:pt x="89" y="311"/>
                    </a:lnTo>
                    <a:lnTo>
                      <a:pt x="92" y="313"/>
                    </a:lnTo>
                    <a:lnTo>
                      <a:pt x="92" y="313"/>
                    </a:lnTo>
                    <a:lnTo>
                      <a:pt x="95" y="310"/>
                    </a:lnTo>
                    <a:lnTo>
                      <a:pt x="95" y="310"/>
                    </a:lnTo>
                    <a:lnTo>
                      <a:pt x="92" y="305"/>
                    </a:lnTo>
                    <a:lnTo>
                      <a:pt x="92" y="305"/>
                    </a:lnTo>
                    <a:close/>
                    <a:moveTo>
                      <a:pt x="116" y="288"/>
                    </a:moveTo>
                    <a:lnTo>
                      <a:pt x="116" y="288"/>
                    </a:lnTo>
                    <a:lnTo>
                      <a:pt x="116" y="288"/>
                    </a:lnTo>
                    <a:lnTo>
                      <a:pt x="116" y="288"/>
                    </a:lnTo>
                    <a:lnTo>
                      <a:pt x="118" y="284"/>
                    </a:lnTo>
                    <a:lnTo>
                      <a:pt x="118" y="284"/>
                    </a:lnTo>
                    <a:lnTo>
                      <a:pt x="116" y="284"/>
                    </a:lnTo>
                    <a:lnTo>
                      <a:pt x="116" y="284"/>
                    </a:lnTo>
                    <a:lnTo>
                      <a:pt x="116" y="283"/>
                    </a:lnTo>
                    <a:lnTo>
                      <a:pt x="116" y="283"/>
                    </a:lnTo>
                    <a:lnTo>
                      <a:pt x="115" y="281"/>
                    </a:lnTo>
                    <a:lnTo>
                      <a:pt x="115" y="281"/>
                    </a:lnTo>
                    <a:lnTo>
                      <a:pt x="114" y="283"/>
                    </a:lnTo>
                    <a:lnTo>
                      <a:pt x="112" y="286"/>
                    </a:lnTo>
                    <a:lnTo>
                      <a:pt x="112" y="286"/>
                    </a:lnTo>
                    <a:lnTo>
                      <a:pt x="114" y="286"/>
                    </a:lnTo>
                    <a:lnTo>
                      <a:pt x="114" y="286"/>
                    </a:lnTo>
                    <a:lnTo>
                      <a:pt x="115" y="286"/>
                    </a:lnTo>
                    <a:lnTo>
                      <a:pt x="116" y="288"/>
                    </a:lnTo>
                    <a:lnTo>
                      <a:pt x="116" y="288"/>
                    </a:lnTo>
                    <a:close/>
                    <a:moveTo>
                      <a:pt x="250" y="84"/>
                    </a:moveTo>
                    <a:lnTo>
                      <a:pt x="250" y="84"/>
                    </a:lnTo>
                    <a:lnTo>
                      <a:pt x="253" y="85"/>
                    </a:lnTo>
                    <a:lnTo>
                      <a:pt x="253" y="85"/>
                    </a:lnTo>
                    <a:lnTo>
                      <a:pt x="253" y="78"/>
                    </a:lnTo>
                    <a:lnTo>
                      <a:pt x="253" y="78"/>
                    </a:lnTo>
                    <a:lnTo>
                      <a:pt x="250" y="77"/>
                    </a:lnTo>
                    <a:lnTo>
                      <a:pt x="250" y="77"/>
                    </a:lnTo>
                    <a:lnTo>
                      <a:pt x="250" y="84"/>
                    </a:lnTo>
                    <a:lnTo>
                      <a:pt x="250" y="84"/>
                    </a:lnTo>
                    <a:close/>
                    <a:moveTo>
                      <a:pt x="251" y="97"/>
                    </a:moveTo>
                    <a:lnTo>
                      <a:pt x="251" y="97"/>
                    </a:lnTo>
                    <a:lnTo>
                      <a:pt x="253" y="88"/>
                    </a:lnTo>
                    <a:lnTo>
                      <a:pt x="253" y="88"/>
                    </a:lnTo>
                    <a:lnTo>
                      <a:pt x="250" y="87"/>
                    </a:lnTo>
                    <a:lnTo>
                      <a:pt x="250" y="87"/>
                    </a:lnTo>
                    <a:lnTo>
                      <a:pt x="250" y="97"/>
                    </a:lnTo>
                    <a:lnTo>
                      <a:pt x="250" y="97"/>
                    </a:lnTo>
                    <a:lnTo>
                      <a:pt x="251" y="97"/>
                    </a:lnTo>
                    <a:lnTo>
                      <a:pt x="251" y="97"/>
                    </a:lnTo>
                    <a:close/>
                    <a:moveTo>
                      <a:pt x="31" y="193"/>
                    </a:moveTo>
                    <a:lnTo>
                      <a:pt x="31" y="193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3" y="202"/>
                    </a:lnTo>
                    <a:lnTo>
                      <a:pt x="33" y="202"/>
                    </a:lnTo>
                    <a:lnTo>
                      <a:pt x="34" y="196"/>
                    </a:lnTo>
                    <a:lnTo>
                      <a:pt x="34" y="196"/>
                    </a:lnTo>
                    <a:lnTo>
                      <a:pt x="34" y="195"/>
                    </a:lnTo>
                    <a:lnTo>
                      <a:pt x="34" y="195"/>
                    </a:lnTo>
                    <a:lnTo>
                      <a:pt x="31" y="193"/>
                    </a:lnTo>
                    <a:lnTo>
                      <a:pt x="31" y="193"/>
                    </a:lnTo>
                    <a:close/>
                    <a:moveTo>
                      <a:pt x="263" y="48"/>
                    </a:moveTo>
                    <a:lnTo>
                      <a:pt x="263" y="48"/>
                    </a:lnTo>
                    <a:lnTo>
                      <a:pt x="260" y="38"/>
                    </a:lnTo>
                    <a:lnTo>
                      <a:pt x="260" y="38"/>
                    </a:lnTo>
                    <a:lnTo>
                      <a:pt x="259" y="37"/>
                    </a:lnTo>
                    <a:lnTo>
                      <a:pt x="259" y="37"/>
                    </a:lnTo>
                    <a:lnTo>
                      <a:pt x="261" y="47"/>
                    </a:lnTo>
                    <a:lnTo>
                      <a:pt x="261" y="47"/>
                    </a:lnTo>
                    <a:lnTo>
                      <a:pt x="263" y="48"/>
                    </a:lnTo>
                    <a:lnTo>
                      <a:pt x="263" y="48"/>
                    </a:lnTo>
                    <a:close/>
                    <a:moveTo>
                      <a:pt x="62" y="233"/>
                    </a:moveTo>
                    <a:lnTo>
                      <a:pt x="62" y="233"/>
                    </a:lnTo>
                    <a:lnTo>
                      <a:pt x="62" y="234"/>
                    </a:lnTo>
                    <a:lnTo>
                      <a:pt x="62" y="23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0"/>
                    </a:lnTo>
                    <a:lnTo>
                      <a:pt x="67" y="237"/>
                    </a:lnTo>
                    <a:lnTo>
                      <a:pt x="67" y="237"/>
                    </a:lnTo>
                    <a:lnTo>
                      <a:pt x="62" y="233"/>
                    </a:lnTo>
                    <a:lnTo>
                      <a:pt x="62" y="233"/>
                    </a:lnTo>
                    <a:lnTo>
                      <a:pt x="62" y="233"/>
                    </a:lnTo>
                    <a:lnTo>
                      <a:pt x="62" y="233"/>
                    </a:lnTo>
                    <a:close/>
                    <a:moveTo>
                      <a:pt x="249" y="44"/>
                    </a:moveTo>
                    <a:lnTo>
                      <a:pt x="249" y="44"/>
                    </a:lnTo>
                    <a:lnTo>
                      <a:pt x="250" y="54"/>
                    </a:lnTo>
                    <a:lnTo>
                      <a:pt x="250" y="54"/>
                    </a:lnTo>
                    <a:lnTo>
                      <a:pt x="251" y="54"/>
                    </a:lnTo>
                    <a:lnTo>
                      <a:pt x="251" y="54"/>
                    </a:lnTo>
                    <a:lnTo>
                      <a:pt x="251" y="53"/>
                    </a:lnTo>
                    <a:lnTo>
                      <a:pt x="251" y="53"/>
                    </a:lnTo>
                    <a:lnTo>
                      <a:pt x="250" y="45"/>
                    </a:lnTo>
                    <a:lnTo>
                      <a:pt x="250" y="45"/>
                    </a:lnTo>
                    <a:lnTo>
                      <a:pt x="249" y="44"/>
                    </a:lnTo>
                    <a:lnTo>
                      <a:pt x="249" y="44"/>
                    </a:lnTo>
                    <a:close/>
                    <a:moveTo>
                      <a:pt x="260" y="158"/>
                    </a:moveTo>
                    <a:lnTo>
                      <a:pt x="260" y="158"/>
                    </a:lnTo>
                    <a:lnTo>
                      <a:pt x="259" y="168"/>
                    </a:lnTo>
                    <a:lnTo>
                      <a:pt x="259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261" y="168"/>
                    </a:lnTo>
                    <a:lnTo>
                      <a:pt x="261" y="166"/>
                    </a:lnTo>
                    <a:lnTo>
                      <a:pt x="261" y="166"/>
                    </a:lnTo>
                    <a:lnTo>
                      <a:pt x="261" y="159"/>
                    </a:lnTo>
                    <a:lnTo>
                      <a:pt x="261" y="159"/>
                    </a:lnTo>
                    <a:lnTo>
                      <a:pt x="260" y="158"/>
                    </a:lnTo>
                    <a:lnTo>
                      <a:pt x="260" y="158"/>
                    </a:lnTo>
                    <a:close/>
                    <a:moveTo>
                      <a:pt x="88" y="320"/>
                    </a:moveTo>
                    <a:lnTo>
                      <a:pt x="88" y="320"/>
                    </a:lnTo>
                    <a:lnTo>
                      <a:pt x="89" y="315"/>
                    </a:lnTo>
                    <a:lnTo>
                      <a:pt x="89" y="315"/>
                    </a:lnTo>
                    <a:lnTo>
                      <a:pt x="88" y="313"/>
                    </a:lnTo>
                    <a:lnTo>
                      <a:pt x="88" y="313"/>
                    </a:lnTo>
                    <a:lnTo>
                      <a:pt x="85" y="318"/>
                    </a:lnTo>
                    <a:lnTo>
                      <a:pt x="85" y="318"/>
                    </a:lnTo>
                    <a:lnTo>
                      <a:pt x="88" y="320"/>
                    </a:lnTo>
                    <a:lnTo>
                      <a:pt x="88" y="320"/>
                    </a:lnTo>
                    <a:close/>
                    <a:moveTo>
                      <a:pt x="257" y="197"/>
                    </a:moveTo>
                    <a:lnTo>
                      <a:pt x="257" y="197"/>
                    </a:lnTo>
                    <a:lnTo>
                      <a:pt x="257" y="197"/>
                    </a:lnTo>
                    <a:lnTo>
                      <a:pt x="257" y="197"/>
                    </a:lnTo>
                    <a:lnTo>
                      <a:pt x="250" y="207"/>
                    </a:lnTo>
                    <a:lnTo>
                      <a:pt x="250" y="207"/>
                    </a:lnTo>
                    <a:lnTo>
                      <a:pt x="249" y="209"/>
                    </a:lnTo>
                    <a:lnTo>
                      <a:pt x="249" y="209"/>
                    </a:lnTo>
                    <a:lnTo>
                      <a:pt x="254" y="203"/>
                    </a:lnTo>
                    <a:lnTo>
                      <a:pt x="257" y="200"/>
                    </a:lnTo>
                    <a:lnTo>
                      <a:pt x="257" y="197"/>
                    </a:lnTo>
                    <a:lnTo>
                      <a:pt x="257" y="197"/>
                    </a:lnTo>
                    <a:close/>
                    <a:moveTo>
                      <a:pt x="20" y="182"/>
                    </a:moveTo>
                    <a:lnTo>
                      <a:pt x="20" y="182"/>
                    </a:lnTo>
                    <a:lnTo>
                      <a:pt x="23" y="190"/>
                    </a:lnTo>
                    <a:lnTo>
                      <a:pt x="23" y="190"/>
                    </a:lnTo>
                    <a:lnTo>
                      <a:pt x="24" y="185"/>
                    </a:lnTo>
                    <a:lnTo>
                      <a:pt x="24" y="185"/>
                    </a:lnTo>
                    <a:lnTo>
                      <a:pt x="20" y="182"/>
                    </a:lnTo>
                    <a:lnTo>
                      <a:pt x="20" y="182"/>
                    </a:lnTo>
                    <a:close/>
                    <a:moveTo>
                      <a:pt x="230" y="217"/>
                    </a:moveTo>
                    <a:lnTo>
                      <a:pt x="230" y="217"/>
                    </a:lnTo>
                    <a:lnTo>
                      <a:pt x="229" y="216"/>
                    </a:lnTo>
                    <a:lnTo>
                      <a:pt x="229" y="216"/>
                    </a:lnTo>
                    <a:lnTo>
                      <a:pt x="222" y="217"/>
                    </a:lnTo>
                    <a:lnTo>
                      <a:pt x="222" y="217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30" y="217"/>
                    </a:lnTo>
                    <a:lnTo>
                      <a:pt x="230" y="217"/>
                    </a:lnTo>
                    <a:close/>
                    <a:moveTo>
                      <a:pt x="197" y="212"/>
                    </a:moveTo>
                    <a:lnTo>
                      <a:pt x="197" y="212"/>
                    </a:lnTo>
                    <a:lnTo>
                      <a:pt x="188" y="213"/>
                    </a:lnTo>
                    <a:lnTo>
                      <a:pt x="188" y="213"/>
                    </a:lnTo>
                    <a:lnTo>
                      <a:pt x="189" y="215"/>
                    </a:lnTo>
                    <a:lnTo>
                      <a:pt x="189" y="215"/>
                    </a:lnTo>
                    <a:lnTo>
                      <a:pt x="197" y="213"/>
                    </a:lnTo>
                    <a:lnTo>
                      <a:pt x="197" y="213"/>
                    </a:lnTo>
                    <a:lnTo>
                      <a:pt x="199" y="213"/>
                    </a:lnTo>
                    <a:lnTo>
                      <a:pt x="199" y="213"/>
                    </a:lnTo>
                    <a:lnTo>
                      <a:pt x="197" y="212"/>
                    </a:lnTo>
                    <a:lnTo>
                      <a:pt x="197" y="212"/>
                    </a:lnTo>
                    <a:close/>
                    <a:moveTo>
                      <a:pt x="251" y="101"/>
                    </a:moveTo>
                    <a:lnTo>
                      <a:pt x="251" y="101"/>
                    </a:lnTo>
                    <a:lnTo>
                      <a:pt x="250" y="101"/>
                    </a:lnTo>
                    <a:lnTo>
                      <a:pt x="250" y="101"/>
                    </a:lnTo>
                    <a:lnTo>
                      <a:pt x="249" y="112"/>
                    </a:lnTo>
                    <a:lnTo>
                      <a:pt x="249" y="112"/>
                    </a:lnTo>
                    <a:lnTo>
                      <a:pt x="250" y="111"/>
                    </a:lnTo>
                    <a:lnTo>
                      <a:pt x="250" y="109"/>
                    </a:lnTo>
                    <a:lnTo>
                      <a:pt x="250" y="109"/>
                    </a:lnTo>
                    <a:lnTo>
                      <a:pt x="251" y="105"/>
                    </a:lnTo>
                    <a:lnTo>
                      <a:pt x="251" y="105"/>
                    </a:lnTo>
                    <a:lnTo>
                      <a:pt x="251" y="101"/>
                    </a:lnTo>
                    <a:lnTo>
                      <a:pt x="251" y="101"/>
                    </a:lnTo>
                    <a:close/>
                    <a:moveTo>
                      <a:pt x="249" y="18"/>
                    </a:moveTo>
                    <a:lnTo>
                      <a:pt x="249" y="18"/>
                    </a:lnTo>
                    <a:lnTo>
                      <a:pt x="250" y="21"/>
                    </a:lnTo>
                    <a:lnTo>
                      <a:pt x="250" y="21"/>
                    </a:lnTo>
                    <a:lnTo>
                      <a:pt x="253" y="26"/>
                    </a:lnTo>
                    <a:lnTo>
                      <a:pt x="253" y="26"/>
                    </a:lnTo>
                    <a:lnTo>
                      <a:pt x="256" y="28"/>
                    </a:lnTo>
                    <a:lnTo>
                      <a:pt x="256" y="28"/>
                    </a:lnTo>
                    <a:lnTo>
                      <a:pt x="253" y="23"/>
                    </a:lnTo>
                    <a:lnTo>
                      <a:pt x="249" y="18"/>
                    </a:lnTo>
                    <a:lnTo>
                      <a:pt x="249" y="18"/>
                    </a:lnTo>
                    <a:close/>
                    <a:moveTo>
                      <a:pt x="216" y="213"/>
                    </a:moveTo>
                    <a:lnTo>
                      <a:pt x="216" y="213"/>
                    </a:lnTo>
                    <a:lnTo>
                      <a:pt x="217" y="216"/>
                    </a:lnTo>
                    <a:lnTo>
                      <a:pt x="217" y="216"/>
                    </a:lnTo>
                    <a:lnTo>
                      <a:pt x="223" y="213"/>
                    </a:lnTo>
                    <a:lnTo>
                      <a:pt x="223" y="213"/>
                    </a:lnTo>
                    <a:lnTo>
                      <a:pt x="216" y="213"/>
                    </a:lnTo>
                    <a:lnTo>
                      <a:pt x="216" y="213"/>
                    </a:lnTo>
                    <a:close/>
                    <a:moveTo>
                      <a:pt x="217" y="203"/>
                    </a:moveTo>
                    <a:lnTo>
                      <a:pt x="217" y="203"/>
                    </a:lnTo>
                    <a:lnTo>
                      <a:pt x="217" y="203"/>
                    </a:lnTo>
                    <a:lnTo>
                      <a:pt x="216" y="203"/>
                    </a:lnTo>
                    <a:lnTo>
                      <a:pt x="216" y="203"/>
                    </a:lnTo>
                    <a:lnTo>
                      <a:pt x="212" y="203"/>
                    </a:lnTo>
                    <a:lnTo>
                      <a:pt x="212" y="203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10" y="206"/>
                    </a:lnTo>
                    <a:lnTo>
                      <a:pt x="210" y="206"/>
                    </a:lnTo>
                    <a:lnTo>
                      <a:pt x="217" y="203"/>
                    </a:lnTo>
                    <a:lnTo>
                      <a:pt x="217" y="203"/>
                    </a:lnTo>
                    <a:close/>
                    <a:moveTo>
                      <a:pt x="222" y="6"/>
                    </a:moveTo>
                    <a:lnTo>
                      <a:pt x="222" y="6"/>
                    </a:lnTo>
                    <a:lnTo>
                      <a:pt x="209" y="3"/>
                    </a:lnTo>
                    <a:lnTo>
                      <a:pt x="195" y="3"/>
                    </a:lnTo>
                    <a:lnTo>
                      <a:pt x="195" y="3"/>
                    </a:lnTo>
                    <a:lnTo>
                      <a:pt x="209" y="4"/>
                    </a:lnTo>
                    <a:lnTo>
                      <a:pt x="209" y="4"/>
                    </a:lnTo>
                    <a:lnTo>
                      <a:pt x="222" y="6"/>
                    </a:lnTo>
                    <a:lnTo>
                      <a:pt x="222" y="6"/>
                    </a:lnTo>
                    <a:close/>
                    <a:moveTo>
                      <a:pt x="259" y="67"/>
                    </a:moveTo>
                    <a:lnTo>
                      <a:pt x="259" y="67"/>
                    </a:lnTo>
                    <a:lnTo>
                      <a:pt x="260" y="67"/>
                    </a:lnTo>
                    <a:lnTo>
                      <a:pt x="260" y="67"/>
                    </a:lnTo>
                    <a:lnTo>
                      <a:pt x="263" y="70"/>
                    </a:lnTo>
                    <a:lnTo>
                      <a:pt x="263" y="70"/>
                    </a:lnTo>
                    <a:lnTo>
                      <a:pt x="263" y="61"/>
                    </a:lnTo>
                    <a:lnTo>
                      <a:pt x="263" y="61"/>
                    </a:lnTo>
                    <a:lnTo>
                      <a:pt x="261" y="61"/>
                    </a:lnTo>
                    <a:lnTo>
                      <a:pt x="261" y="61"/>
                    </a:lnTo>
                    <a:lnTo>
                      <a:pt x="263" y="64"/>
                    </a:lnTo>
                    <a:lnTo>
                      <a:pt x="263" y="64"/>
                    </a:lnTo>
                    <a:lnTo>
                      <a:pt x="261" y="65"/>
                    </a:lnTo>
                    <a:lnTo>
                      <a:pt x="260" y="67"/>
                    </a:lnTo>
                    <a:lnTo>
                      <a:pt x="260" y="67"/>
                    </a:lnTo>
                    <a:lnTo>
                      <a:pt x="259" y="67"/>
                    </a:lnTo>
                    <a:lnTo>
                      <a:pt x="259" y="67"/>
                    </a:lnTo>
                    <a:close/>
                    <a:moveTo>
                      <a:pt x="50" y="14"/>
                    </a:moveTo>
                    <a:lnTo>
                      <a:pt x="50" y="14"/>
                    </a:lnTo>
                    <a:lnTo>
                      <a:pt x="41" y="16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50" y="14"/>
                    </a:lnTo>
                    <a:lnTo>
                      <a:pt x="50" y="14"/>
                    </a:lnTo>
                    <a:close/>
                    <a:moveTo>
                      <a:pt x="48" y="210"/>
                    </a:moveTo>
                    <a:lnTo>
                      <a:pt x="48" y="210"/>
                    </a:lnTo>
                    <a:lnTo>
                      <a:pt x="50" y="207"/>
                    </a:lnTo>
                    <a:lnTo>
                      <a:pt x="50" y="206"/>
                    </a:lnTo>
                    <a:lnTo>
                      <a:pt x="50" y="206"/>
                    </a:lnTo>
                    <a:lnTo>
                      <a:pt x="48" y="205"/>
                    </a:lnTo>
                    <a:lnTo>
                      <a:pt x="45" y="202"/>
                    </a:lnTo>
                    <a:lnTo>
                      <a:pt x="45" y="202"/>
                    </a:lnTo>
                    <a:lnTo>
                      <a:pt x="47" y="205"/>
                    </a:lnTo>
                    <a:lnTo>
                      <a:pt x="47" y="205"/>
                    </a:lnTo>
                    <a:lnTo>
                      <a:pt x="48" y="207"/>
                    </a:lnTo>
                    <a:lnTo>
                      <a:pt x="48" y="207"/>
                    </a:lnTo>
                    <a:lnTo>
                      <a:pt x="48" y="210"/>
                    </a:lnTo>
                    <a:lnTo>
                      <a:pt x="48" y="210"/>
                    </a:lnTo>
                    <a:close/>
                    <a:moveTo>
                      <a:pt x="242" y="71"/>
                    </a:moveTo>
                    <a:lnTo>
                      <a:pt x="242" y="71"/>
                    </a:lnTo>
                    <a:lnTo>
                      <a:pt x="242" y="82"/>
                    </a:lnTo>
                    <a:lnTo>
                      <a:pt x="242" y="94"/>
                    </a:lnTo>
                    <a:lnTo>
                      <a:pt x="242" y="94"/>
                    </a:lnTo>
                    <a:lnTo>
                      <a:pt x="242" y="71"/>
                    </a:lnTo>
                    <a:lnTo>
                      <a:pt x="242" y="71"/>
                    </a:lnTo>
                    <a:close/>
                    <a:moveTo>
                      <a:pt x="264" y="41"/>
                    </a:moveTo>
                    <a:lnTo>
                      <a:pt x="264" y="41"/>
                    </a:lnTo>
                    <a:lnTo>
                      <a:pt x="261" y="33"/>
                    </a:lnTo>
                    <a:lnTo>
                      <a:pt x="257" y="27"/>
                    </a:lnTo>
                    <a:lnTo>
                      <a:pt x="257" y="27"/>
                    </a:lnTo>
                    <a:lnTo>
                      <a:pt x="264" y="41"/>
                    </a:lnTo>
                    <a:lnTo>
                      <a:pt x="264" y="41"/>
                    </a:lnTo>
                    <a:close/>
                    <a:moveTo>
                      <a:pt x="138" y="230"/>
                    </a:moveTo>
                    <a:lnTo>
                      <a:pt x="138" y="230"/>
                    </a:lnTo>
                    <a:lnTo>
                      <a:pt x="135" y="230"/>
                    </a:lnTo>
                    <a:lnTo>
                      <a:pt x="134" y="233"/>
                    </a:lnTo>
                    <a:lnTo>
                      <a:pt x="134" y="233"/>
                    </a:lnTo>
                    <a:lnTo>
                      <a:pt x="135" y="234"/>
                    </a:lnTo>
                    <a:lnTo>
                      <a:pt x="135" y="234"/>
                    </a:lnTo>
                    <a:lnTo>
                      <a:pt x="136" y="233"/>
                    </a:lnTo>
                    <a:lnTo>
                      <a:pt x="138" y="230"/>
                    </a:lnTo>
                    <a:lnTo>
                      <a:pt x="138" y="230"/>
                    </a:lnTo>
                    <a:close/>
                    <a:moveTo>
                      <a:pt x="250" y="55"/>
                    </a:moveTo>
                    <a:lnTo>
                      <a:pt x="250" y="55"/>
                    </a:lnTo>
                    <a:lnTo>
                      <a:pt x="250" y="57"/>
                    </a:lnTo>
                    <a:lnTo>
                      <a:pt x="250" y="57"/>
                    </a:lnTo>
                    <a:lnTo>
                      <a:pt x="250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1" y="62"/>
                    </a:lnTo>
                    <a:lnTo>
                      <a:pt x="251" y="62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0" y="55"/>
                    </a:lnTo>
                    <a:lnTo>
                      <a:pt x="250" y="55"/>
                    </a:lnTo>
                    <a:close/>
                    <a:moveTo>
                      <a:pt x="233" y="216"/>
                    </a:moveTo>
                    <a:lnTo>
                      <a:pt x="233" y="216"/>
                    </a:lnTo>
                    <a:lnTo>
                      <a:pt x="237" y="216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3" y="215"/>
                    </a:lnTo>
                    <a:lnTo>
                      <a:pt x="233" y="215"/>
                    </a:lnTo>
                    <a:lnTo>
                      <a:pt x="233" y="216"/>
                    </a:lnTo>
                    <a:lnTo>
                      <a:pt x="233" y="216"/>
                    </a:lnTo>
                    <a:close/>
                    <a:moveTo>
                      <a:pt x="259" y="47"/>
                    </a:moveTo>
                    <a:lnTo>
                      <a:pt x="259" y="47"/>
                    </a:lnTo>
                    <a:lnTo>
                      <a:pt x="257" y="40"/>
                    </a:lnTo>
                    <a:lnTo>
                      <a:pt x="254" y="33"/>
                    </a:lnTo>
                    <a:lnTo>
                      <a:pt x="254" y="33"/>
                    </a:lnTo>
                    <a:lnTo>
                      <a:pt x="259" y="47"/>
                    </a:lnTo>
                    <a:lnTo>
                      <a:pt x="259" y="47"/>
                    </a:lnTo>
                    <a:close/>
                    <a:moveTo>
                      <a:pt x="51" y="210"/>
                    </a:moveTo>
                    <a:lnTo>
                      <a:pt x="51" y="210"/>
                    </a:lnTo>
                    <a:lnTo>
                      <a:pt x="50" y="213"/>
                    </a:lnTo>
                    <a:lnTo>
                      <a:pt x="51" y="216"/>
                    </a:lnTo>
                    <a:lnTo>
                      <a:pt x="51" y="216"/>
                    </a:lnTo>
                    <a:lnTo>
                      <a:pt x="51" y="217"/>
                    </a:lnTo>
                    <a:lnTo>
                      <a:pt x="51" y="217"/>
                    </a:lnTo>
                    <a:lnTo>
                      <a:pt x="53" y="219"/>
                    </a:lnTo>
                    <a:lnTo>
                      <a:pt x="53" y="219"/>
                    </a:lnTo>
                    <a:lnTo>
                      <a:pt x="53" y="215"/>
                    </a:lnTo>
                    <a:lnTo>
                      <a:pt x="51" y="210"/>
                    </a:lnTo>
                    <a:lnTo>
                      <a:pt x="51" y="210"/>
                    </a:lnTo>
                    <a:close/>
                    <a:moveTo>
                      <a:pt x="242" y="16"/>
                    </a:moveTo>
                    <a:lnTo>
                      <a:pt x="242" y="16"/>
                    </a:lnTo>
                    <a:lnTo>
                      <a:pt x="242" y="16"/>
                    </a:lnTo>
                    <a:lnTo>
                      <a:pt x="242" y="16"/>
                    </a:lnTo>
                    <a:lnTo>
                      <a:pt x="239" y="13"/>
                    </a:lnTo>
                    <a:lnTo>
                      <a:pt x="239" y="13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3" y="11"/>
                    </a:lnTo>
                    <a:lnTo>
                      <a:pt x="233" y="11"/>
                    </a:lnTo>
                    <a:lnTo>
                      <a:pt x="234" y="13"/>
                    </a:lnTo>
                    <a:lnTo>
                      <a:pt x="234" y="13"/>
                    </a:lnTo>
                    <a:lnTo>
                      <a:pt x="240" y="16"/>
                    </a:lnTo>
                    <a:lnTo>
                      <a:pt x="240" y="16"/>
                    </a:lnTo>
                    <a:lnTo>
                      <a:pt x="242" y="16"/>
                    </a:lnTo>
                    <a:lnTo>
                      <a:pt x="242" y="16"/>
                    </a:lnTo>
                    <a:close/>
                    <a:moveTo>
                      <a:pt x="131" y="234"/>
                    </a:moveTo>
                    <a:lnTo>
                      <a:pt x="131" y="234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32" y="236"/>
                    </a:lnTo>
                    <a:lnTo>
                      <a:pt x="132" y="236"/>
                    </a:lnTo>
                    <a:lnTo>
                      <a:pt x="131" y="234"/>
                    </a:lnTo>
                    <a:lnTo>
                      <a:pt x="131" y="234"/>
                    </a:lnTo>
                    <a:close/>
                    <a:moveTo>
                      <a:pt x="264" y="159"/>
                    </a:moveTo>
                    <a:lnTo>
                      <a:pt x="264" y="159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264" y="158"/>
                    </a:lnTo>
                    <a:lnTo>
                      <a:pt x="264" y="158"/>
                    </a:lnTo>
                    <a:lnTo>
                      <a:pt x="264" y="159"/>
                    </a:lnTo>
                    <a:lnTo>
                      <a:pt x="264" y="159"/>
                    </a:lnTo>
                    <a:close/>
                    <a:moveTo>
                      <a:pt x="102" y="256"/>
                    </a:moveTo>
                    <a:lnTo>
                      <a:pt x="102" y="256"/>
                    </a:lnTo>
                    <a:lnTo>
                      <a:pt x="101" y="250"/>
                    </a:lnTo>
                    <a:lnTo>
                      <a:pt x="99" y="246"/>
                    </a:lnTo>
                    <a:lnTo>
                      <a:pt x="99" y="246"/>
                    </a:lnTo>
                    <a:lnTo>
                      <a:pt x="101" y="251"/>
                    </a:lnTo>
                    <a:lnTo>
                      <a:pt x="102" y="256"/>
                    </a:lnTo>
                    <a:lnTo>
                      <a:pt x="102" y="256"/>
                    </a:lnTo>
                    <a:close/>
                    <a:moveTo>
                      <a:pt x="263" y="57"/>
                    </a:moveTo>
                    <a:lnTo>
                      <a:pt x="263" y="57"/>
                    </a:lnTo>
                    <a:lnTo>
                      <a:pt x="263" y="54"/>
                    </a:lnTo>
                    <a:lnTo>
                      <a:pt x="263" y="54"/>
                    </a:lnTo>
                    <a:lnTo>
                      <a:pt x="263" y="51"/>
                    </a:lnTo>
                    <a:lnTo>
                      <a:pt x="263" y="51"/>
                    </a:lnTo>
                    <a:lnTo>
                      <a:pt x="261" y="51"/>
                    </a:lnTo>
                    <a:lnTo>
                      <a:pt x="261" y="51"/>
                    </a:lnTo>
                    <a:lnTo>
                      <a:pt x="261" y="57"/>
                    </a:lnTo>
                    <a:lnTo>
                      <a:pt x="261" y="57"/>
                    </a:lnTo>
                    <a:lnTo>
                      <a:pt x="263" y="57"/>
                    </a:lnTo>
                    <a:lnTo>
                      <a:pt x="263" y="57"/>
                    </a:lnTo>
                    <a:close/>
                    <a:moveTo>
                      <a:pt x="109" y="222"/>
                    </a:moveTo>
                    <a:lnTo>
                      <a:pt x="109" y="222"/>
                    </a:lnTo>
                    <a:lnTo>
                      <a:pt x="112" y="219"/>
                    </a:lnTo>
                    <a:lnTo>
                      <a:pt x="112" y="219"/>
                    </a:lnTo>
                    <a:lnTo>
                      <a:pt x="114" y="217"/>
                    </a:lnTo>
                    <a:lnTo>
                      <a:pt x="114" y="217"/>
                    </a:lnTo>
                    <a:lnTo>
                      <a:pt x="111" y="219"/>
                    </a:lnTo>
                    <a:lnTo>
                      <a:pt x="108" y="220"/>
                    </a:lnTo>
                    <a:lnTo>
                      <a:pt x="108" y="220"/>
                    </a:lnTo>
                    <a:lnTo>
                      <a:pt x="109" y="222"/>
                    </a:lnTo>
                    <a:lnTo>
                      <a:pt x="109" y="222"/>
                    </a:lnTo>
                    <a:close/>
                    <a:moveTo>
                      <a:pt x="237" y="209"/>
                    </a:moveTo>
                    <a:lnTo>
                      <a:pt x="237" y="209"/>
                    </a:lnTo>
                    <a:lnTo>
                      <a:pt x="239" y="210"/>
                    </a:lnTo>
                    <a:lnTo>
                      <a:pt x="240" y="209"/>
                    </a:lnTo>
                    <a:lnTo>
                      <a:pt x="240" y="209"/>
                    </a:lnTo>
                    <a:lnTo>
                      <a:pt x="242" y="209"/>
                    </a:lnTo>
                    <a:lnTo>
                      <a:pt x="242" y="209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5"/>
                    </a:lnTo>
                    <a:lnTo>
                      <a:pt x="244" y="205"/>
                    </a:lnTo>
                    <a:lnTo>
                      <a:pt x="237" y="209"/>
                    </a:lnTo>
                    <a:lnTo>
                      <a:pt x="237" y="209"/>
                    </a:lnTo>
                    <a:close/>
                    <a:moveTo>
                      <a:pt x="169" y="213"/>
                    </a:moveTo>
                    <a:lnTo>
                      <a:pt x="169" y="213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2" y="212"/>
                    </a:lnTo>
                    <a:lnTo>
                      <a:pt x="162" y="212"/>
                    </a:lnTo>
                    <a:lnTo>
                      <a:pt x="163" y="213"/>
                    </a:lnTo>
                    <a:lnTo>
                      <a:pt x="163" y="213"/>
                    </a:lnTo>
                    <a:lnTo>
                      <a:pt x="169" y="213"/>
                    </a:lnTo>
                    <a:lnTo>
                      <a:pt x="169" y="213"/>
                    </a:lnTo>
                    <a:close/>
                    <a:moveTo>
                      <a:pt x="125" y="251"/>
                    </a:moveTo>
                    <a:lnTo>
                      <a:pt x="125" y="251"/>
                    </a:lnTo>
                    <a:lnTo>
                      <a:pt x="128" y="246"/>
                    </a:lnTo>
                    <a:lnTo>
                      <a:pt x="128" y="246"/>
                    </a:lnTo>
                    <a:lnTo>
                      <a:pt x="126" y="246"/>
                    </a:lnTo>
                    <a:lnTo>
                      <a:pt x="126" y="246"/>
                    </a:lnTo>
                    <a:lnTo>
                      <a:pt x="124" y="250"/>
                    </a:lnTo>
                    <a:lnTo>
                      <a:pt x="124" y="250"/>
                    </a:lnTo>
                    <a:lnTo>
                      <a:pt x="125" y="251"/>
                    </a:lnTo>
                    <a:lnTo>
                      <a:pt x="125" y="251"/>
                    </a:lnTo>
                    <a:close/>
                    <a:moveTo>
                      <a:pt x="240" y="200"/>
                    </a:moveTo>
                    <a:lnTo>
                      <a:pt x="240" y="200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43" y="203"/>
                    </a:lnTo>
                    <a:lnTo>
                      <a:pt x="243" y="203"/>
                    </a:lnTo>
                    <a:lnTo>
                      <a:pt x="240" y="200"/>
                    </a:lnTo>
                    <a:lnTo>
                      <a:pt x="240" y="200"/>
                    </a:lnTo>
                    <a:close/>
                    <a:moveTo>
                      <a:pt x="122" y="261"/>
                    </a:moveTo>
                    <a:lnTo>
                      <a:pt x="122" y="261"/>
                    </a:lnTo>
                    <a:lnTo>
                      <a:pt x="124" y="257"/>
                    </a:lnTo>
                    <a:lnTo>
                      <a:pt x="124" y="257"/>
                    </a:lnTo>
                    <a:lnTo>
                      <a:pt x="124" y="256"/>
                    </a:lnTo>
                    <a:lnTo>
                      <a:pt x="122" y="254"/>
                    </a:lnTo>
                    <a:lnTo>
                      <a:pt x="122" y="254"/>
                    </a:lnTo>
                    <a:lnTo>
                      <a:pt x="122" y="260"/>
                    </a:lnTo>
                    <a:lnTo>
                      <a:pt x="122" y="260"/>
                    </a:lnTo>
                    <a:lnTo>
                      <a:pt x="122" y="261"/>
                    </a:lnTo>
                    <a:lnTo>
                      <a:pt x="122" y="261"/>
                    </a:lnTo>
                    <a:close/>
                    <a:moveTo>
                      <a:pt x="257" y="55"/>
                    </a:moveTo>
                    <a:lnTo>
                      <a:pt x="257" y="55"/>
                    </a:lnTo>
                    <a:lnTo>
                      <a:pt x="256" y="48"/>
                    </a:lnTo>
                    <a:lnTo>
                      <a:pt x="256" y="48"/>
                    </a:lnTo>
                    <a:lnTo>
                      <a:pt x="256" y="55"/>
                    </a:lnTo>
                    <a:lnTo>
                      <a:pt x="256" y="55"/>
                    </a:lnTo>
                    <a:lnTo>
                      <a:pt x="257" y="55"/>
                    </a:lnTo>
                    <a:lnTo>
                      <a:pt x="257" y="55"/>
                    </a:lnTo>
                    <a:close/>
                    <a:moveTo>
                      <a:pt x="102" y="230"/>
                    </a:moveTo>
                    <a:lnTo>
                      <a:pt x="102" y="230"/>
                    </a:lnTo>
                    <a:lnTo>
                      <a:pt x="107" y="224"/>
                    </a:lnTo>
                    <a:lnTo>
                      <a:pt x="107" y="224"/>
                    </a:lnTo>
                    <a:lnTo>
                      <a:pt x="105" y="223"/>
                    </a:lnTo>
                    <a:lnTo>
                      <a:pt x="105" y="223"/>
                    </a:lnTo>
                    <a:lnTo>
                      <a:pt x="104" y="226"/>
                    </a:lnTo>
                    <a:lnTo>
                      <a:pt x="102" y="230"/>
                    </a:lnTo>
                    <a:lnTo>
                      <a:pt x="102" y="230"/>
                    </a:lnTo>
                    <a:close/>
                    <a:moveTo>
                      <a:pt x="82" y="327"/>
                    </a:moveTo>
                    <a:lnTo>
                      <a:pt x="82" y="327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5" y="323"/>
                    </a:lnTo>
                    <a:lnTo>
                      <a:pt x="85" y="323"/>
                    </a:lnTo>
                    <a:lnTo>
                      <a:pt x="84" y="321"/>
                    </a:lnTo>
                    <a:lnTo>
                      <a:pt x="84" y="321"/>
                    </a:lnTo>
                    <a:lnTo>
                      <a:pt x="82" y="327"/>
                    </a:lnTo>
                    <a:lnTo>
                      <a:pt x="82" y="327"/>
                    </a:lnTo>
                    <a:close/>
                    <a:moveTo>
                      <a:pt x="206" y="206"/>
                    </a:moveTo>
                    <a:lnTo>
                      <a:pt x="206" y="206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207" y="207"/>
                    </a:lnTo>
                    <a:lnTo>
                      <a:pt x="207" y="207"/>
                    </a:lnTo>
                    <a:lnTo>
                      <a:pt x="206" y="206"/>
                    </a:lnTo>
                    <a:lnTo>
                      <a:pt x="206" y="206"/>
                    </a:lnTo>
                    <a:close/>
                    <a:moveTo>
                      <a:pt x="180" y="212"/>
                    </a:moveTo>
                    <a:lnTo>
                      <a:pt x="180" y="212"/>
                    </a:lnTo>
                    <a:lnTo>
                      <a:pt x="179" y="210"/>
                    </a:lnTo>
                    <a:lnTo>
                      <a:pt x="179" y="210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75" y="212"/>
                    </a:lnTo>
                    <a:lnTo>
                      <a:pt x="175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80" y="212"/>
                    </a:lnTo>
                    <a:lnTo>
                      <a:pt x="180" y="212"/>
                    </a:lnTo>
                    <a:close/>
                    <a:moveTo>
                      <a:pt x="249" y="114"/>
                    </a:moveTo>
                    <a:lnTo>
                      <a:pt x="249" y="114"/>
                    </a:lnTo>
                    <a:lnTo>
                      <a:pt x="249" y="122"/>
                    </a:lnTo>
                    <a:lnTo>
                      <a:pt x="249" y="122"/>
                    </a:lnTo>
                    <a:lnTo>
                      <a:pt x="249" y="121"/>
                    </a:lnTo>
                    <a:lnTo>
                      <a:pt x="249" y="121"/>
                    </a:lnTo>
                    <a:lnTo>
                      <a:pt x="250" y="115"/>
                    </a:lnTo>
                    <a:lnTo>
                      <a:pt x="250" y="115"/>
                    </a:lnTo>
                    <a:lnTo>
                      <a:pt x="249" y="114"/>
                    </a:lnTo>
                    <a:lnTo>
                      <a:pt x="249" y="114"/>
                    </a:lnTo>
                    <a:close/>
                    <a:moveTo>
                      <a:pt x="45" y="209"/>
                    </a:moveTo>
                    <a:lnTo>
                      <a:pt x="45" y="209"/>
                    </a:lnTo>
                    <a:lnTo>
                      <a:pt x="44" y="210"/>
                    </a:lnTo>
                    <a:lnTo>
                      <a:pt x="44" y="210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5" y="209"/>
                    </a:lnTo>
                    <a:lnTo>
                      <a:pt x="45" y="209"/>
                    </a:lnTo>
                    <a:close/>
                    <a:moveTo>
                      <a:pt x="99" y="237"/>
                    </a:moveTo>
                    <a:lnTo>
                      <a:pt x="99" y="237"/>
                    </a:lnTo>
                    <a:lnTo>
                      <a:pt x="99" y="230"/>
                    </a:lnTo>
                    <a:lnTo>
                      <a:pt x="99" y="230"/>
                    </a:lnTo>
                    <a:lnTo>
                      <a:pt x="99" y="233"/>
                    </a:lnTo>
                    <a:lnTo>
                      <a:pt x="99" y="237"/>
                    </a:lnTo>
                    <a:lnTo>
                      <a:pt x="99" y="237"/>
                    </a:lnTo>
                    <a:close/>
                    <a:moveTo>
                      <a:pt x="121" y="264"/>
                    </a:moveTo>
                    <a:lnTo>
                      <a:pt x="121" y="264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66"/>
                    </a:lnTo>
                    <a:lnTo>
                      <a:pt x="121" y="266"/>
                    </a:lnTo>
                    <a:lnTo>
                      <a:pt x="121" y="264"/>
                    </a:lnTo>
                    <a:lnTo>
                      <a:pt x="121" y="264"/>
                    </a:lnTo>
                    <a:close/>
                    <a:moveTo>
                      <a:pt x="266" y="84"/>
                    </a:move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84"/>
                    </a:lnTo>
                    <a:lnTo>
                      <a:pt x="266" y="84"/>
                    </a:lnTo>
                    <a:close/>
                    <a:moveTo>
                      <a:pt x="3" y="62"/>
                    </a:moveTo>
                    <a:lnTo>
                      <a:pt x="3" y="62"/>
                    </a:lnTo>
                    <a:lnTo>
                      <a:pt x="3" y="62"/>
                    </a:lnTo>
                    <a:lnTo>
                      <a:pt x="3" y="62"/>
                    </a:lnTo>
                    <a:lnTo>
                      <a:pt x="3" y="72"/>
                    </a:lnTo>
                    <a:lnTo>
                      <a:pt x="3" y="72"/>
                    </a:lnTo>
                    <a:lnTo>
                      <a:pt x="3" y="71"/>
                    </a:lnTo>
                    <a:lnTo>
                      <a:pt x="3" y="71"/>
                    </a:lnTo>
                    <a:lnTo>
                      <a:pt x="3" y="62"/>
                    </a:lnTo>
                    <a:lnTo>
                      <a:pt x="3" y="62"/>
                    </a:lnTo>
                    <a:close/>
                    <a:moveTo>
                      <a:pt x="77" y="305"/>
                    </a:moveTo>
                    <a:lnTo>
                      <a:pt x="77" y="305"/>
                    </a:lnTo>
                    <a:lnTo>
                      <a:pt x="74" y="310"/>
                    </a:lnTo>
                    <a:lnTo>
                      <a:pt x="72" y="314"/>
                    </a:lnTo>
                    <a:lnTo>
                      <a:pt x="72" y="314"/>
                    </a:lnTo>
                    <a:lnTo>
                      <a:pt x="77" y="305"/>
                    </a:lnTo>
                    <a:lnTo>
                      <a:pt x="77" y="305"/>
                    </a:lnTo>
                    <a:close/>
                    <a:moveTo>
                      <a:pt x="72" y="350"/>
                    </a:moveTo>
                    <a:lnTo>
                      <a:pt x="72" y="350"/>
                    </a:lnTo>
                    <a:lnTo>
                      <a:pt x="72" y="347"/>
                    </a:lnTo>
                    <a:lnTo>
                      <a:pt x="72" y="345"/>
                    </a:lnTo>
                    <a:lnTo>
                      <a:pt x="72" y="345"/>
                    </a:lnTo>
                    <a:lnTo>
                      <a:pt x="72" y="350"/>
                    </a:lnTo>
                    <a:lnTo>
                      <a:pt x="72" y="350"/>
                    </a:lnTo>
                    <a:close/>
                    <a:moveTo>
                      <a:pt x="129" y="242"/>
                    </a:moveTo>
                    <a:lnTo>
                      <a:pt x="129" y="242"/>
                    </a:lnTo>
                    <a:lnTo>
                      <a:pt x="129" y="243"/>
                    </a:lnTo>
                    <a:lnTo>
                      <a:pt x="129" y="243"/>
                    </a:lnTo>
                    <a:lnTo>
                      <a:pt x="132" y="239"/>
                    </a:lnTo>
                    <a:lnTo>
                      <a:pt x="132" y="239"/>
                    </a:lnTo>
                    <a:lnTo>
                      <a:pt x="129" y="242"/>
                    </a:lnTo>
                    <a:lnTo>
                      <a:pt x="129" y="242"/>
                    </a:lnTo>
                    <a:close/>
                    <a:moveTo>
                      <a:pt x="256" y="61"/>
                    </a:moveTo>
                    <a:lnTo>
                      <a:pt x="256" y="61"/>
                    </a:lnTo>
                    <a:lnTo>
                      <a:pt x="257" y="61"/>
                    </a:lnTo>
                    <a:lnTo>
                      <a:pt x="257" y="61"/>
                    </a:lnTo>
                    <a:lnTo>
                      <a:pt x="257" y="58"/>
                    </a:lnTo>
                    <a:lnTo>
                      <a:pt x="257" y="58"/>
                    </a:lnTo>
                    <a:lnTo>
                      <a:pt x="257" y="58"/>
                    </a:lnTo>
                    <a:lnTo>
                      <a:pt x="256" y="57"/>
                    </a:lnTo>
                    <a:lnTo>
                      <a:pt x="256" y="57"/>
                    </a:lnTo>
                    <a:lnTo>
                      <a:pt x="256" y="61"/>
                    </a:lnTo>
                    <a:lnTo>
                      <a:pt x="256" y="61"/>
                    </a:lnTo>
                    <a:close/>
                    <a:moveTo>
                      <a:pt x="247" y="55"/>
                    </a:moveTo>
                    <a:lnTo>
                      <a:pt x="247" y="55"/>
                    </a:lnTo>
                    <a:lnTo>
                      <a:pt x="247" y="57"/>
                    </a:lnTo>
                    <a:lnTo>
                      <a:pt x="247" y="57"/>
                    </a:lnTo>
                    <a:lnTo>
                      <a:pt x="249" y="61"/>
                    </a:lnTo>
                    <a:lnTo>
                      <a:pt x="249" y="61"/>
                    </a:lnTo>
                    <a:lnTo>
                      <a:pt x="247" y="55"/>
                    </a:lnTo>
                    <a:lnTo>
                      <a:pt x="247" y="55"/>
                    </a:lnTo>
                    <a:close/>
                    <a:moveTo>
                      <a:pt x="68" y="357"/>
                    </a:moveTo>
                    <a:lnTo>
                      <a:pt x="68" y="357"/>
                    </a:lnTo>
                    <a:lnTo>
                      <a:pt x="68" y="358"/>
                    </a:lnTo>
                    <a:lnTo>
                      <a:pt x="68" y="358"/>
                    </a:lnTo>
                    <a:lnTo>
                      <a:pt x="68" y="359"/>
                    </a:lnTo>
                    <a:lnTo>
                      <a:pt x="68" y="359"/>
                    </a:lnTo>
                    <a:lnTo>
                      <a:pt x="70" y="359"/>
                    </a:lnTo>
                    <a:lnTo>
                      <a:pt x="70" y="359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68" y="357"/>
                    </a:lnTo>
                    <a:lnTo>
                      <a:pt x="68" y="357"/>
                    </a:lnTo>
                    <a:close/>
                    <a:moveTo>
                      <a:pt x="249" y="41"/>
                    </a:moveTo>
                    <a:lnTo>
                      <a:pt x="249" y="41"/>
                    </a:lnTo>
                    <a:lnTo>
                      <a:pt x="249" y="40"/>
                    </a:lnTo>
                    <a:lnTo>
                      <a:pt x="247" y="38"/>
                    </a:lnTo>
                    <a:lnTo>
                      <a:pt x="247" y="38"/>
                    </a:lnTo>
                    <a:lnTo>
                      <a:pt x="247" y="40"/>
                    </a:lnTo>
                    <a:lnTo>
                      <a:pt x="249" y="41"/>
                    </a:lnTo>
                    <a:lnTo>
                      <a:pt x="249" y="41"/>
                    </a:lnTo>
                    <a:close/>
                    <a:moveTo>
                      <a:pt x="227" y="215"/>
                    </a:moveTo>
                    <a:lnTo>
                      <a:pt x="227" y="215"/>
                    </a:lnTo>
                    <a:lnTo>
                      <a:pt x="226" y="213"/>
                    </a:lnTo>
                    <a:lnTo>
                      <a:pt x="226" y="213"/>
                    </a:lnTo>
                    <a:lnTo>
                      <a:pt x="224" y="215"/>
                    </a:lnTo>
                    <a:lnTo>
                      <a:pt x="224" y="215"/>
                    </a:lnTo>
                    <a:lnTo>
                      <a:pt x="227" y="215"/>
                    </a:lnTo>
                    <a:lnTo>
                      <a:pt x="227" y="215"/>
                    </a:lnTo>
                    <a:close/>
                    <a:moveTo>
                      <a:pt x="142" y="234"/>
                    </a:moveTo>
                    <a:lnTo>
                      <a:pt x="142" y="234"/>
                    </a:lnTo>
                    <a:lnTo>
                      <a:pt x="142" y="234"/>
                    </a:lnTo>
                    <a:lnTo>
                      <a:pt x="142" y="234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42" y="234"/>
                    </a:lnTo>
                    <a:lnTo>
                      <a:pt x="142" y="234"/>
                    </a:lnTo>
                    <a:close/>
                    <a:moveTo>
                      <a:pt x="219" y="202"/>
                    </a:moveTo>
                    <a:lnTo>
                      <a:pt x="219" y="202"/>
                    </a:lnTo>
                    <a:lnTo>
                      <a:pt x="220" y="202"/>
                    </a:lnTo>
                    <a:lnTo>
                      <a:pt x="223" y="200"/>
                    </a:lnTo>
                    <a:lnTo>
                      <a:pt x="223" y="200"/>
                    </a:lnTo>
                    <a:lnTo>
                      <a:pt x="219" y="202"/>
                    </a:lnTo>
                    <a:lnTo>
                      <a:pt x="219" y="202"/>
                    </a:lnTo>
                    <a:close/>
                    <a:moveTo>
                      <a:pt x="217" y="220"/>
                    </a:moveTo>
                    <a:lnTo>
                      <a:pt x="217" y="220"/>
                    </a:lnTo>
                    <a:lnTo>
                      <a:pt x="217" y="219"/>
                    </a:lnTo>
                    <a:lnTo>
                      <a:pt x="217" y="219"/>
                    </a:lnTo>
                    <a:lnTo>
                      <a:pt x="215" y="220"/>
                    </a:lnTo>
                    <a:lnTo>
                      <a:pt x="215" y="220"/>
                    </a:lnTo>
                    <a:lnTo>
                      <a:pt x="216" y="220"/>
                    </a:lnTo>
                    <a:lnTo>
                      <a:pt x="216" y="220"/>
                    </a:lnTo>
                    <a:lnTo>
                      <a:pt x="217" y="220"/>
                    </a:lnTo>
                    <a:lnTo>
                      <a:pt x="217" y="220"/>
                    </a:lnTo>
                    <a:close/>
                    <a:moveTo>
                      <a:pt x="38" y="190"/>
                    </a:moveTo>
                    <a:lnTo>
                      <a:pt x="38" y="190"/>
                    </a:lnTo>
                    <a:lnTo>
                      <a:pt x="41" y="192"/>
                    </a:lnTo>
                    <a:lnTo>
                      <a:pt x="41" y="192"/>
                    </a:lnTo>
                    <a:lnTo>
                      <a:pt x="38" y="190"/>
                    </a:lnTo>
                    <a:lnTo>
                      <a:pt x="38" y="190"/>
                    </a:lnTo>
                    <a:close/>
                    <a:moveTo>
                      <a:pt x="229" y="8"/>
                    </a:moveTo>
                    <a:lnTo>
                      <a:pt x="229" y="8"/>
                    </a:lnTo>
                    <a:lnTo>
                      <a:pt x="230" y="8"/>
                    </a:lnTo>
                    <a:lnTo>
                      <a:pt x="230" y="8"/>
                    </a:lnTo>
                    <a:lnTo>
                      <a:pt x="230" y="8"/>
                    </a:lnTo>
                    <a:lnTo>
                      <a:pt x="229" y="8"/>
                    </a:lnTo>
                    <a:lnTo>
                      <a:pt x="229" y="8"/>
                    </a:lnTo>
                    <a:close/>
                    <a:moveTo>
                      <a:pt x="155" y="213"/>
                    </a:moveTo>
                    <a:lnTo>
                      <a:pt x="155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5" y="213"/>
                    </a:lnTo>
                    <a:lnTo>
                      <a:pt x="155" y="213"/>
                    </a:lnTo>
                    <a:close/>
                    <a:moveTo>
                      <a:pt x="261" y="134"/>
                    </a:moveTo>
                    <a:lnTo>
                      <a:pt x="261" y="134"/>
                    </a:lnTo>
                    <a:lnTo>
                      <a:pt x="260" y="134"/>
                    </a:lnTo>
                    <a:lnTo>
                      <a:pt x="260" y="134"/>
                    </a:lnTo>
                    <a:lnTo>
                      <a:pt x="260" y="135"/>
                    </a:lnTo>
                    <a:lnTo>
                      <a:pt x="260" y="135"/>
                    </a:lnTo>
                    <a:lnTo>
                      <a:pt x="261" y="135"/>
                    </a:lnTo>
                    <a:lnTo>
                      <a:pt x="261" y="135"/>
                    </a:lnTo>
                    <a:lnTo>
                      <a:pt x="261" y="134"/>
                    </a:lnTo>
                    <a:lnTo>
                      <a:pt x="261" y="134"/>
                    </a:lnTo>
                    <a:close/>
                    <a:moveTo>
                      <a:pt x="247" y="27"/>
                    </a:moveTo>
                    <a:lnTo>
                      <a:pt x="247" y="27"/>
                    </a:lnTo>
                    <a:lnTo>
                      <a:pt x="249" y="27"/>
                    </a:lnTo>
                    <a:lnTo>
                      <a:pt x="249" y="27"/>
                    </a:lnTo>
                    <a:lnTo>
                      <a:pt x="247" y="27"/>
                    </a:lnTo>
                    <a:lnTo>
                      <a:pt x="247" y="27"/>
                    </a:lnTo>
                    <a:lnTo>
                      <a:pt x="247" y="27"/>
                    </a:lnTo>
                    <a:close/>
                    <a:moveTo>
                      <a:pt x="261" y="153"/>
                    </a:moveTo>
                    <a:lnTo>
                      <a:pt x="261" y="153"/>
                    </a:lnTo>
                    <a:lnTo>
                      <a:pt x="261" y="153"/>
                    </a:lnTo>
                    <a:lnTo>
                      <a:pt x="261" y="153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3"/>
                    </a:lnTo>
                    <a:lnTo>
                      <a:pt x="261" y="153"/>
                    </a:lnTo>
                    <a:close/>
                    <a:moveTo>
                      <a:pt x="121" y="213"/>
                    </a:moveTo>
                    <a:lnTo>
                      <a:pt x="121" y="213"/>
                    </a:lnTo>
                    <a:lnTo>
                      <a:pt x="121" y="215"/>
                    </a:lnTo>
                    <a:lnTo>
                      <a:pt x="121" y="215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1" y="213"/>
                    </a:lnTo>
                    <a:lnTo>
                      <a:pt x="121" y="213"/>
                    </a:lnTo>
                    <a:close/>
                    <a:moveTo>
                      <a:pt x="247" y="210"/>
                    </a:moveTo>
                    <a:lnTo>
                      <a:pt x="247" y="210"/>
                    </a:lnTo>
                    <a:lnTo>
                      <a:pt x="247" y="210"/>
                    </a:lnTo>
                    <a:lnTo>
                      <a:pt x="247" y="210"/>
                    </a:lnTo>
                    <a:lnTo>
                      <a:pt x="249" y="209"/>
                    </a:lnTo>
                    <a:lnTo>
                      <a:pt x="249" y="209"/>
                    </a:lnTo>
                    <a:lnTo>
                      <a:pt x="247" y="209"/>
                    </a:lnTo>
                    <a:lnTo>
                      <a:pt x="247" y="209"/>
                    </a:lnTo>
                    <a:lnTo>
                      <a:pt x="247" y="210"/>
                    </a:lnTo>
                    <a:lnTo>
                      <a:pt x="247" y="210"/>
                    </a:lnTo>
                    <a:close/>
                    <a:moveTo>
                      <a:pt x="246" y="44"/>
                    </a:move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close/>
                    <a:moveTo>
                      <a:pt x="125" y="244"/>
                    </a:moveTo>
                    <a:lnTo>
                      <a:pt x="125" y="244"/>
                    </a:lnTo>
                    <a:lnTo>
                      <a:pt x="125" y="244"/>
                    </a:lnTo>
                    <a:lnTo>
                      <a:pt x="125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5" y="244"/>
                    </a:lnTo>
                    <a:lnTo>
                      <a:pt x="125" y="244"/>
                    </a:lnTo>
                    <a:close/>
                    <a:moveTo>
                      <a:pt x="43" y="195"/>
                    </a:moveTo>
                    <a:lnTo>
                      <a:pt x="43" y="195"/>
                    </a:lnTo>
                    <a:lnTo>
                      <a:pt x="43" y="195"/>
                    </a:lnTo>
                    <a:lnTo>
                      <a:pt x="43" y="195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5"/>
                    </a:lnTo>
                    <a:lnTo>
                      <a:pt x="43" y="195"/>
                    </a:lnTo>
                    <a:close/>
                    <a:moveTo>
                      <a:pt x="64" y="371"/>
                    </a:move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0000" tIns="46800" rIns="90000" bIns="46800" numCol="1" anchor="t" anchorCtr="0" compatLnSpc="1">
                <a:normAutofit/>
              </a:bodyPr>
              <a:lstStyle/>
              <a:p>
                <a:pPr algn="ctr"/>
                <a:endParaRPr lang="zh-CN" altLang="en-US" sz="1350" dirty="0"/>
              </a:p>
            </p:txBody>
          </p:sp>
          <p:sp>
            <p:nvSpPr>
              <p:cNvPr id="18" name="Freeform 27">
                <a:extLst>
                  <a:ext uri="{FF2B5EF4-FFF2-40B4-BE49-F238E27FC236}">
                    <a16:creationId xmlns:a16="http://schemas.microsoft.com/office/drawing/2014/main" xmlns="" id="{9DF2BC63-E036-4946-A1F1-1A6FF3B776D1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7740456" y="2800951"/>
                <a:ext cx="518151" cy="651255"/>
              </a:xfrm>
              <a:custGeom>
                <a:avLst/>
                <a:gdLst>
                  <a:gd name="T0" fmla="*/ 159 w 248"/>
                  <a:gd name="T1" fmla="*/ 173 h 197"/>
                  <a:gd name="T2" fmla="*/ 93 w 248"/>
                  <a:gd name="T3" fmla="*/ 17 h 197"/>
                  <a:gd name="T4" fmla="*/ 34 w 248"/>
                  <a:gd name="T5" fmla="*/ 139 h 197"/>
                  <a:gd name="T6" fmla="*/ 129 w 248"/>
                  <a:gd name="T7" fmla="*/ 11 h 197"/>
                  <a:gd name="T8" fmla="*/ 230 w 248"/>
                  <a:gd name="T9" fmla="*/ 154 h 197"/>
                  <a:gd name="T10" fmla="*/ 209 w 248"/>
                  <a:gd name="T11" fmla="*/ 53 h 197"/>
                  <a:gd name="T12" fmla="*/ 88 w 248"/>
                  <a:gd name="T13" fmla="*/ 22 h 197"/>
                  <a:gd name="T14" fmla="*/ 142 w 248"/>
                  <a:gd name="T15" fmla="*/ 27 h 197"/>
                  <a:gd name="T16" fmla="*/ 217 w 248"/>
                  <a:gd name="T17" fmla="*/ 61 h 197"/>
                  <a:gd name="T18" fmla="*/ 77 w 248"/>
                  <a:gd name="T19" fmla="*/ 37 h 197"/>
                  <a:gd name="T20" fmla="*/ 107 w 248"/>
                  <a:gd name="T21" fmla="*/ 34 h 197"/>
                  <a:gd name="T22" fmla="*/ 171 w 248"/>
                  <a:gd name="T23" fmla="*/ 70 h 197"/>
                  <a:gd name="T24" fmla="*/ 47 w 248"/>
                  <a:gd name="T25" fmla="*/ 52 h 197"/>
                  <a:gd name="T26" fmla="*/ 206 w 248"/>
                  <a:gd name="T27" fmla="*/ 61 h 197"/>
                  <a:gd name="T28" fmla="*/ 116 w 248"/>
                  <a:gd name="T29" fmla="*/ 56 h 197"/>
                  <a:gd name="T30" fmla="*/ 151 w 248"/>
                  <a:gd name="T31" fmla="*/ 65 h 197"/>
                  <a:gd name="T32" fmla="*/ 76 w 248"/>
                  <a:gd name="T33" fmla="*/ 81 h 197"/>
                  <a:gd name="T34" fmla="*/ 64 w 248"/>
                  <a:gd name="T35" fmla="*/ 139 h 197"/>
                  <a:gd name="T36" fmla="*/ 89 w 248"/>
                  <a:gd name="T37" fmla="*/ 163 h 197"/>
                  <a:gd name="T38" fmla="*/ 48 w 248"/>
                  <a:gd name="T39" fmla="*/ 99 h 197"/>
                  <a:gd name="T40" fmla="*/ 61 w 248"/>
                  <a:gd name="T41" fmla="*/ 98 h 197"/>
                  <a:gd name="T42" fmla="*/ 210 w 248"/>
                  <a:gd name="T43" fmla="*/ 59 h 197"/>
                  <a:gd name="T44" fmla="*/ 64 w 248"/>
                  <a:gd name="T45" fmla="*/ 74 h 197"/>
                  <a:gd name="T46" fmla="*/ 213 w 248"/>
                  <a:gd name="T47" fmla="*/ 76 h 197"/>
                  <a:gd name="T48" fmla="*/ 150 w 248"/>
                  <a:gd name="T49" fmla="*/ 70 h 197"/>
                  <a:gd name="T50" fmla="*/ 242 w 248"/>
                  <a:gd name="T51" fmla="*/ 111 h 197"/>
                  <a:gd name="T52" fmla="*/ 155 w 248"/>
                  <a:gd name="T53" fmla="*/ 105 h 197"/>
                  <a:gd name="T54" fmla="*/ 203 w 248"/>
                  <a:gd name="T55" fmla="*/ 73 h 197"/>
                  <a:gd name="T56" fmla="*/ 119 w 248"/>
                  <a:gd name="T57" fmla="*/ 103 h 197"/>
                  <a:gd name="T58" fmla="*/ 102 w 248"/>
                  <a:gd name="T59" fmla="*/ 104 h 197"/>
                  <a:gd name="T60" fmla="*/ 79 w 248"/>
                  <a:gd name="T61" fmla="*/ 109 h 197"/>
                  <a:gd name="T62" fmla="*/ 191 w 248"/>
                  <a:gd name="T63" fmla="*/ 141 h 197"/>
                  <a:gd name="T64" fmla="*/ 87 w 248"/>
                  <a:gd name="T65" fmla="*/ 98 h 197"/>
                  <a:gd name="T66" fmla="*/ 193 w 248"/>
                  <a:gd name="T67" fmla="*/ 84 h 197"/>
                  <a:gd name="T68" fmla="*/ 171 w 248"/>
                  <a:gd name="T69" fmla="*/ 109 h 197"/>
                  <a:gd name="T70" fmla="*/ 171 w 248"/>
                  <a:gd name="T71" fmla="*/ 109 h 197"/>
                  <a:gd name="T72" fmla="*/ 165 w 248"/>
                  <a:gd name="T73" fmla="*/ 96 h 197"/>
                  <a:gd name="T74" fmla="*/ 64 w 248"/>
                  <a:gd name="T75" fmla="*/ 115 h 197"/>
                  <a:gd name="T76" fmla="*/ 99 w 248"/>
                  <a:gd name="T77" fmla="*/ 116 h 197"/>
                  <a:gd name="T78" fmla="*/ 221 w 248"/>
                  <a:gd name="T79" fmla="*/ 102 h 197"/>
                  <a:gd name="T80" fmla="*/ 183 w 248"/>
                  <a:gd name="T81" fmla="*/ 136 h 197"/>
                  <a:gd name="T82" fmla="*/ 151 w 248"/>
                  <a:gd name="T83" fmla="*/ 122 h 197"/>
                  <a:gd name="T84" fmla="*/ 215 w 248"/>
                  <a:gd name="T85" fmla="*/ 114 h 197"/>
                  <a:gd name="T86" fmla="*/ 114 w 248"/>
                  <a:gd name="T87" fmla="*/ 125 h 197"/>
                  <a:gd name="T88" fmla="*/ 133 w 248"/>
                  <a:gd name="T89" fmla="*/ 122 h 197"/>
                  <a:gd name="T90" fmla="*/ 153 w 248"/>
                  <a:gd name="T91" fmla="*/ 127 h 197"/>
                  <a:gd name="T92" fmla="*/ 100 w 248"/>
                  <a:gd name="T93" fmla="*/ 140 h 197"/>
                  <a:gd name="T94" fmla="*/ 134 w 248"/>
                  <a:gd name="T95" fmla="*/ 139 h 197"/>
                  <a:gd name="T96" fmla="*/ 140 w 248"/>
                  <a:gd name="T97" fmla="*/ 145 h 197"/>
                  <a:gd name="T98" fmla="*/ 129 w 248"/>
                  <a:gd name="T99" fmla="*/ 142 h 197"/>
                  <a:gd name="T100" fmla="*/ 178 w 248"/>
                  <a:gd name="T101" fmla="*/ 167 h 197"/>
                  <a:gd name="T102" fmla="*/ 167 w 248"/>
                  <a:gd name="T103" fmla="*/ 164 h 197"/>
                  <a:gd name="T104" fmla="*/ 116 w 248"/>
                  <a:gd name="T105" fmla="*/ 144 h 197"/>
                  <a:gd name="T106" fmla="*/ 177 w 248"/>
                  <a:gd name="T107" fmla="*/ 149 h 197"/>
                  <a:gd name="T108" fmla="*/ 156 w 248"/>
                  <a:gd name="T109" fmla="*/ 165 h 197"/>
                  <a:gd name="T110" fmla="*/ 151 w 248"/>
                  <a:gd name="T111" fmla="*/ 166 h 197"/>
                  <a:gd name="T112" fmla="*/ 157 w 248"/>
                  <a:gd name="T113" fmla="*/ 156 h 19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97"/>
                  <a:gd name="T173" fmla="*/ 248 w 248"/>
                  <a:gd name="T174" fmla="*/ 197 h 19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97">
                    <a:moveTo>
                      <a:pt x="218" y="161"/>
                    </a:moveTo>
                    <a:cubicBezTo>
                      <a:pt x="212" y="161"/>
                      <a:pt x="201" y="173"/>
                      <a:pt x="192" y="167"/>
                    </a:cubicBezTo>
                    <a:cubicBezTo>
                      <a:pt x="184" y="170"/>
                      <a:pt x="176" y="168"/>
                      <a:pt x="166" y="172"/>
                    </a:cubicBezTo>
                    <a:cubicBezTo>
                      <a:pt x="164" y="172"/>
                      <a:pt x="168" y="171"/>
                      <a:pt x="166" y="170"/>
                    </a:cubicBezTo>
                    <a:cubicBezTo>
                      <a:pt x="163" y="171"/>
                      <a:pt x="159" y="170"/>
                      <a:pt x="159" y="173"/>
                    </a:cubicBezTo>
                    <a:cubicBezTo>
                      <a:pt x="156" y="171"/>
                      <a:pt x="153" y="173"/>
                      <a:pt x="147" y="174"/>
                    </a:cubicBezTo>
                    <a:cubicBezTo>
                      <a:pt x="121" y="177"/>
                      <a:pt x="101" y="173"/>
                      <a:pt x="81" y="162"/>
                    </a:cubicBezTo>
                    <a:cubicBezTo>
                      <a:pt x="60" y="149"/>
                      <a:pt x="39" y="129"/>
                      <a:pt x="31" y="104"/>
                    </a:cubicBezTo>
                    <a:cubicBezTo>
                      <a:pt x="28" y="94"/>
                      <a:pt x="26" y="78"/>
                      <a:pt x="30" y="68"/>
                    </a:cubicBezTo>
                    <a:cubicBezTo>
                      <a:pt x="43" y="44"/>
                      <a:pt x="58" y="21"/>
                      <a:pt x="93" y="17"/>
                    </a:cubicBezTo>
                    <a:cubicBezTo>
                      <a:pt x="102" y="16"/>
                      <a:pt x="109" y="14"/>
                      <a:pt x="119" y="12"/>
                    </a:cubicBezTo>
                    <a:cubicBezTo>
                      <a:pt x="119" y="10"/>
                      <a:pt x="115" y="11"/>
                      <a:pt x="114" y="9"/>
                    </a:cubicBezTo>
                    <a:cubicBezTo>
                      <a:pt x="92" y="6"/>
                      <a:pt x="68" y="7"/>
                      <a:pt x="48" y="15"/>
                    </a:cubicBezTo>
                    <a:cubicBezTo>
                      <a:pt x="22" y="26"/>
                      <a:pt x="10" y="54"/>
                      <a:pt x="10" y="88"/>
                    </a:cubicBezTo>
                    <a:cubicBezTo>
                      <a:pt x="14" y="105"/>
                      <a:pt x="22" y="126"/>
                      <a:pt x="34" y="139"/>
                    </a:cubicBezTo>
                    <a:cubicBezTo>
                      <a:pt x="11" y="118"/>
                      <a:pt x="0" y="82"/>
                      <a:pt x="14" y="49"/>
                    </a:cubicBezTo>
                    <a:cubicBezTo>
                      <a:pt x="15" y="47"/>
                      <a:pt x="17" y="45"/>
                      <a:pt x="18" y="43"/>
                    </a:cubicBezTo>
                    <a:cubicBezTo>
                      <a:pt x="20" y="41"/>
                      <a:pt x="20" y="38"/>
                      <a:pt x="21" y="36"/>
                    </a:cubicBezTo>
                    <a:cubicBezTo>
                      <a:pt x="35" y="10"/>
                      <a:pt x="72" y="0"/>
                      <a:pt x="108" y="5"/>
                    </a:cubicBezTo>
                    <a:cubicBezTo>
                      <a:pt x="115" y="6"/>
                      <a:pt x="122" y="10"/>
                      <a:pt x="129" y="11"/>
                    </a:cubicBezTo>
                    <a:cubicBezTo>
                      <a:pt x="136" y="11"/>
                      <a:pt x="142" y="10"/>
                      <a:pt x="148" y="9"/>
                    </a:cubicBezTo>
                    <a:cubicBezTo>
                      <a:pt x="160" y="9"/>
                      <a:pt x="171" y="13"/>
                      <a:pt x="182" y="16"/>
                    </a:cubicBezTo>
                    <a:cubicBezTo>
                      <a:pt x="208" y="25"/>
                      <a:pt x="224" y="45"/>
                      <a:pt x="238" y="71"/>
                    </a:cubicBezTo>
                    <a:cubicBezTo>
                      <a:pt x="244" y="88"/>
                      <a:pt x="248" y="107"/>
                      <a:pt x="245" y="124"/>
                    </a:cubicBezTo>
                    <a:cubicBezTo>
                      <a:pt x="243" y="134"/>
                      <a:pt x="237" y="146"/>
                      <a:pt x="230" y="154"/>
                    </a:cubicBezTo>
                    <a:cubicBezTo>
                      <a:pt x="193" y="197"/>
                      <a:pt x="99" y="193"/>
                      <a:pt x="59" y="162"/>
                    </a:cubicBezTo>
                    <a:cubicBezTo>
                      <a:pt x="65" y="162"/>
                      <a:pt x="69" y="167"/>
                      <a:pt x="74" y="170"/>
                    </a:cubicBezTo>
                    <a:cubicBezTo>
                      <a:pt x="85" y="176"/>
                      <a:pt x="103" y="180"/>
                      <a:pt x="117" y="183"/>
                    </a:cubicBezTo>
                    <a:cubicBezTo>
                      <a:pt x="154" y="186"/>
                      <a:pt x="195" y="183"/>
                      <a:pt x="218" y="161"/>
                    </a:cubicBezTo>
                    <a:close/>
                    <a:moveTo>
                      <a:pt x="209" y="53"/>
                    </a:moveTo>
                    <a:cubicBezTo>
                      <a:pt x="197" y="31"/>
                      <a:pt x="176" y="12"/>
                      <a:pt x="147" y="16"/>
                    </a:cubicBezTo>
                    <a:cubicBezTo>
                      <a:pt x="171" y="24"/>
                      <a:pt x="189" y="39"/>
                      <a:pt x="209" y="53"/>
                    </a:cubicBezTo>
                    <a:close/>
                    <a:moveTo>
                      <a:pt x="67" y="33"/>
                    </a:moveTo>
                    <a:cubicBezTo>
                      <a:pt x="74" y="30"/>
                      <a:pt x="81" y="28"/>
                      <a:pt x="86" y="24"/>
                    </a:cubicBezTo>
                    <a:cubicBezTo>
                      <a:pt x="88" y="25"/>
                      <a:pt x="90" y="23"/>
                      <a:pt x="88" y="22"/>
                    </a:cubicBezTo>
                    <a:cubicBezTo>
                      <a:pt x="82" y="24"/>
                      <a:pt x="72" y="27"/>
                      <a:pt x="67" y="33"/>
                    </a:cubicBezTo>
                    <a:close/>
                    <a:moveTo>
                      <a:pt x="106" y="23"/>
                    </a:moveTo>
                    <a:cubicBezTo>
                      <a:pt x="108" y="23"/>
                      <a:pt x="110" y="22"/>
                      <a:pt x="113" y="22"/>
                    </a:cubicBezTo>
                    <a:cubicBezTo>
                      <a:pt x="112" y="20"/>
                      <a:pt x="107" y="22"/>
                      <a:pt x="106" y="23"/>
                    </a:cubicBezTo>
                    <a:close/>
                    <a:moveTo>
                      <a:pt x="142" y="27"/>
                    </a:moveTo>
                    <a:cubicBezTo>
                      <a:pt x="129" y="24"/>
                      <a:pt x="112" y="24"/>
                      <a:pt x="101" y="32"/>
                    </a:cubicBezTo>
                    <a:cubicBezTo>
                      <a:pt x="119" y="30"/>
                      <a:pt x="139" y="29"/>
                      <a:pt x="155" y="34"/>
                    </a:cubicBezTo>
                    <a:cubicBezTo>
                      <a:pt x="153" y="31"/>
                      <a:pt x="147" y="28"/>
                      <a:pt x="142" y="27"/>
                    </a:cubicBezTo>
                    <a:close/>
                    <a:moveTo>
                      <a:pt x="203" y="36"/>
                    </a:moveTo>
                    <a:cubicBezTo>
                      <a:pt x="209" y="44"/>
                      <a:pt x="214" y="51"/>
                      <a:pt x="217" y="61"/>
                    </a:cubicBezTo>
                    <a:cubicBezTo>
                      <a:pt x="226" y="69"/>
                      <a:pt x="234" y="79"/>
                      <a:pt x="240" y="89"/>
                    </a:cubicBezTo>
                    <a:cubicBezTo>
                      <a:pt x="234" y="62"/>
                      <a:pt x="216" y="37"/>
                      <a:pt x="194" y="27"/>
                    </a:cubicBezTo>
                    <a:cubicBezTo>
                      <a:pt x="198" y="29"/>
                      <a:pt x="200" y="34"/>
                      <a:pt x="203" y="36"/>
                    </a:cubicBezTo>
                    <a:close/>
                    <a:moveTo>
                      <a:pt x="48" y="83"/>
                    </a:moveTo>
                    <a:cubicBezTo>
                      <a:pt x="46" y="60"/>
                      <a:pt x="65" y="50"/>
                      <a:pt x="77" y="37"/>
                    </a:cubicBezTo>
                    <a:cubicBezTo>
                      <a:pt x="77" y="36"/>
                      <a:pt x="77" y="36"/>
                      <a:pt x="76" y="36"/>
                    </a:cubicBezTo>
                    <a:cubicBezTo>
                      <a:pt x="62" y="47"/>
                      <a:pt x="41" y="56"/>
                      <a:pt x="48" y="83"/>
                    </a:cubicBezTo>
                    <a:close/>
                    <a:moveTo>
                      <a:pt x="105" y="34"/>
                    </a:moveTo>
                    <a:cubicBezTo>
                      <a:pt x="88" y="37"/>
                      <a:pt x="70" y="47"/>
                      <a:pt x="69" y="64"/>
                    </a:cubicBezTo>
                    <a:cubicBezTo>
                      <a:pt x="78" y="51"/>
                      <a:pt x="92" y="42"/>
                      <a:pt x="107" y="34"/>
                    </a:cubicBezTo>
                    <a:cubicBezTo>
                      <a:pt x="106" y="34"/>
                      <a:pt x="106" y="34"/>
                      <a:pt x="105" y="34"/>
                    </a:cubicBezTo>
                    <a:close/>
                    <a:moveTo>
                      <a:pt x="171" y="70"/>
                    </a:moveTo>
                    <a:cubicBezTo>
                      <a:pt x="177" y="76"/>
                      <a:pt x="186" y="82"/>
                      <a:pt x="190" y="89"/>
                    </a:cubicBezTo>
                    <a:cubicBezTo>
                      <a:pt x="188" y="61"/>
                      <a:pt x="163" y="42"/>
                      <a:pt x="141" y="38"/>
                    </a:cubicBezTo>
                    <a:cubicBezTo>
                      <a:pt x="155" y="44"/>
                      <a:pt x="161" y="60"/>
                      <a:pt x="171" y="70"/>
                    </a:cubicBezTo>
                    <a:close/>
                    <a:moveTo>
                      <a:pt x="105" y="47"/>
                    </a:moveTo>
                    <a:cubicBezTo>
                      <a:pt x="123" y="44"/>
                      <a:pt x="137" y="47"/>
                      <a:pt x="151" y="50"/>
                    </a:cubicBezTo>
                    <a:cubicBezTo>
                      <a:pt x="141" y="40"/>
                      <a:pt x="118" y="36"/>
                      <a:pt x="105" y="47"/>
                    </a:cubicBezTo>
                    <a:close/>
                    <a:moveTo>
                      <a:pt x="35" y="74"/>
                    </a:moveTo>
                    <a:cubicBezTo>
                      <a:pt x="38" y="66"/>
                      <a:pt x="45" y="61"/>
                      <a:pt x="47" y="52"/>
                    </a:cubicBezTo>
                    <a:cubicBezTo>
                      <a:pt x="41" y="58"/>
                      <a:pt x="34" y="65"/>
                      <a:pt x="35" y="74"/>
                    </a:cubicBezTo>
                    <a:close/>
                    <a:moveTo>
                      <a:pt x="206" y="61"/>
                    </a:moveTo>
                    <a:cubicBezTo>
                      <a:pt x="206" y="60"/>
                      <a:pt x="206" y="60"/>
                      <a:pt x="206" y="59"/>
                    </a:cubicBezTo>
                    <a:cubicBezTo>
                      <a:pt x="199" y="54"/>
                      <a:pt x="194" y="47"/>
                      <a:pt x="186" y="44"/>
                    </a:cubicBezTo>
                    <a:cubicBezTo>
                      <a:pt x="190" y="53"/>
                      <a:pt x="199" y="56"/>
                      <a:pt x="206" y="61"/>
                    </a:cubicBezTo>
                    <a:close/>
                    <a:moveTo>
                      <a:pt x="54" y="87"/>
                    </a:moveTo>
                    <a:cubicBezTo>
                      <a:pt x="53" y="76"/>
                      <a:pt x="56" y="70"/>
                      <a:pt x="59" y="62"/>
                    </a:cubicBezTo>
                    <a:cubicBezTo>
                      <a:pt x="61" y="61"/>
                      <a:pt x="62" y="59"/>
                      <a:pt x="62" y="57"/>
                    </a:cubicBezTo>
                    <a:cubicBezTo>
                      <a:pt x="55" y="63"/>
                      <a:pt x="49" y="76"/>
                      <a:pt x="54" y="87"/>
                    </a:cubicBezTo>
                    <a:close/>
                    <a:moveTo>
                      <a:pt x="116" y="56"/>
                    </a:moveTo>
                    <a:cubicBezTo>
                      <a:pt x="99" y="56"/>
                      <a:pt x="93" y="63"/>
                      <a:pt x="89" y="75"/>
                    </a:cubicBezTo>
                    <a:cubicBezTo>
                      <a:pt x="90" y="81"/>
                      <a:pt x="87" y="85"/>
                      <a:pt x="91" y="90"/>
                    </a:cubicBezTo>
                    <a:cubicBezTo>
                      <a:pt x="94" y="71"/>
                      <a:pt x="103" y="58"/>
                      <a:pt x="121" y="59"/>
                    </a:cubicBezTo>
                    <a:cubicBezTo>
                      <a:pt x="127" y="59"/>
                      <a:pt x="130" y="62"/>
                      <a:pt x="136" y="64"/>
                    </a:cubicBezTo>
                    <a:cubicBezTo>
                      <a:pt x="141" y="65"/>
                      <a:pt x="146" y="64"/>
                      <a:pt x="151" y="65"/>
                    </a:cubicBezTo>
                    <a:cubicBezTo>
                      <a:pt x="144" y="59"/>
                      <a:pt x="128" y="56"/>
                      <a:pt x="116" y="56"/>
                    </a:cubicBezTo>
                    <a:close/>
                    <a:moveTo>
                      <a:pt x="76" y="81"/>
                    </a:moveTo>
                    <a:cubicBezTo>
                      <a:pt x="79" y="80"/>
                      <a:pt x="77" y="78"/>
                      <a:pt x="77" y="76"/>
                    </a:cubicBezTo>
                    <a:cubicBezTo>
                      <a:pt x="79" y="70"/>
                      <a:pt x="81" y="65"/>
                      <a:pt x="82" y="61"/>
                    </a:cubicBezTo>
                    <a:cubicBezTo>
                      <a:pt x="77" y="66"/>
                      <a:pt x="75" y="72"/>
                      <a:pt x="76" y="81"/>
                    </a:cubicBezTo>
                    <a:close/>
                    <a:moveTo>
                      <a:pt x="197" y="77"/>
                    </a:moveTo>
                    <a:cubicBezTo>
                      <a:pt x="196" y="69"/>
                      <a:pt x="192" y="61"/>
                      <a:pt x="185" y="57"/>
                    </a:cubicBezTo>
                    <a:cubicBezTo>
                      <a:pt x="190" y="63"/>
                      <a:pt x="192" y="71"/>
                      <a:pt x="197" y="77"/>
                    </a:cubicBezTo>
                    <a:close/>
                    <a:moveTo>
                      <a:pt x="37" y="100"/>
                    </a:moveTo>
                    <a:cubicBezTo>
                      <a:pt x="40" y="117"/>
                      <a:pt x="57" y="127"/>
                      <a:pt x="64" y="139"/>
                    </a:cubicBezTo>
                    <a:cubicBezTo>
                      <a:pt x="59" y="137"/>
                      <a:pt x="56" y="133"/>
                      <a:pt x="53" y="129"/>
                    </a:cubicBezTo>
                    <a:cubicBezTo>
                      <a:pt x="49" y="127"/>
                      <a:pt x="46" y="120"/>
                      <a:pt x="43" y="119"/>
                    </a:cubicBezTo>
                    <a:cubicBezTo>
                      <a:pt x="46" y="127"/>
                      <a:pt x="51" y="130"/>
                      <a:pt x="55" y="135"/>
                    </a:cubicBezTo>
                    <a:cubicBezTo>
                      <a:pt x="56" y="136"/>
                      <a:pt x="56" y="138"/>
                      <a:pt x="57" y="139"/>
                    </a:cubicBezTo>
                    <a:cubicBezTo>
                      <a:pt x="65" y="149"/>
                      <a:pt x="79" y="157"/>
                      <a:pt x="89" y="163"/>
                    </a:cubicBezTo>
                    <a:cubicBezTo>
                      <a:pt x="94" y="166"/>
                      <a:pt x="101" y="164"/>
                      <a:pt x="105" y="167"/>
                    </a:cubicBezTo>
                    <a:cubicBezTo>
                      <a:pt x="103" y="164"/>
                      <a:pt x="98" y="164"/>
                      <a:pt x="97" y="160"/>
                    </a:cubicBezTo>
                    <a:cubicBezTo>
                      <a:pt x="107" y="165"/>
                      <a:pt x="117" y="169"/>
                      <a:pt x="129" y="170"/>
                    </a:cubicBezTo>
                    <a:cubicBezTo>
                      <a:pt x="110" y="160"/>
                      <a:pt x="91" y="149"/>
                      <a:pt x="78" y="133"/>
                    </a:cubicBezTo>
                    <a:cubicBezTo>
                      <a:pt x="66" y="126"/>
                      <a:pt x="58" y="111"/>
                      <a:pt x="48" y="99"/>
                    </a:cubicBezTo>
                    <a:cubicBezTo>
                      <a:pt x="43" y="92"/>
                      <a:pt x="42" y="77"/>
                      <a:pt x="41" y="70"/>
                    </a:cubicBezTo>
                    <a:cubicBezTo>
                      <a:pt x="38" y="78"/>
                      <a:pt x="35" y="89"/>
                      <a:pt x="37" y="100"/>
                    </a:cubicBezTo>
                    <a:close/>
                    <a:moveTo>
                      <a:pt x="61" y="98"/>
                    </a:moveTo>
                    <a:cubicBezTo>
                      <a:pt x="57" y="89"/>
                      <a:pt x="61" y="76"/>
                      <a:pt x="60" y="69"/>
                    </a:cubicBezTo>
                    <a:cubicBezTo>
                      <a:pt x="57" y="77"/>
                      <a:pt x="55" y="90"/>
                      <a:pt x="61" y="98"/>
                    </a:cubicBezTo>
                    <a:close/>
                    <a:moveTo>
                      <a:pt x="102" y="78"/>
                    </a:moveTo>
                    <a:cubicBezTo>
                      <a:pt x="107" y="75"/>
                      <a:pt x="112" y="68"/>
                      <a:pt x="122" y="67"/>
                    </a:cubicBezTo>
                    <a:cubicBezTo>
                      <a:pt x="114" y="62"/>
                      <a:pt x="101" y="68"/>
                      <a:pt x="102" y="78"/>
                    </a:cubicBezTo>
                    <a:close/>
                    <a:moveTo>
                      <a:pt x="215" y="67"/>
                    </a:moveTo>
                    <a:cubicBezTo>
                      <a:pt x="214" y="62"/>
                      <a:pt x="212" y="61"/>
                      <a:pt x="210" y="59"/>
                    </a:cubicBezTo>
                    <a:cubicBezTo>
                      <a:pt x="211" y="62"/>
                      <a:pt x="213" y="65"/>
                      <a:pt x="215" y="67"/>
                    </a:cubicBezTo>
                    <a:close/>
                    <a:moveTo>
                      <a:pt x="76" y="122"/>
                    </a:moveTo>
                    <a:cubicBezTo>
                      <a:pt x="82" y="123"/>
                      <a:pt x="87" y="132"/>
                      <a:pt x="92" y="130"/>
                    </a:cubicBezTo>
                    <a:cubicBezTo>
                      <a:pt x="81" y="120"/>
                      <a:pt x="70" y="110"/>
                      <a:pt x="67" y="93"/>
                    </a:cubicBezTo>
                    <a:cubicBezTo>
                      <a:pt x="66" y="85"/>
                      <a:pt x="68" y="79"/>
                      <a:pt x="64" y="74"/>
                    </a:cubicBezTo>
                    <a:cubicBezTo>
                      <a:pt x="61" y="93"/>
                      <a:pt x="67" y="109"/>
                      <a:pt x="76" y="122"/>
                    </a:cubicBezTo>
                    <a:close/>
                    <a:moveTo>
                      <a:pt x="112" y="101"/>
                    </a:moveTo>
                    <a:cubicBezTo>
                      <a:pt x="106" y="80"/>
                      <a:pt x="124" y="74"/>
                      <a:pt x="138" y="72"/>
                    </a:cubicBezTo>
                    <a:cubicBezTo>
                      <a:pt x="121" y="62"/>
                      <a:pt x="99" y="85"/>
                      <a:pt x="112" y="101"/>
                    </a:cubicBezTo>
                    <a:close/>
                    <a:moveTo>
                      <a:pt x="213" y="76"/>
                    </a:moveTo>
                    <a:cubicBezTo>
                      <a:pt x="213" y="70"/>
                      <a:pt x="208" y="68"/>
                      <a:pt x="205" y="65"/>
                    </a:cubicBezTo>
                    <a:cubicBezTo>
                      <a:pt x="205" y="65"/>
                      <a:pt x="205" y="66"/>
                      <a:pt x="206" y="66"/>
                    </a:cubicBezTo>
                    <a:cubicBezTo>
                      <a:pt x="209" y="69"/>
                      <a:pt x="211" y="73"/>
                      <a:pt x="213" y="76"/>
                    </a:cubicBezTo>
                    <a:close/>
                    <a:moveTo>
                      <a:pt x="163" y="77"/>
                    </a:moveTo>
                    <a:cubicBezTo>
                      <a:pt x="160" y="73"/>
                      <a:pt x="155" y="72"/>
                      <a:pt x="150" y="70"/>
                    </a:cubicBezTo>
                    <a:cubicBezTo>
                      <a:pt x="154" y="72"/>
                      <a:pt x="160" y="76"/>
                      <a:pt x="163" y="77"/>
                    </a:cubicBezTo>
                    <a:close/>
                    <a:moveTo>
                      <a:pt x="225" y="98"/>
                    </a:moveTo>
                    <a:cubicBezTo>
                      <a:pt x="235" y="124"/>
                      <a:pt x="228" y="152"/>
                      <a:pt x="205" y="162"/>
                    </a:cubicBezTo>
                    <a:cubicBezTo>
                      <a:pt x="231" y="159"/>
                      <a:pt x="238" y="135"/>
                      <a:pt x="243" y="112"/>
                    </a:cubicBezTo>
                    <a:cubicBezTo>
                      <a:pt x="243" y="112"/>
                      <a:pt x="242" y="111"/>
                      <a:pt x="242" y="111"/>
                    </a:cubicBezTo>
                    <a:cubicBezTo>
                      <a:pt x="241" y="90"/>
                      <a:pt x="232" y="82"/>
                      <a:pt x="220" y="70"/>
                    </a:cubicBezTo>
                    <a:cubicBezTo>
                      <a:pt x="220" y="78"/>
                      <a:pt x="227" y="86"/>
                      <a:pt x="227" y="96"/>
                    </a:cubicBezTo>
                    <a:cubicBezTo>
                      <a:pt x="225" y="93"/>
                      <a:pt x="225" y="89"/>
                      <a:pt x="223" y="87"/>
                    </a:cubicBezTo>
                    <a:cubicBezTo>
                      <a:pt x="222" y="92"/>
                      <a:pt x="224" y="95"/>
                      <a:pt x="225" y="98"/>
                    </a:cubicBezTo>
                    <a:close/>
                    <a:moveTo>
                      <a:pt x="155" y="105"/>
                    </a:moveTo>
                    <a:cubicBezTo>
                      <a:pt x="158" y="88"/>
                      <a:pt x="147" y="71"/>
                      <a:pt x="130" y="78"/>
                    </a:cubicBezTo>
                    <a:cubicBezTo>
                      <a:pt x="142" y="82"/>
                      <a:pt x="152" y="93"/>
                      <a:pt x="150" y="108"/>
                    </a:cubicBezTo>
                    <a:cubicBezTo>
                      <a:pt x="152" y="107"/>
                      <a:pt x="154" y="107"/>
                      <a:pt x="155" y="105"/>
                    </a:cubicBezTo>
                    <a:close/>
                    <a:moveTo>
                      <a:pt x="215" y="110"/>
                    </a:moveTo>
                    <a:cubicBezTo>
                      <a:pt x="220" y="95"/>
                      <a:pt x="212" y="80"/>
                      <a:pt x="203" y="73"/>
                    </a:cubicBezTo>
                    <a:cubicBezTo>
                      <a:pt x="208" y="85"/>
                      <a:pt x="212" y="97"/>
                      <a:pt x="215" y="110"/>
                    </a:cubicBezTo>
                    <a:close/>
                    <a:moveTo>
                      <a:pt x="147" y="106"/>
                    </a:moveTo>
                    <a:cubicBezTo>
                      <a:pt x="147" y="94"/>
                      <a:pt x="140" y="90"/>
                      <a:pt x="135" y="84"/>
                    </a:cubicBezTo>
                    <a:cubicBezTo>
                      <a:pt x="132" y="83"/>
                      <a:pt x="128" y="83"/>
                      <a:pt x="124" y="81"/>
                    </a:cubicBezTo>
                    <a:cubicBezTo>
                      <a:pt x="118" y="85"/>
                      <a:pt x="114" y="96"/>
                      <a:pt x="119" y="103"/>
                    </a:cubicBezTo>
                    <a:cubicBezTo>
                      <a:pt x="127" y="102"/>
                      <a:pt x="131" y="97"/>
                      <a:pt x="136" y="96"/>
                    </a:cubicBezTo>
                    <a:cubicBezTo>
                      <a:pt x="133" y="102"/>
                      <a:pt x="126" y="102"/>
                      <a:pt x="121" y="107"/>
                    </a:cubicBezTo>
                    <a:cubicBezTo>
                      <a:pt x="127" y="112"/>
                      <a:pt x="143" y="114"/>
                      <a:pt x="147" y="106"/>
                    </a:cubicBezTo>
                    <a:close/>
                    <a:moveTo>
                      <a:pt x="97" y="103"/>
                    </a:moveTo>
                    <a:cubicBezTo>
                      <a:pt x="100" y="103"/>
                      <a:pt x="100" y="103"/>
                      <a:pt x="102" y="104"/>
                    </a:cubicBezTo>
                    <a:cubicBezTo>
                      <a:pt x="100" y="98"/>
                      <a:pt x="101" y="88"/>
                      <a:pt x="97" y="83"/>
                    </a:cubicBezTo>
                    <a:cubicBezTo>
                      <a:pt x="94" y="88"/>
                      <a:pt x="95" y="97"/>
                      <a:pt x="97" y="103"/>
                    </a:cubicBezTo>
                    <a:close/>
                    <a:moveTo>
                      <a:pt x="79" y="109"/>
                    </a:moveTo>
                    <a:cubicBezTo>
                      <a:pt x="76" y="102"/>
                      <a:pt x="77" y="92"/>
                      <a:pt x="71" y="88"/>
                    </a:cubicBezTo>
                    <a:cubicBezTo>
                      <a:pt x="72" y="97"/>
                      <a:pt x="75" y="104"/>
                      <a:pt x="79" y="109"/>
                    </a:cubicBezTo>
                    <a:close/>
                    <a:moveTo>
                      <a:pt x="165" y="85"/>
                    </a:moveTo>
                    <a:cubicBezTo>
                      <a:pt x="164" y="84"/>
                      <a:pt x="164" y="83"/>
                      <a:pt x="162" y="82"/>
                    </a:cubicBezTo>
                    <a:cubicBezTo>
                      <a:pt x="163" y="84"/>
                      <a:pt x="164" y="86"/>
                      <a:pt x="165" y="85"/>
                    </a:cubicBezTo>
                    <a:close/>
                    <a:moveTo>
                      <a:pt x="199" y="85"/>
                    </a:moveTo>
                    <a:cubicBezTo>
                      <a:pt x="205" y="104"/>
                      <a:pt x="200" y="128"/>
                      <a:pt x="191" y="141"/>
                    </a:cubicBezTo>
                    <a:cubicBezTo>
                      <a:pt x="193" y="138"/>
                      <a:pt x="197" y="136"/>
                      <a:pt x="200" y="133"/>
                    </a:cubicBezTo>
                    <a:cubicBezTo>
                      <a:pt x="207" y="127"/>
                      <a:pt x="208" y="115"/>
                      <a:pt x="206" y="101"/>
                    </a:cubicBezTo>
                    <a:cubicBezTo>
                      <a:pt x="205" y="93"/>
                      <a:pt x="203" y="84"/>
                      <a:pt x="200" y="81"/>
                    </a:cubicBezTo>
                    <a:cubicBezTo>
                      <a:pt x="202" y="84"/>
                      <a:pt x="199" y="83"/>
                      <a:pt x="199" y="85"/>
                    </a:cubicBezTo>
                    <a:close/>
                    <a:moveTo>
                      <a:pt x="87" y="98"/>
                    </a:moveTo>
                    <a:cubicBezTo>
                      <a:pt x="86" y="96"/>
                      <a:pt x="86" y="92"/>
                      <a:pt x="85" y="90"/>
                    </a:cubicBezTo>
                    <a:cubicBezTo>
                      <a:pt x="85" y="92"/>
                      <a:pt x="84" y="97"/>
                      <a:pt x="87" y="98"/>
                    </a:cubicBezTo>
                    <a:close/>
                    <a:moveTo>
                      <a:pt x="191" y="92"/>
                    </a:moveTo>
                    <a:cubicBezTo>
                      <a:pt x="193" y="93"/>
                      <a:pt x="192" y="96"/>
                      <a:pt x="195" y="95"/>
                    </a:cubicBezTo>
                    <a:cubicBezTo>
                      <a:pt x="196" y="92"/>
                      <a:pt x="197" y="86"/>
                      <a:pt x="193" y="84"/>
                    </a:cubicBezTo>
                    <a:cubicBezTo>
                      <a:pt x="194" y="87"/>
                      <a:pt x="195" y="92"/>
                      <a:pt x="191" y="92"/>
                    </a:cubicBezTo>
                    <a:close/>
                    <a:moveTo>
                      <a:pt x="164" y="94"/>
                    </a:moveTo>
                    <a:cubicBezTo>
                      <a:pt x="164" y="90"/>
                      <a:pt x="162" y="90"/>
                      <a:pt x="161" y="88"/>
                    </a:cubicBezTo>
                    <a:cubicBezTo>
                      <a:pt x="161" y="91"/>
                      <a:pt x="162" y="93"/>
                      <a:pt x="164" y="94"/>
                    </a:cubicBezTo>
                    <a:close/>
                    <a:moveTo>
                      <a:pt x="171" y="109"/>
                    </a:moveTo>
                    <a:cubicBezTo>
                      <a:pt x="169" y="117"/>
                      <a:pt x="161" y="120"/>
                      <a:pt x="155" y="125"/>
                    </a:cubicBezTo>
                    <a:cubicBezTo>
                      <a:pt x="160" y="125"/>
                      <a:pt x="166" y="123"/>
                      <a:pt x="168" y="124"/>
                    </a:cubicBezTo>
                    <a:cubicBezTo>
                      <a:pt x="171" y="121"/>
                      <a:pt x="176" y="119"/>
                      <a:pt x="179" y="116"/>
                    </a:cubicBezTo>
                    <a:cubicBezTo>
                      <a:pt x="182" y="107"/>
                      <a:pt x="178" y="96"/>
                      <a:pt x="172" y="92"/>
                    </a:cubicBezTo>
                    <a:cubicBezTo>
                      <a:pt x="171" y="98"/>
                      <a:pt x="172" y="104"/>
                      <a:pt x="171" y="109"/>
                    </a:cubicBezTo>
                    <a:close/>
                    <a:moveTo>
                      <a:pt x="58" y="107"/>
                    </a:moveTo>
                    <a:cubicBezTo>
                      <a:pt x="58" y="106"/>
                      <a:pt x="57" y="104"/>
                      <a:pt x="56" y="104"/>
                    </a:cubicBezTo>
                    <a:cubicBezTo>
                      <a:pt x="57" y="105"/>
                      <a:pt x="57" y="107"/>
                      <a:pt x="58" y="107"/>
                    </a:cubicBezTo>
                    <a:close/>
                    <a:moveTo>
                      <a:pt x="157" y="113"/>
                    </a:moveTo>
                    <a:cubicBezTo>
                      <a:pt x="162" y="110"/>
                      <a:pt x="168" y="104"/>
                      <a:pt x="165" y="96"/>
                    </a:cubicBezTo>
                    <a:cubicBezTo>
                      <a:pt x="163" y="102"/>
                      <a:pt x="160" y="107"/>
                      <a:pt x="157" y="113"/>
                    </a:cubicBezTo>
                    <a:close/>
                    <a:moveTo>
                      <a:pt x="184" y="112"/>
                    </a:moveTo>
                    <a:cubicBezTo>
                      <a:pt x="191" y="109"/>
                      <a:pt x="189" y="99"/>
                      <a:pt x="184" y="96"/>
                    </a:cubicBezTo>
                    <a:cubicBezTo>
                      <a:pt x="185" y="101"/>
                      <a:pt x="184" y="106"/>
                      <a:pt x="184" y="112"/>
                    </a:cubicBezTo>
                    <a:close/>
                    <a:moveTo>
                      <a:pt x="64" y="115"/>
                    </a:moveTo>
                    <a:cubicBezTo>
                      <a:pt x="63" y="113"/>
                      <a:pt x="62" y="111"/>
                      <a:pt x="60" y="110"/>
                    </a:cubicBezTo>
                    <a:cubicBezTo>
                      <a:pt x="61" y="112"/>
                      <a:pt x="62" y="114"/>
                      <a:pt x="64" y="115"/>
                    </a:cubicBezTo>
                    <a:close/>
                    <a:moveTo>
                      <a:pt x="99" y="116"/>
                    </a:moveTo>
                    <a:cubicBezTo>
                      <a:pt x="97" y="113"/>
                      <a:pt x="94" y="109"/>
                      <a:pt x="92" y="109"/>
                    </a:cubicBezTo>
                    <a:cubicBezTo>
                      <a:pt x="94" y="111"/>
                      <a:pt x="96" y="113"/>
                      <a:pt x="99" y="116"/>
                    </a:cubicBezTo>
                    <a:close/>
                    <a:moveTo>
                      <a:pt x="127" y="119"/>
                    </a:moveTo>
                    <a:cubicBezTo>
                      <a:pt x="121" y="115"/>
                      <a:pt x="115" y="112"/>
                      <a:pt x="110" y="107"/>
                    </a:cubicBezTo>
                    <a:cubicBezTo>
                      <a:pt x="114" y="114"/>
                      <a:pt x="118" y="119"/>
                      <a:pt x="127" y="119"/>
                    </a:cubicBezTo>
                    <a:close/>
                    <a:moveTo>
                      <a:pt x="187" y="166"/>
                    </a:moveTo>
                    <a:cubicBezTo>
                      <a:pt x="217" y="162"/>
                      <a:pt x="234" y="134"/>
                      <a:pt x="221" y="102"/>
                    </a:cubicBezTo>
                    <a:cubicBezTo>
                      <a:pt x="220" y="132"/>
                      <a:pt x="208" y="153"/>
                      <a:pt x="187" y="166"/>
                    </a:cubicBezTo>
                    <a:close/>
                    <a:moveTo>
                      <a:pt x="135" y="116"/>
                    </a:moveTo>
                    <a:cubicBezTo>
                      <a:pt x="143" y="118"/>
                      <a:pt x="150" y="115"/>
                      <a:pt x="153" y="110"/>
                    </a:cubicBezTo>
                    <a:cubicBezTo>
                      <a:pt x="147" y="112"/>
                      <a:pt x="140" y="113"/>
                      <a:pt x="135" y="116"/>
                    </a:cubicBezTo>
                    <a:close/>
                    <a:moveTo>
                      <a:pt x="183" y="136"/>
                    </a:moveTo>
                    <a:cubicBezTo>
                      <a:pt x="185" y="135"/>
                      <a:pt x="188" y="134"/>
                      <a:pt x="190" y="132"/>
                    </a:cubicBezTo>
                    <a:cubicBezTo>
                      <a:pt x="193" y="129"/>
                      <a:pt x="193" y="124"/>
                      <a:pt x="196" y="121"/>
                    </a:cubicBezTo>
                    <a:cubicBezTo>
                      <a:pt x="193" y="118"/>
                      <a:pt x="193" y="111"/>
                      <a:pt x="190" y="109"/>
                    </a:cubicBezTo>
                    <a:cubicBezTo>
                      <a:pt x="183" y="114"/>
                      <a:pt x="187" y="129"/>
                      <a:pt x="183" y="136"/>
                    </a:cubicBezTo>
                    <a:close/>
                    <a:moveTo>
                      <a:pt x="151" y="122"/>
                    </a:moveTo>
                    <a:cubicBezTo>
                      <a:pt x="158" y="121"/>
                      <a:pt x="163" y="116"/>
                      <a:pt x="164" y="112"/>
                    </a:cubicBezTo>
                    <a:cubicBezTo>
                      <a:pt x="161" y="117"/>
                      <a:pt x="154" y="116"/>
                      <a:pt x="151" y="122"/>
                    </a:cubicBezTo>
                    <a:close/>
                    <a:moveTo>
                      <a:pt x="215" y="114"/>
                    </a:moveTo>
                    <a:cubicBezTo>
                      <a:pt x="214" y="113"/>
                      <a:pt x="217" y="111"/>
                      <a:pt x="215" y="111"/>
                    </a:cubicBezTo>
                    <a:cubicBezTo>
                      <a:pt x="215" y="112"/>
                      <a:pt x="213" y="114"/>
                      <a:pt x="215" y="114"/>
                    </a:cubicBezTo>
                    <a:close/>
                    <a:moveTo>
                      <a:pt x="116" y="134"/>
                    </a:moveTo>
                    <a:cubicBezTo>
                      <a:pt x="118" y="135"/>
                      <a:pt x="122" y="136"/>
                      <a:pt x="124" y="135"/>
                    </a:cubicBezTo>
                    <a:cubicBezTo>
                      <a:pt x="118" y="128"/>
                      <a:pt x="106" y="125"/>
                      <a:pt x="99" y="121"/>
                    </a:cubicBezTo>
                    <a:cubicBezTo>
                      <a:pt x="104" y="126"/>
                      <a:pt x="110" y="131"/>
                      <a:pt x="116" y="134"/>
                    </a:cubicBezTo>
                    <a:close/>
                    <a:moveTo>
                      <a:pt x="114" y="125"/>
                    </a:moveTo>
                    <a:cubicBezTo>
                      <a:pt x="113" y="123"/>
                      <a:pt x="109" y="121"/>
                      <a:pt x="108" y="122"/>
                    </a:cubicBezTo>
                    <a:cubicBezTo>
                      <a:pt x="110" y="123"/>
                      <a:pt x="111" y="124"/>
                      <a:pt x="114" y="125"/>
                    </a:cubicBezTo>
                    <a:close/>
                    <a:moveTo>
                      <a:pt x="133" y="122"/>
                    </a:moveTo>
                    <a:cubicBezTo>
                      <a:pt x="136" y="124"/>
                      <a:pt x="143" y="122"/>
                      <a:pt x="145" y="120"/>
                    </a:cubicBezTo>
                    <a:cubicBezTo>
                      <a:pt x="140" y="120"/>
                      <a:pt x="138" y="122"/>
                      <a:pt x="133" y="122"/>
                    </a:cubicBezTo>
                    <a:close/>
                    <a:moveTo>
                      <a:pt x="212" y="121"/>
                    </a:moveTo>
                    <a:cubicBezTo>
                      <a:pt x="212" y="120"/>
                      <a:pt x="215" y="119"/>
                      <a:pt x="213" y="118"/>
                    </a:cubicBezTo>
                    <a:cubicBezTo>
                      <a:pt x="213" y="119"/>
                      <a:pt x="210" y="120"/>
                      <a:pt x="212" y="121"/>
                    </a:cubicBezTo>
                    <a:close/>
                    <a:moveTo>
                      <a:pt x="121" y="128"/>
                    </a:moveTo>
                    <a:cubicBezTo>
                      <a:pt x="131" y="129"/>
                      <a:pt x="143" y="131"/>
                      <a:pt x="153" y="127"/>
                    </a:cubicBezTo>
                    <a:cubicBezTo>
                      <a:pt x="144" y="124"/>
                      <a:pt x="128" y="128"/>
                      <a:pt x="120" y="126"/>
                    </a:cubicBezTo>
                    <a:cubicBezTo>
                      <a:pt x="121" y="126"/>
                      <a:pt x="121" y="127"/>
                      <a:pt x="121" y="128"/>
                    </a:cubicBezTo>
                    <a:close/>
                    <a:moveTo>
                      <a:pt x="127" y="155"/>
                    </a:moveTo>
                    <a:cubicBezTo>
                      <a:pt x="119" y="154"/>
                      <a:pt x="115" y="145"/>
                      <a:pt x="108" y="141"/>
                    </a:cubicBezTo>
                    <a:cubicBezTo>
                      <a:pt x="105" y="140"/>
                      <a:pt x="102" y="141"/>
                      <a:pt x="100" y="140"/>
                    </a:cubicBezTo>
                    <a:cubicBezTo>
                      <a:pt x="94" y="137"/>
                      <a:pt x="89" y="132"/>
                      <a:pt x="83" y="131"/>
                    </a:cubicBezTo>
                    <a:cubicBezTo>
                      <a:pt x="93" y="143"/>
                      <a:pt x="110" y="153"/>
                      <a:pt x="127" y="155"/>
                    </a:cubicBezTo>
                    <a:close/>
                    <a:moveTo>
                      <a:pt x="156" y="130"/>
                    </a:moveTo>
                    <a:cubicBezTo>
                      <a:pt x="146" y="133"/>
                      <a:pt x="134" y="132"/>
                      <a:pt x="125" y="131"/>
                    </a:cubicBezTo>
                    <a:cubicBezTo>
                      <a:pt x="127" y="134"/>
                      <a:pt x="130" y="139"/>
                      <a:pt x="134" y="139"/>
                    </a:cubicBezTo>
                    <a:cubicBezTo>
                      <a:pt x="149" y="142"/>
                      <a:pt x="168" y="138"/>
                      <a:pt x="174" y="125"/>
                    </a:cubicBezTo>
                    <a:cubicBezTo>
                      <a:pt x="168" y="124"/>
                      <a:pt x="162" y="128"/>
                      <a:pt x="156" y="130"/>
                    </a:cubicBezTo>
                    <a:close/>
                    <a:moveTo>
                      <a:pt x="140" y="145"/>
                    </a:moveTo>
                    <a:cubicBezTo>
                      <a:pt x="155" y="150"/>
                      <a:pt x="184" y="143"/>
                      <a:pt x="181" y="125"/>
                    </a:cubicBezTo>
                    <a:cubicBezTo>
                      <a:pt x="175" y="138"/>
                      <a:pt x="160" y="144"/>
                      <a:pt x="140" y="145"/>
                    </a:cubicBezTo>
                    <a:close/>
                    <a:moveTo>
                      <a:pt x="109" y="138"/>
                    </a:moveTo>
                    <a:cubicBezTo>
                      <a:pt x="109" y="137"/>
                      <a:pt x="106" y="135"/>
                      <a:pt x="105" y="136"/>
                    </a:cubicBezTo>
                    <a:cubicBezTo>
                      <a:pt x="107" y="137"/>
                      <a:pt x="107" y="138"/>
                      <a:pt x="109" y="138"/>
                    </a:cubicBezTo>
                    <a:close/>
                    <a:moveTo>
                      <a:pt x="122" y="141"/>
                    </a:moveTo>
                    <a:cubicBezTo>
                      <a:pt x="124" y="142"/>
                      <a:pt x="127" y="142"/>
                      <a:pt x="129" y="142"/>
                    </a:cubicBezTo>
                    <a:cubicBezTo>
                      <a:pt x="128" y="140"/>
                      <a:pt x="124" y="140"/>
                      <a:pt x="122" y="139"/>
                    </a:cubicBezTo>
                    <a:cubicBezTo>
                      <a:pt x="122" y="139"/>
                      <a:pt x="122" y="140"/>
                      <a:pt x="122" y="141"/>
                    </a:cubicBezTo>
                    <a:close/>
                    <a:moveTo>
                      <a:pt x="178" y="167"/>
                    </a:moveTo>
                    <a:cubicBezTo>
                      <a:pt x="194" y="160"/>
                      <a:pt x="208" y="149"/>
                      <a:pt x="210" y="133"/>
                    </a:cubicBezTo>
                    <a:cubicBezTo>
                      <a:pt x="202" y="146"/>
                      <a:pt x="192" y="158"/>
                      <a:pt x="178" y="167"/>
                    </a:cubicBezTo>
                    <a:close/>
                    <a:moveTo>
                      <a:pt x="134" y="141"/>
                    </a:moveTo>
                    <a:cubicBezTo>
                      <a:pt x="133" y="143"/>
                      <a:pt x="132" y="140"/>
                      <a:pt x="130" y="141"/>
                    </a:cubicBezTo>
                    <a:cubicBezTo>
                      <a:pt x="130" y="143"/>
                      <a:pt x="136" y="143"/>
                      <a:pt x="134" y="141"/>
                    </a:cubicBezTo>
                    <a:close/>
                    <a:moveTo>
                      <a:pt x="182" y="149"/>
                    </a:moveTo>
                    <a:cubicBezTo>
                      <a:pt x="178" y="155"/>
                      <a:pt x="172" y="159"/>
                      <a:pt x="167" y="164"/>
                    </a:cubicBezTo>
                    <a:cubicBezTo>
                      <a:pt x="183" y="159"/>
                      <a:pt x="195" y="150"/>
                      <a:pt x="202" y="137"/>
                    </a:cubicBezTo>
                    <a:cubicBezTo>
                      <a:pt x="202" y="137"/>
                      <a:pt x="202" y="136"/>
                      <a:pt x="202" y="136"/>
                    </a:cubicBezTo>
                    <a:cubicBezTo>
                      <a:pt x="196" y="141"/>
                      <a:pt x="191" y="146"/>
                      <a:pt x="182" y="149"/>
                    </a:cubicBezTo>
                    <a:close/>
                    <a:moveTo>
                      <a:pt x="164" y="149"/>
                    </a:moveTo>
                    <a:cubicBezTo>
                      <a:pt x="147" y="152"/>
                      <a:pt x="130" y="147"/>
                      <a:pt x="116" y="144"/>
                    </a:cubicBezTo>
                    <a:cubicBezTo>
                      <a:pt x="117" y="146"/>
                      <a:pt x="117" y="147"/>
                      <a:pt x="120" y="146"/>
                    </a:cubicBezTo>
                    <a:cubicBezTo>
                      <a:pt x="133" y="154"/>
                      <a:pt x="153" y="155"/>
                      <a:pt x="172" y="150"/>
                    </a:cubicBezTo>
                    <a:cubicBezTo>
                      <a:pt x="172" y="151"/>
                      <a:pt x="171" y="152"/>
                      <a:pt x="172" y="152"/>
                    </a:cubicBezTo>
                    <a:cubicBezTo>
                      <a:pt x="173" y="151"/>
                      <a:pt x="172" y="151"/>
                      <a:pt x="172" y="150"/>
                    </a:cubicBezTo>
                    <a:cubicBezTo>
                      <a:pt x="174" y="150"/>
                      <a:pt x="175" y="151"/>
                      <a:pt x="177" y="149"/>
                    </a:cubicBezTo>
                    <a:cubicBezTo>
                      <a:pt x="175" y="146"/>
                      <a:pt x="187" y="143"/>
                      <a:pt x="186" y="139"/>
                    </a:cubicBezTo>
                    <a:cubicBezTo>
                      <a:pt x="179" y="143"/>
                      <a:pt x="173" y="148"/>
                      <a:pt x="164" y="149"/>
                    </a:cubicBezTo>
                    <a:close/>
                    <a:moveTo>
                      <a:pt x="151" y="166"/>
                    </a:moveTo>
                    <a:cubicBezTo>
                      <a:pt x="148" y="165"/>
                      <a:pt x="145" y="164"/>
                      <a:pt x="143" y="162"/>
                    </a:cubicBezTo>
                    <a:cubicBezTo>
                      <a:pt x="147" y="162"/>
                      <a:pt x="152" y="164"/>
                      <a:pt x="156" y="165"/>
                    </a:cubicBezTo>
                    <a:cubicBezTo>
                      <a:pt x="159" y="162"/>
                      <a:pt x="170" y="160"/>
                      <a:pt x="170" y="155"/>
                    </a:cubicBezTo>
                    <a:cubicBezTo>
                      <a:pt x="160" y="158"/>
                      <a:pt x="149" y="159"/>
                      <a:pt x="139" y="160"/>
                    </a:cubicBezTo>
                    <a:cubicBezTo>
                      <a:pt x="138" y="162"/>
                      <a:pt x="142" y="159"/>
                      <a:pt x="142" y="162"/>
                    </a:cubicBezTo>
                    <a:cubicBezTo>
                      <a:pt x="128" y="158"/>
                      <a:pt x="114" y="155"/>
                      <a:pt x="102" y="149"/>
                    </a:cubicBezTo>
                    <a:cubicBezTo>
                      <a:pt x="114" y="160"/>
                      <a:pt x="131" y="170"/>
                      <a:pt x="151" y="166"/>
                    </a:cubicBezTo>
                    <a:close/>
                    <a:moveTo>
                      <a:pt x="155" y="156"/>
                    </a:moveTo>
                    <a:cubicBezTo>
                      <a:pt x="153" y="155"/>
                      <a:pt x="151" y="156"/>
                      <a:pt x="149" y="156"/>
                    </a:cubicBezTo>
                    <a:cubicBezTo>
                      <a:pt x="142" y="156"/>
                      <a:pt x="133" y="153"/>
                      <a:pt x="129" y="154"/>
                    </a:cubicBezTo>
                    <a:cubicBezTo>
                      <a:pt x="135" y="158"/>
                      <a:pt x="148" y="158"/>
                      <a:pt x="155" y="156"/>
                    </a:cubicBezTo>
                    <a:close/>
                    <a:moveTo>
                      <a:pt x="157" y="156"/>
                    </a:moveTo>
                    <a:cubicBezTo>
                      <a:pt x="159" y="156"/>
                      <a:pt x="162" y="155"/>
                      <a:pt x="163" y="154"/>
                    </a:cubicBezTo>
                    <a:cubicBezTo>
                      <a:pt x="162" y="155"/>
                      <a:pt x="157" y="154"/>
                      <a:pt x="157" y="1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90000" tIns="46800" rIns="90000" bIns="46800">
                <a:normAutofit/>
              </a:bodyPr>
              <a:lstStyle/>
              <a:p>
                <a:endParaRPr lang="zh-CN" altLang="zh-CN" sz="1350">
                  <a:solidFill>
                    <a:srgbClr val="000000"/>
                  </a:solidFill>
                  <a:latin typeface="Calibri" panose="020F0502020204030204" charset="0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7380CF5-3767-4883-9FE5-343BC0A00876}"/>
                </a:ext>
              </a:extLst>
            </p:cNvPr>
            <p:cNvSpPr txBox="1"/>
            <p:nvPr/>
          </p:nvSpPr>
          <p:spPr>
            <a:xfrm>
              <a:off x="1996589" y="1955721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  <p:sp>
        <p:nvSpPr>
          <p:cNvPr id="20" name="TextBox 1">
            <a:extLst>
              <a:ext uri="{FF2B5EF4-FFF2-40B4-BE49-F238E27FC236}">
                <a16:creationId xmlns:a16="http://schemas.microsoft.com/office/drawing/2014/main" xmlns="" id="{03D8F3B9-77FD-48CA-990F-6E9F8F9B41F8}"/>
              </a:ext>
            </a:extLst>
          </p:cNvPr>
          <p:cNvSpPr txBox="1"/>
          <p:nvPr/>
        </p:nvSpPr>
        <p:spPr>
          <a:xfrm>
            <a:off x="1850014" y="3655406"/>
            <a:ext cx="2597919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48C1A7B-7C9E-4323-9E42-0DD37CF61E89}"/>
              </a:ext>
            </a:extLst>
          </p:cNvPr>
          <p:cNvGrpSpPr/>
          <p:nvPr/>
        </p:nvGrpSpPr>
        <p:grpSpPr>
          <a:xfrm>
            <a:off x="7455505" y="1919377"/>
            <a:ext cx="2199428" cy="1736029"/>
            <a:chOff x="1829405" y="1792377"/>
            <a:chExt cx="2199428" cy="1736029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ED073A8F-C355-4996-A76F-7B682CAD7249}"/>
                </a:ext>
              </a:extLst>
            </p:cNvPr>
            <p:cNvGrpSpPr/>
            <p:nvPr/>
          </p:nvGrpSpPr>
          <p:grpSpPr>
            <a:xfrm>
              <a:off x="1829405" y="1792377"/>
              <a:ext cx="2199428" cy="1736029"/>
              <a:chOff x="7480905" y="1716177"/>
              <a:chExt cx="2199428" cy="1736029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4" name="Freeform 143">
                <a:extLst>
                  <a:ext uri="{FF2B5EF4-FFF2-40B4-BE49-F238E27FC236}">
                    <a16:creationId xmlns:a16="http://schemas.microsoft.com/office/drawing/2014/main" xmlns="" id="{31CF25F2-B0C9-427A-8D92-B5AC30E8C1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80905" y="1716177"/>
                <a:ext cx="2199428" cy="1410026"/>
              </a:xfrm>
              <a:custGeom>
                <a:avLst/>
                <a:gdLst>
                  <a:gd name="T0" fmla="*/ 1 w 270"/>
                  <a:gd name="T1" fmla="*/ 87 h 377"/>
                  <a:gd name="T2" fmla="*/ 183 w 270"/>
                  <a:gd name="T3" fmla="*/ 0 h 377"/>
                  <a:gd name="T4" fmla="*/ 270 w 270"/>
                  <a:gd name="T5" fmla="*/ 107 h 377"/>
                  <a:gd name="T6" fmla="*/ 146 w 270"/>
                  <a:gd name="T7" fmla="*/ 236 h 377"/>
                  <a:gd name="T8" fmla="*/ 72 w 270"/>
                  <a:gd name="T9" fmla="*/ 375 h 377"/>
                  <a:gd name="T10" fmla="*/ 62 w 270"/>
                  <a:gd name="T11" fmla="*/ 247 h 377"/>
                  <a:gd name="T12" fmla="*/ 45 w 270"/>
                  <a:gd name="T13" fmla="*/ 215 h 377"/>
                  <a:gd name="T14" fmla="*/ 61 w 270"/>
                  <a:gd name="T15" fmla="*/ 347 h 377"/>
                  <a:gd name="T16" fmla="*/ 116 w 270"/>
                  <a:gd name="T17" fmla="*/ 212 h 377"/>
                  <a:gd name="T18" fmla="*/ 237 w 270"/>
                  <a:gd name="T19" fmla="*/ 40 h 377"/>
                  <a:gd name="T20" fmla="*/ 13 w 270"/>
                  <a:gd name="T21" fmla="*/ 47 h 377"/>
                  <a:gd name="T22" fmla="*/ 28 w 270"/>
                  <a:gd name="T23" fmla="*/ 182 h 377"/>
                  <a:gd name="T24" fmla="*/ 67 w 270"/>
                  <a:gd name="T25" fmla="*/ 281 h 377"/>
                  <a:gd name="T26" fmla="*/ 234 w 270"/>
                  <a:gd name="T27" fmla="*/ 18 h 377"/>
                  <a:gd name="T28" fmla="*/ 10 w 270"/>
                  <a:gd name="T29" fmla="*/ 116 h 377"/>
                  <a:gd name="T30" fmla="*/ 118 w 270"/>
                  <a:gd name="T31" fmla="*/ 261 h 377"/>
                  <a:gd name="T32" fmla="*/ 143 w 270"/>
                  <a:gd name="T33" fmla="*/ 230 h 377"/>
                  <a:gd name="T34" fmla="*/ 250 w 270"/>
                  <a:gd name="T35" fmla="*/ 148 h 377"/>
                  <a:gd name="T36" fmla="*/ 263 w 270"/>
                  <a:gd name="T37" fmla="*/ 146 h 377"/>
                  <a:gd name="T38" fmla="*/ 161 w 270"/>
                  <a:gd name="T39" fmla="*/ 215 h 377"/>
                  <a:gd name="T40" fmla="*/ 250 w 270"/>
                  <a:gd name="T41" fmla="*/ 139 h 377"/>
                  <a:gd name="T42" fmla="*/ 254 w 270"/>
                  <a:gd name="T43" fmla="*/ 88 h 377"/>
                  <a:gd name="T44" fmla="*/ 165 w 270"/>
                  <a:gd name="T45" fmla="*/ 215 h 377"/>
                  <a:gd name="T46" fmla="*/ 240 w 270"/>
                  <a:gd name="T47" fmla="*/ 185 h 377"/>
                  <a:gd name="T48" fmla="*/ 263 w 270"/>
                  <a:gd name="T49" fmla="*/ 72 h 377"/>
                  <a:gd name="T50" fmla="*/ 74 w 270"/>
                  <a:gd name="T51" fmla="*/ 323 h 377"/>
                  <a:gd name="T52" fmla="*/ 124 w 270"/>
                  <a:gd name="T53" fmla="*/ 223 h 377"/>
                  <a:gd name="T54" fmla="*/ 116 w 270"/>
                  <a:gd name="T55" fmla="*/ 257 h 377"/>
                  <a:gd name="T56" fmla="*/ 11 w 270"/>
                  <a:gd name="T57" fmla="*/ 33 h 377"/>
                  <a:gd name="T58" fmla="*/ 246 w 270"/>
                  <a:gd name="T59" fmla="*/ 172 h 377"/>
                  <a:gd name="T60" fmla="*/ 104 w 270"/>
                  <a:gd name="T61" fmla="*/ 277 h 377"/>
                  <a:gd name="T62" fmla="*/ 261 w 270"/>
                  <a:gd name="T63" fmla="*/ 182 h 377"/>
                  <a:gd name="T64" fmla="*/ 223 w 270"/>
                  <a:gd name="T65" fmla="*/ 210 h 377"/>
                  <a:gd name="T66" fmla="*/ 222 w 270"/>
                  <a:gd name="T67" fmla="*/ 205 h 377"/>
                  <a:gd name="T68" fmla="*/ 98 w 270"/>
                  <a:gd name="T69" fmla="*/ 288 h 377"/>
                  <a:gd name="T70" fmla="*/ 199 w 270"/>
                  <a:gd name="T71" fmla="*/ 216 h 377"/>
                  <a:gd name="T72" fmla="*/ 250 w 270"/>
                  <a:gd name="T73" fmla="*/ 179 h 377"/>
                  <a:gd name="T74" fmla="*/ 203 w 270"/>
                  <a:gd name="T75" fmla="*/ 216 h 377"/>
                  <a:gd name="T76" fmla="*/ 125 w 270"/>
                  <a:gd name="T77" fmla="*/ 277 h 377"/>
                  <a:gd name="T78" fmla="*/ 41 w 270"/>
                  <a:gd name="T79" fmla="*/ 200 h 377"/>
                  <a:gd name="T80" fmla="*/ 114 w 270"/>
                  <a:gd name="T81" fmla="*/ 290 h 377"/>
                  <a:gd name="T82" fmla="*/ 247 w 270"/>
                  <a:gd name="T83" fmla="*/ 30 h 377"/>
                  <a:gd name="T84" fmla="*/ 244 w 270"/>
                  <a:gd name="T85" fmla="*/ 27 h 377"/>
                  <a:gd name="T86" fmla="*/ 266 w 270"/>
                  <a:gd name="T87" fmla="*/ 53 h 377"/>
                  <a:gd name="T88" fmla="*/ 250 w 270"/>
                  <a:gd name="T89" fmla="*/ 77 h 377"/>
                  <a:gd name="T90" fmla="*/ 62 w 270"/>
                  <a:gd name="T91" fmla="*/ 234 h 377"/>
                  <a:gd name="T92" fmla="*/ 89 w 270"/>
                  <a:gd name="T93" fmla="*/ 315 h 377"/>
                  <a:gd name="T94" fmla="*/ 188 w 270"/>
                  <a:gd name="T95" fmla="*/ 213 h 377"/>
                  <a:gd name="T96" fmla="*/ 216 w 270"/>
                  <a:gd name="T97" fmla="*/ 213 h 377"/>
                  <a:gd name="T98" fmla="*/ 259 w 270"/>
                  <a:gd name="T99" fmla="*/ 67 h 377"/>
                  <a:gd name="T100" fmla="*/ 135 w 270"/>
                  <a:gd name="T101" fmla="*/ 230 h 377"/>
                  <a:gd name="T102" fmla="*/ 259 w 270"/>
                  <a:gd name="T103" fmla="*/ 47 h 377"/>
                  <a:gd name="T104" fmla="*/ 131 w 270"/>
                  <a:gd name="T105" fmla="*/ 234 h 377"/>
                  <a:gd name="T106" fmla="*/ 237 w 270"/>
                  <a:gd name="T107" fmla="*/ 209 h 377"/>
                  <a:gd name="T108" fmla="*/ 237 w 270"/>
                  <a:gd name="T109" fmla="*/ 205 h 377"/>
                  <a:gd name="T110" fmla="*/ 84 w 270"/>
                  <a:gd name="T111" fmla="*/ 321 h 377"/>
                  <a:gd name="T112" fmla="*/ 249 w 270"/>
                  <a:gd name="T113" fmla="*/ 114 h 377"/>
                  <a:gd name="T114" fmla="*/ 266 w 270"/>
                  <a:gd name="T115" fmla="*/ 84 h 377"/>
                  <a:gd name="T116" fmla="*/ 257 w 270"/>
                  <a:gd name="T117" fmla="*/ 58 h 377"/>
                  <a:gd name="T118" fmla="*/ 224 w 270"/>
                  <a:gd name="T119" fmla="*/ 215 h 377"/>
                  <a:gd name="T120" fmla="*/ 230 w 270"/>
                  <a:gd name="T121" fmla="*/ 8 h 377"/>
                  <a:gd name="T122" fmla="*/ 121 w 270"/>
                  <a:gd name="T123" fmla="*/ 215 h 377"/>
                  <a:gd name="T124" fmla="*/ 43 w 270"/>
                  <a:gd name="T125" fmla="*/ 19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377">
                    <a:moveTo>
                      <a:pt x="17" y="193"/>
                    </a:moveTo>
                    <a:lnTo>
                      <a:pt x="17" y="193"/>
                    </a:lnTo>
                    <a:lnTo>
                      <a:pt x="17" y="193"/>
                    </a:lnTo>
                    <a:lnTo>
                      <a:pt x="17" y="193"/>
                    </a:lnTo>
                    <a:lnTo>
                      <a:pt x="14" y="193"/>
                    </a:lnTo>
                    <a:lnTo>
                      <a:pt x="14" y="190"/>
                    </a:lnTo>
                    <a:lnTo>
                      <a:pt x="14" y="190"/>
                    </a:lnTo>
                    <a:lnTo>
                      <a:pt x="16" y="190"/>
                    </a:lnTo>
                    <a:lnTo>
                      <a:pt x="16" y="190"/>
                    </a:lnTo>
                    <a:lnTo>
                      <a:pt x="16" y="189"/>
                    </a:lnTo>
                    <a:lnTo>
                      <a:pt x="16" y="189"/>
                    </a:lnTo>
                    <a:lnTo>
                      <a:pt x="16" y="189"/>
                    </a:lnTo>
                    <a:lnTo>
                      <a:pt x="14" y="185"/>
                    </a:lnTo>
                    <a:lnTo>
                      <a:pt x="14" y="185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1" y="175"/>
                    </a:lnTo>
                    <a:lnTo>
                      <a:pt x="11" y="175"/>
                    </a:lnTo>
                    <a:lnTo>
                      <a:pt x="10" y="169"/>
                    </a:lnTo>
                    <a:lnTo>
                      <a:pt x="10" y="169"/>
                    </a:lnTo>
                    <a:lnTo>
                      <a:pt x="8" y="165"/>
                    </a:lnTo>
                    <a:lnTo>
                      <a:pt x="8" y="165"/>
                    </a:lnTo>
                    <a:lnTo>
                      <a:pt x="8" y="163"/>
                    </a:lnTo>
                    <a:lnTo>
                      <a:pt x="8" y="163"/>
                    </a:lnTo>
                    <a:lnTo>
                      <a:pt x="7" y="162"/>
                    </a:lnTo>
                    <a:lnTo>
                      <a:pt x="7" y="162"/>
                    </a:lnTo>
                    <a:lnTo>
                      <a:pt x="6" y="153"/>
                    </a:lnTo>
                    <a:lnTo>
                      <a:pt x="4" y="143"/>
                    </a:lnTo>
                    <a:lnTo>
                      <a:pt x="4" y="143"/>
                    </a:lnTo>
                    <a:lnTo>
                      <a:pt x="4" y="132"/>
                    </a:lnTo>
                    <a:lnTo>
                      <a:pt x="4" y="132"/>
                    </a:lnTo>
                    <a:lnTo>
                      <a:pt x="3" y="124"/>
                    </a:lnTo>
                    <a:lnTo>
                      <a:pt x="3" y="124"/>
                    </a:lnTo>
                    <a:lnTo>
                      <a:pt x="1" y="111"/>
                    </a:lnTo>
                    <a:lnTo>
                      <a:pt x="1" y="111"/>
                    </a:lnTo>
                    <a:lnTo>
                      <a:pt x="1" y="107"/>
                    </a:lnTo>
                    <a:lnTo>
                      <a:pt x="1" y="107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1" y="87"/>
                    </a:lnTo>
                    <a:lnTo>
                      <a:pt x="1" y="77"/>
                    </a:lnTo>
                    <a:lnTo>
                      <a:pt x="1" y="77"/>
                    </a:lnTo>
                    <a:lnTo>
                      <a:pt x="1" y="67"/>
                    </a:lnTo>
                    <a:lnTo>
                      <a:pt x="1" y="67"/>
                    </a:lnTo>
                    <a:lnTo>
                      <a:pt x="1" y="54"/>
                    </a:lnTo>
                    <a:lnTo>
                      <a:pt x="1" y="54"/>
                    </a:lnTo>
                    <a:lnTo>
                      <a:pt x="4" y="43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1" y="27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23" y="17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71" y="8"/>
                    </a:lnTo>
                    <a:lnTo>
                      <a:pt x="71" y="8"/>
                    </a:lnTo>
                    <a:lnTo>
                      <a:pt x="85" y="7"/>
                    </a:lnTo>
                    <a:lnTo>
                      <a:pt x="85" y="7"/>
                    </a:lnTo>
                    <a:lnTo>
                      <a:pt x="92" y="7"/>
                    </a:lnTo>
                    <a:lnTo>
                      <a:pt x="92" y="7"/>
                    </a:lnTo>
                    <a:lnTo>
                      <a:pt x="107" y="4"/>
                    </a:lnTo>
                    <a:lnTo>
                      <a:pt x="121" y="4"/>
                    </a:lnTo>
                    <a:lnTo>
                      <a:pt x="121" y="4"/>
                    </a:lnTo>
                    <a:lnTo>
                      <a:pt x="129" y="4"/>
                    </a:lnTo>
                    <a:lnTo>
                      <a:pt x="129" y="4"/>
                    </a:lnTo>
                    <a:lnTo>
                      <a:pt x="142" y="3"/>
                    </a:lnTo>
                    <a:lnTo>
                      <a:pt x="142" y="3"/>
                    </a:lnTo>
                    <a:lnTo>
                      <a:pt x="153" y="1"/>
                    </a:lnTo>
                    <a:lnTo>
                      <a:pt x="153" y="1"/>
                    </a:lnTo>
                    <a:lnTo>
                      <a:pt x="165" y="1"/>
                    </a:lnTo>
                    <a:lnTo>
                      <a:pt x="165" y="1"/>
                    </a:lnTo>
                    <a:lnTo>
                      <a:pt x="175" y="1"/>
                    </a:lnTo>
                    <a:lnTo>
                      <a:pt x="175" y="1"/>
                    </a:lnTo>
                    <a:lnTo>
                      <a:pt x="183" y="0"/>
                    </a:lnTo>
                    <a:lnTo>
                      <a:pt x="183" y="0"/>
                    </a:lnTo>
                    <a:lnTo>
                      <a:pt x="205" y="0"/>
                    </a:lnTo>
                    <a:lnTo>
                      <a:pt x="205" y="0"/>
                    </a:lnTo>
                    <a:lnTo>
                      <a:pt x="213" y="1"/>
                    </a:lnTo>
                    <a:lnTo>
                      <a:pt x="222" y="3"/>
                    </a:lnTo>
                    <a:lnTo>
                      <a:pt x="222" y="3"/>
                    </a:lnTo>
                    <a:lnTo>
                      <a:pt x="224" y="4"/>
                    </a:lnTo>
                    <a:lnTo>
                      <a:pt x="224" y="4"/>
                    </a:lnTo>
                    <a:lnTo>
                      <a:pt x="227" y="4"/>
                    </a:lnTo>
                    <a:lnTo>
                      <a:pt x="227" y="4"/>
                    </a:lnTo>
                    <a:lnTo>
                      <a:pt x="230" y="4"/>
                    </a:lnTo>
                    <a:lnTo>
                      <a:pt x="230" y="4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32" y="4"/>
                    </a:lnTo>
                    <a:lnTo>
                      <a:pt x="236" y="7"/>
                    </a:lnTo>
                    <a:lnTo>
                      <a:pt x="236" y="7"/>
                    </a:lnTo>
                    <a:lnTo>
                      <a:pt x="237" y="8"/>
                    </a:lnTo>
                    <a:lnTo>
                      <a:pt x="237" y="8"/>
                    </a:lnTo>
                    <a:lnTo>
                      <a:pt x="242" y="11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50" y="17"/>
                    </a:lnTo>
                    <a:lnTo>
                      <a:pt x="250" y="17"/>
                    </a:lnTo>
                    <a:lnTo>
                      <a:pt x="256" y="21"/>
                    </a:lnTo>
                    <a:lnTo>
                      <a:pt x="261" y="27"/>
                    </a:lnTo>
                    <a:lnTo>
                      <a:pt x="261" y="27"/>
                    </a:lnTo>
                    <a:lnTo>
                      <a:pt x="266" y="37"/>
                    </a:lnTo>
                    <a:lnTo>
                      <a:pt x="266" y="37"/>
                    </a:lnTo>
                    <a:lnTo>
                      <a:pt x="269" y="45"/>
                    </a:lnTo>
                    <a:lnTo>
                      <a:pt x="269" y="45"/>
                    </a:lnTo>
                    <a:lnTo>
                      <a:pt x="269" y="50"/>
                    </a:lnTo>
                    <a:lnTo>
                      <a:pt x="269" y="50"/>
                    </a:lnTo>
                    <a:lnTo>
                      <a:pt x="269" y="51"/>
                    </a:lnTo>
                    <a:lnTo>
                      <a:pt x="269" y="51"/>
                    </a:lnTo>
                    <a:lnTo>
                      <a:pt x="270" y="65"/>
                    </a:lnTo>
                    <a:lnTo>
                      <a:pt x="270" y="80"/>
                    </a:lnTo>
                    <a:lnTo>
                      <a:pt x="270" y="80"/>
                    </a:lnTo>
                    <a:lnTo>
                      <a:pt x="270" y="92"/>
                    </a:lnTo>
                    <a:lnTo>
                      <a:pt x="270" y="92"/>
                    </a:lnTo>
                    <a:lnTo>
                      <a:pt x="270" y="107"/>
                    </a:lnTo>
                    <a:lnTo>
                      <a:pt x="270" y="107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69" y="161"/>
                    </a:lnTo>
                    <a:lnTo>
                      <a:pt x="269" y="161"/>
                    </a:lnTo>
                    <a:lnTo>
                      <a:pt x="266" y="178"/>
                    </a:lnTo>
                    <a:lnTo>
                      <a:pt x="266" y="178"/>
                    </a:lnTo>
                    <a:lnTo>
                      <a:pt x="264" y="185"/>
                    </a:lnTo>
                    <a:lnTo>
                      <a:pt x="264" y="185"/>
                    </a:lnTo>
                    <a:lnTo>
                      <a:pt x="263" y="193"/>
                    </a:lnTo>
                    <a:lnTo>
                      <a:pt x="263" y="193"/>
                    </a:lnTo>
                    <a:lnTo>
                      <a:pt x="260" y="199"/>
                    </a:lnTo>
                    <a:lnTo>
                      <a:pt x="260" y="199"/>
                    </a:lnTo>
                    <a:lnTo>
                      <a:pt x="257" y="206"/>
                    </a:lnTo>
                    <a:lnTo>
                      <a:pt x="257" y="206"/>
                    </a:lnTo>
                    <a:lnTo>
                      <a:pt x="253" y="210"/>
                    </a:lnTo>
                    <a:lnTo>
                      <a:pt x="249" y="213"/>
                    </a:lnTo>
                    <a:lnTo>
                      <a:pt x="249" y="213"/>
                    </a:lnTo>
                    <a:lnTo>
                      <a:pt x="246" y="215"/>
                    </a:lnTo>
                    <a:lnTo>
                      <a:pt x="246" y="215"/>
                    </a:lnTo>
                    <a:lnTo>
                      <a:pt x="242" y="217"/>
                    </a:lnTo>
                    <a:lnTo>
                      <a:pt x="236" y="220"/>
                    </a:lnTo>
                    <a:lnTo>
                      <a:pt x="236" y="220"/>
                    </a:lnTo>
                    <a:lnTo>
                      <a:pt x="233" y="220"/>
                    </a:lnTo>
                    <a:lnTo>
                      <a:pt x="233" y="220"/>
                    </a:lnTo>
                    <a:lnTo>
                      <a:pt x="224" y="224"/>
                    </a:lnTo>
                    <a:lnTo>
                      <a:pt x="224" y="224"/>
                    </a:lnTo>
                    <a:lnTo>
                      <a:pt x="213" y="227"/>
                    </a:lnTo>
                    <a:lnTo>
                      <a:pt x="200" y="229"/>
                    </a:lnTo>
                    <a:lnTo>
                      <a:pt x="200" y="229"/>
                    </a:lnTo>
                    <a:lnTo>
                      <a:pt x="179" y="229"/>
                    </a:lnTo>
                    <a:lnTo>
                      <a:pt x="179" y="229"/>
                    </a:lnTo>
                    <a:lnTo>
                      <a:pt x="170" y="230"/>
                    </a:lnTo>
                    <a:lnTo>
                      <a:pt x="170" y="230"/>
                    </a:lnTo>
                    <a:lnTo>
                      <a:pt x="158" y="232"/>
                    </a:lnTo>
                    <a:lnTo>
                      <a:pt x="158" y="232"/>
                    </a:lnTo>
                    <a:lnTo>
                      <a:pt x="155" y="232"/>
                    </a:lnTo>
                    <a:lnTo>
                      <a:pt x="155" y="232"/>
                    </a:lnTo>
                    <a:lnTo>
                      <a:pt x="146" y="236"/>
                    </a:lnTo>
                    <a:lnTo>
                      <a:pt x="146" y="236"/>
                    </a:lnTo>
                    <a:lnTo>
                      <a:pt x="141" y="240"/>
                    </a:lnTo>
                    <a:lnTo>
                      <a:pt x="135" y="246"/>
                    </a:lnTo>
                    <a:lnTo>
                      <a:pt x="135" y="246"/>
                    </a:lnTo>
                    <a:lnTo>
                      <a:pt x="131" y="254"/>
                    </a:lnTo>
                    <a:lnTo>
                      <a:pt x="128" y="264"/>
                    </a:lnTo>
                    <a:lnTo>
                      <a:pt x="128" y="264"/>
                    </a:lnTo>
                    <a:lnTo>
                      <a:pt x="128" y="274"/>
                    </a:lnTo>
                    <a:lnTo>
                      <a:pt x="128" y="274"/>
                    </a:lnTo>
                    <a:lnTo>
                      <a:pt x="128" y="278"/>
                    </a:lnTo>
                    <a:lnTo>
                      <a:pt x="125" y="283"/>
                    </a:lnTo>
                    <a:lnTo>
                      <a:pt x="125" y="283"/>
                    </a:lnTo>
                    <a:lnTo>
                      <a:pt x="124" y="288"/>
                    </a:lnTo>
                    <a:lnTo>
                      <a:pt x="121" y="293"/>
                    </a:lnTo>
                    <a:lnTo>
                      <a:pt x="121" y="293"/>
                    </a:lnTo>
                    <a:lnTo>
                      <a:pt x="114" y="300"/>
                    </a:lnTo>
                    <a:lnTo>
                      <a:pt x="114" y="300"/>
                    </a:lnTo>
                    <a:lnTo>
                      <a:pt x="102" y="313"/>
                    </a:lnTo>
                    <a:lnTo>
                      <a:pt x="102" y="313"/>
                    </a:lnTo>
                    <a:lnTo>
                      <a:pt x="98" y="318"/>
                    </a:lnTo>
                    <a:lnTo>
                      <a:pt x="98" y="318"/>
                    </a:lnTo>
                    <a:lnTo>
                      <a:pt x="91" y="327"/>
                    </a:lnTo>
                    <a:lnTo>
                      <a:pt x="91" y="327"/>
                    </a:lnTo>
                    <a:lnTo>
                      <a:pt x="82" y="341"/>
                    </a:lnTo>
                    <a:lnTo>
                      <a:pt x="82" y="341"/>
                    </a:lnTo>
                    <a:lnTo>
                      <a:pt x="80" y="347"/>
                    </a:lnTo>
                    <a:lnTo>
                      <a:pt x="77" y="354"/>
                    </a:lnTo>
                    <a:lnTo>
                      <a:pt x="77" y="354"/>
                    </a:lnTo>
                    <a:lnTo>
                      <a:pt x="75" y="359"/>
                    </a:lnTo>
                    <a:lnTo>
                      <a:pt x="75" y="359"/>
                    </a:lnTo>
                    <a:lnTo>
                      <a:pt x="74" y="362"/>
                    </a:lnTo>
                    <a:lnTo>
                      <a:pt x="74" y="362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4" y="365"/>
                    </a:lnTo>
                    <a:lnTo>
                      <a:pt x="72" y="371"/>
                    </a:lnTo>
                    <a:lnTo>
                      <a:pt x="72" y="37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2" y="375"/>
                    </a:lnTo>
                    <a:lnTo>
                      <a:pt x="71" y="375"/>
                    </a:lnTo>
                    <a:lnTo>
                      <a:pt x="71" y="375"/>
                    </a:lnTo>
                    <a:lnTo>
                      <a:pt x="68" y="375"/>
                    </a:lnTo>
                    <a:lnTo>
                      <a:pt x="68" y="375"/>
                    </a:lnTo>
                    <a:lnTo>
                      <a:pt x="68" y="377"/>
                    </a:lnTo>
                    <a:lnTo>
                      <a:pt x="68" y="377"/>
                    </a:lnTo>
                    <a:lnTo>
                      <a:pt x="65" y="375"/>
                    </a:lnTo>
                    <a:lnTo>
                      <a:pt x="65" y="375"/>
                    </a:lnTo>
                    <a:lnTo>
                      <a:pt x="62" y="374"/>
                    </a:lnTo>
                    <a:lnTo>
                      <a:pt x="61" y="371"/>
                    </a:lnTo>
                    <a:lnTo>
                      <a:pt x="61" y="371"/>
                    </a:lnTo>
                    <a:lnTo>
                      <a:pt x="58" y="364"/>
                    </a:lnTo>
                    <a:lnTo>
                      <a:pt x="58" y="364"/>
                    </a:lnTo>
                    <a:lnTo>
                      <a:pt x="57" y="355"/>
                    </a:lnTo>
                    <a:lnTo>
                      <a:pt x="57" y="355"/>
                    </a:lnTo>
                    <a:lnTo>
                      <a:pt x="57" y="352"/>
                    </a:lnTo>
                    <a:lnTo>
                      <a:pt x="57" y="352"/>
                    </a:lnTo>
                    <a:lnTo>
                      <a:pt x="54" y="342"/>
                    </a:lnTo>
                    <a:lnTo>
                      <a:pt x="53" y="334"/>
                    </a:lnTo>
                    <a:lnTo>
                      <a:pt x="53" y="334"/>
                    </a:lnTo>
                    <a:lnTo>
                      <a:pt x="51" y="323"/>
                    </a:lnTo>
                    <a:lnTo>
                      <a:pt x="51" y="313"/>
                    </a:lnTo>
                    <a:lnTo>
                      <a:pt x="51" y="313"/>
                    </a:lnTo>
                    <a:lnTo>
                      <a:pt x="54" y="303"/>
                    </a:lnTo>
                    <a:lnTo>
                      <a:pt x="54" y="303"/>
                    </a:lnTo>
                    <a:lnTo>
                      <a:pt x="57" y="288"/>
                    </a:lnTo>
                    <a:lnTo>
                      <a:pt x="57" y="288"/>
                    </a:lnTo>
                    <a:lnTo>
                      <a:pt x="62" y="280"/>
                    </a:lnTo>
                    <a:lnTo>
                      <a:pt x="62" y="280"/>
                    </a:lnTo>
                    <a:lnTo>
                      <a:pt x="65" y="274"/>
                    </a:lnTo>
                    <a:lnTo>
                      <a:pt x="67" y="269"/>
                    </a:lnTo>
                    <a:lnTo>
                      <a:pt x="67" y="269"/>
                    </a:lnTo>
                    <a:lnTo>
                      <a:pt x="67" y="264"/>
                    </a:lnTo>
                    <a:lnTo>
                      <a:pt x="67" y="264"/>
                    </a:lnTo>
                    <a:lnTo>
                      <a:pt x="67" y="256"/>
                    </a:lnTo>
                    <a:lnTo>
                      <a:pt x="67" y="256"/>
                    </a:lnTo>
                    <a:lnTo>
                      <a:pt x="65" y="251"/>
                    </a:lnTo>
                    <a:lnTo>
                      <a:pt x="65" y="251"/>
                    </a:lnTo>
                    <a:lnTo>
                      <a:pt x="62" y="247"/>
                    </a:lnTo>
                    <a:lnTo>
                      <a:pt x="62" y="247"/>
                    </a:lnTo>
                    <a:lnTo>
                      <a:pt x="60" y="240"/>
                    </a:lnTo>
                    <a:lnTo>
                      <a:pt x="60" y="240"/>
                    </a:lnTo>
                    <a:lnTo>
                      <a:pt x="58" y="237"/>
                    </a:lnTo>
                    <a:lnTo>
                      <a:pt x="58" y="237"/>
                    </a:lnTo>
                    <a:lnTo>
                      <a:pt x="55" y="233"/>
                    </a:lnTo>
                    <a:lnTo>
                      <a:pt x="55" y="233"/>
                    </a:lnTo>
                    <a:lnTo>
                      <a:pt x="54" y="229"/>
                    </a:lnTo>
                    <a:lnTo>
                      <a:pt x="54" y="229"/>
                    </a:lnTo>
                    <a:lnTo>
                      <a:pt x="51" y="226"/>
                    </a:lnTo>
                    <a:lnTo>
                      <a:pt x="50" y="223"/>
                    </a:lnTo>
                    <a:lnTo>
                      <a:pt x="50" y="223"/>
                    </a:lnTo>
                    <a:lnTo>
                      <a:pt x="47" y="220"/>
                    </a:lnTo>
                    <a:lnTo>
                      <a:pt x="47" y="220"/>
                    </a:lnTo>
                    <a:lnTo>
                      <a:pt x="43" y="217"/>
                    </a:lnTo>
                    <a:lnTo>
                      <a:pt x="43" y="217"/>
                    </a:lnTo>
                    <a:lnTo>
                      <a:pt x="35" y="212"/>
                    </a:lnTo>
                    <a:lnTo>
                      <a:pt x="35" y="212"/>
                    </a:lnTo>
                    <a:lnTo>
                      <a:pt x="31" y="209"/>
                    </a:lnTo>
                    <a:lnTo>
                      <a:pt x="27" y="203"/>
                    </a:lnTo>
                    <a:lnTo>
                      <a:pt x="27" y="203"/>
                    </a:lnTo>
                    <a:lnTo>
                      <a:pt x="26" y="203"/>
                    </a:lnTo>
                    <a:lnTo>
                      <a:pt x="26" y="203"/>
                    </a:lnTo>
                    <a:lnTo>
                      <a:pt x="26" y="202"/>
                    </a:lnTo>
                    <a:lnTo>
                      <a:pt x="26" y="202"/>
                    </a:lnTo>
                    <a:lnTo>
                      <a:pt x="24" y="200"/>
                    </a:lnTo>
                    <a:lnTo>
                      <a:pt x="24" y="200"/>
                    </a:lnTo>
                    <a:lnTo>
                      <a:pt x="21" y="199"/>
                    </a:lnTo>
                    <a:lnTo>
                      <a:pt x="18" y="195"/>
                    </a:lnTo>
                    <a:lnTo>
                      <a:pt x="18" y="195"/>
                    </a:lnTo>
                    <a:lnTo>
                      <a:pt x="17" y="193"/>
                    </a:lnTo>
                    <a:lnTo>
                      <a:pt x="17" y="193"/>
                    </a:lnTo>
                    <a:close/>
                    <a:moveTo>
                      <a:pt x="45" y="216"/>
                    </a:moveTo>
                    <a:lnTo>
                      <a:pt x="45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7" y="216"/>
                    </a:lnTo>
                    <a:lnTo>
                      <a:pt x="45" y="216"/>
                    </a:lnTo>
                    <a:lnTo>
                      <a:pt x="45" y="216"/>
                    </a:lnTo>
                    <a:lnTo>
                      <a:pt x="45" y="215"/>
                    </a:lnTo>
                    <a:lnTo>
                      <a:pt x="45" y="215"/>
                    </a:lnTo>
                    <a:lnTo>
                      <a:pt x="44" y="215"/>
                    </a:lnTo>
                    <a:lnTo>
                      <a:pt x="44" y="215"/>
                    </a:lnTo>
                    <a:lnTo>
                      <a:pt x="45" y="216"/>
                    </a:lnTo>
                    <a:lnTo>
                      <a:pt x="45" y="216"/>
                    </a:lnTo>
                    <a:close/>
                    <a:moveTo>
                      <a:pt x="193" y="210"/>
                    </a:moveTo>
                    <a:lnTo>
                      <a:pt x="193" y="210"/>
                    </a:lnTo>
                    <a:lnTo>
                      <a:pt x="185" y="210"/>
                    </a:lnTo>
                    <a:lnTo>
                      <a:pt x="185" y="210"/>
                    </a:lnTo>
                    <a:lnTo>
                      <a:pt x="186" y="212"/>
                    </a:lnTo>
                    <a:lnTo>
                      <a:pt x="186" y="212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3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5" y="210"/>
                    </a:lnTo>
                    <a:lnTo>
                      <a:pt x="193" y="210"/>
                    </a:lnTo>
                    <a:lnTo>
                      <a:pt x="193" y="210"/>
                    </a:lnTo>
                    <a:close/>
                    <a:moveTo>
                      <a:pt x="57" y="213"/>
                    </a:moveTo>
                    <a:lnTo>
                      <a:pt x="57" y="213"/>
                    </a:lnTo>
                    <a:lnTo>
                      <a:pt x="57" y="217"/>
                    </a:lnTo>
                    <a:lnTo>
                      <a:pt x="57" y="217"/>
                    </a:lnTo>
                    <a:lnTo>
                      <a:pt x="57" y="213"/>
                    </a:lnTo>
                    <a:lnTo>
                      <a:pt x="57" y="213"/>
                    </a:lnTo>
                    <a:lnTo>
                      <a:pt x="55" y="207"/>
                    </a:lnTo>
                    <a:lnTo>
                      <a:pt x="53" y="203"/>
                    </a:lnTo>
                    <a:lnTo>
                      <a:pt x="53" y="203"/>
                    </a:lnTo>
                    <a:lnTo>
                      <a:pt x="53" y="205"/>
                    </a:lnTo>
                    <a:lnTo>
                      <a:pt x="53" y="205"/>
                    </a:lnTo>
                    <a:lnTo>
                      <a:pt x="54" y="209"/>
                    </a:lnTo>
                    <a:lnTo>
                      <a:pt x="54" y="209"/>
                    </a:lnTo>
                    <a:lnTo>
                      <a:pt x="55" y="212"/>
                    </a:lnTo>
                    <a:lnTo>
                      <a:pt x="55" y="212"/>
                    </a:lnTo>
                    <a:lnTo>
                      <a:pt x="57" y="213"/>
                    </a:lnTo>
                    <a:lnTo>
                      <a:pt x="57" y="213"/>
                    </a:lnTo>
                    <a:close/>
                    <a:moveTo>
                      <a:pt x="61" y="347"/>
                    </a:move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38"/>
                    </a:lnTo>
                    <a:lnTo>
                      <a:pt x="61" y="338"/>
                    </a:lnTo>
                    <a:lnTo>
                      <a:pt x="62" y="332"/>
                    </a:lnTo>
                    <a:lnTo>
                      <a:pt x="62" y="332"/>
                    </a:lnTo>
                    <a:lnTo>
                      <a:pt x="64" y="324"/>
                    </a:lnTo>
                    <a:lnTo>
                      <a:pt x="68" y="315"/>
                    </a:lnTo>
                    <a:lnTo>
                      <a:pt x="68" y="315"/>
                    </a:lnTo>
                    <a:lnTo>
                      <a:pt x="72" y="307"/>
                    </a:lnTo>
                    <a:lnTo>
                      <a:pt x="72" y="307"/>
                    </a:lnTo>
                    <a:lnTo>
                      <a:pt x="78" y="300"/>
                    </a:lnTo>
                    <a:lnTo>
                      <a:pt x="84" y="293"/>
                    </a:lnTo>
                    <a:lnTo>
                      <a:pt x="84" y="293"/>
                    </a:lnTo>
                    <a:lnTo>
                      <a:pt x="91" y="286"/>
                    </a:lnTo>
                    <a:lnTo>
                      <a:pt x="91" y="286"/>
                    </a:lnTo>
                    <a:lnTo>
                      <a:pt x="95" y="281"/>
                    </a:lnTo>
                    <a:lnTo>
                      <a:pt x="95" y="281"/>
                    </a:lnTo>
                    <a:lnTo>
                      <a:pt x="97" y="280"/>
                    </a:lnTo>
                    <a:lnTo>
                      <a:pt x="97" y="280"/>
                    </a:lnTo>
                    <a:lnTo>
                      <a:pt x="99" y="273"/>
                    </a:lnTo>
                    <a:lnTo>
                      <a:pt x="99" y="273"/>
                    </a:lnTo>
                    <a:lnTo>
                      <a:pt x="101" y="269"/>
                    </a:lnTo>
                    <a:lnTo>
                      <a:pt x="99" y="263"/>
                    </a:lnTo>
                    <a:lnTo>
                      <a:pt x="99" y="263"/>
                    </a:lnTo>
                    <a:lnTo>
                      <a:pt x="98" y="256"/>
                    </a:lnTo>
                    <a:lnTo>
                      <a:pt x="98" y="256"/>
                    </a:lnTo>
                    <a:lnTo>
                      <a:pt x="97" y="249"/>
                    </a:lnTo>
                    <a:lnTo>
                      <a:pt x="97" y="249"/>
                    </a:lnTo>
                    <a:lnTo>
                      <a:pt x="95" y="240"/>
                    </a:lnTo>
                    <a:lnTo>
                      <a:pt x="95" y="230"/>
                    </a:lnTo>
                    <a:lnTo>
                      <a:pt x="95" y="230"/>
                    </a:lnTo>
                    <a:lnTo>
                      <a:pt x="97" y="226"/>
                    </a:lnTo>
                    <a:lnTo>
                      <a:pt x="99" y="222"/>
                    </a:lnTo>
                    <a:lnTo>
                      <a:pt x="99" y="222"/>
                    </a:lnTo>
                    <a:lnTo>
                      <a:pt x="104" y="217"/>
                    </a:lnTo>
                    <a:lnTo>
                      <a:pt x="104" y="217"/>
                    </a:lnTo>
                    <a:lnTo>
                      <a:pt x="111" y="215"/>
                    </a:lnTo>
                    <a:lnTo>
                      <a:pt x="111" y="215"/>
                    </a:lnTo>
                    <a:lnTo>
                      <a:pt x="116" y="212"/>
                    </a:lnTo>
                    <a:lnTo>
                      <a:pt x="124" y="209"/>
                    </a:lnTo>
                    <a:lnTo>
                      <a:pt x="124" y="209"/>
                    </a:lnTo>
                    <a:lnTo>
                      <a:pt x="136" y="207"/>
                    </a:lnTo>
                    <a:lnTo>
                      <a:pt x="136" y="207"/>
                    </a:lnTo>
                    <a:lnTo>
                      <a:pt x="161" y="207"/>
                    </a:lnTo>
                    <a:lnTo>
                      <a:pt x="161" y="207"/>
                    </a:lnTo>
                    <a:lnTo>
                      <a:pt x="170" y="206"/>
                    </a:lnTo>
                    <a:lnTo>
                      <a:pt x="170" y="206"/>
                    </a:lnTo>
                    <a:lnTo>
                      <a:pt x="188" y="203"/>
                    </a:lnTo>
                    <a:lnTo>
                      <a:pt x="188" y="203"/>
                    </a:lnTo>
                    <a:lnTo>
                      <a:pt x="205" y="200"/>
                    </a:lnTo>
                    <a:lnTo>
                      <a:pt x="205" y="200"/>
                    </a:lnTo>
                    <a:lnTo>
                      <a:pt x="212" y="199"/>
                    </a:lnTo>
                    <a:lnTo>
                      <a:pt x="217" y="197"/>
                    </a:lnTo>
                    <a:lnTo>
                      <a:pt x="217" y="197"/>
                    </a:lnTo>
                    <a:lnTo>
                      <a:pt x="222" y="195"/>
                    </a:lnTo>
                    <a:lnTo>
                      <a:pt x="222" y="195"/>
                    </a:lnTo>
                    <a:lnTo>
                      <a:pt x="233" y="185"/>
                    </a:lnTo>
                    <a:lnTo>
                      <a:pt x="233" y="185"/>
                    </a:lnTo>
                    <a:lnTo>
                      <a:pt x="236" y="180"/>
                    </a:lnTo>
                    <a:lnTo>
                      <a:pt x="237" y="178"/>
                    </a:lnTo>
                    <a:lnTo>
                      <a:pt x="237" y="178"/>
                    </a:lnTo>
                    <a:lnTo>
                      <a:pt x="240" y="165"/>
                    </a:lnTo>
                    <a:lnTo>
                      <a:pt x="240" y="165"/>
                    </a:lnTo>
                    <a:lnTo>
                      <a:pt x="242" y="158"/>
                    </a:lnTo>
                    <a:lnTo>
                      <a:pt x="242" y="158"/>
                    </a:lnTo>
                    <a:lnTo>
                      <a:pt x="242" y="149"/>
                    </a:lnTo>
                    <a:lnTo>
                      <a:pt x="242" y="149"/>
                    </a:lnTo>
                    <a:lnTo>
                      <a:pt x="242" y="128"/>
                    </a:lnTo>
                    <a:lnTo>
                      <a:pt x="240" y="108"/>
                    </a:lnTo>
                    <a:lnTo>
                      <a:pt x="240" y="108"/>
                    </a:lnTo>
                    <a:lnTo>
                      <a:pt x="240" y="95"/>
                    </a:lnTo>
                    <a:lnTo>
                      <a:pt x="240" y="95"/>
                    </a:lnTo>
                    <a:lnTo>
                      <a:pt x="239" y="78"/>
                    </a:lnTo>
                    <a:lnTo>
                      <a:pt x="239" y="78"/>
                    </a:lnTo>
                    <a:lnTo>
                      <a:pt x="239" y="71"/>
                    </a:lnTo>
                    <a:lnTo>
                      <a:pt x="239" y="71"/>
                    </a:lnTo>
                    <a:lnTo>
                      <a:pt x="239" y="48"/>
                    </a:lnTo>
                    <a:lnTo>
                      <a:pt x="239" y="48"/>
                    </a:lnTo>
                    <a:lnTo>
                      <a:pt x="237" y="40"/>
                    </a:lnTo>
                    <a:lnTo>
                      <a:pt x="237" y="40"/>
                    </a:lnTo>
                    <a:lnTo>
                      <a:pt x="236" y="33"/>
                    </a:lnTo>
                    <a:lnTo>
                      <a:pt x="236" y="33"/>
                    </a:lnTo>
                    <a:lnTo>
                      <a:pt x="233" y="23"/>
                    </a:lnTo>
                    <a:lnTo>
                      <a:pt x="233" y="23"/>
                    </a:lnTo>
                    <a:lnTo>
                      <a:pt x="233" y="20"/>
                    </a:lnTo>
                    <a:lnTo>
                      <a:pt x="233" y="20"/>
                    </a:lnTo>
                    <a:lnTo>
                      <a:pt x="230" y="17"/>
                    </a:lnTo>
                    <a:lnTo>
                      <a:pt x="226" y="13"/>
                    </a:lnTo>
                    <a:lnTo>
                      <a:pt x="226" y="13"/>
                    </a:lnTo>
                    <a:lnTo>
                      <a:pt x="216" y="8"/>
                    </a:lnTo>
                    <a:lnTo>
                      <a:pt x="212" y="7"/>
                    </a:lnTo>
                    <a:lnTo>
                      <a:pt x="206" y="7"/>
                    </a:lnTo>
                    <a:lnTo>
                      <a:pt x="206" y="7"/>
                    </a:lnTo>
                    <a:lnTo>
                      <a:pt x="189" y="7"/>
                    </a:lnTo>
                    <a:lnTo>
                      <a:pt x="189" y="7"/>
                    </a:lnTo>
                    <a:lnTo>
                      <a:pt x="170" y="7"/>
                    </a:lnTo>
                    <a:lnTo>
                      <a:pt x="170" y="7"/>
                    </a:lnTo>
                    <a:lnTo>
                      <a:pt x="153" y="8"/>
                    </a:lnTo>
                    <a:lnTo>
                      <a:pt x="153" y="8"/>
                    </a:lnTo>
                    <a:lnTo>
                      <a:pt x="129" y="10"/>
                    </a:lnTo>
                    <a:lnTo>
                      <a:pt x="129" y="10"/>
                    </a:lnTo>
                    <a:lnTo>
                      <a:pt x="114" y="10"/>
                    </a:lnTo>
                    <a:lnTo>
                      <a:pt x="114" y="10"/>
                    </a:lnTo>
                    <a:lnTo>
                      <a:pt x="89" y="13"/>
                    </a:lnTo>
                    <a:lnTo>
                      <a:pt x="89" y="13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45" y="18"/>
                    </a:lnTo>
                    <a:lnTo>
                      <a:pt x="45" y="18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1" y="34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3" y="47"/>
                    </a:lnTo>
                    <a:lnTo>
                      <a:pt x="13" y="47"/>
                    </a:lnTo>
                    <a:lnTo>
                      <a:pt x="10" y="60"/>
                    </a:lnTo>
                    <a:lnTo>
                      <a:pt x="10" y="60"/>
                    </a:lnTo>
                    <a:lnTo>
                      <a:pt x="7" y="71"/>
                    </a:lnTo>
                    <a:lnTo>
                      <a:pt x="7" y="81"/>
                    </a:lnTo>
                    <a:lnTo>
                      <a:pt x="7" y="81"/>
                    </a:lnTo>
                    <a:lnTo>
                      <a:pt x="7" y="94"/>
                    </a:lnTo>
                    <a:lnTo>
                      <a:pt x="7" y="94"/>
                    </a:lnTo>
                    <a:lnTo>
                      <a:pt x="8" y="104"/>
                    </a:lnTo>
                    <a:lnTo>
                      <a:pt x="11" y="114"/>
                    </a:lnTo>
                    <a:lnTo>
                      <a:pt x="11" y="114"/>
                    </a:lnTo>
                    <a:lnTo>
                      <a:pt x="14" y="121"/>
                    </a:lnTo>
                    <a:lnTo>
                      <a:pt x="14" y="121"/>
                    </a:lnTo>
                    <a:lnTo>
                      <a:pt x="16" y="128"/>
                    </a:lnTo>
                    <a:lnTo>
                      <a:pt x="16" y="128"/>
                    </a:lnTo>
                    <a:lnTo>
                      <a:pt x="16" y="131"/>
                    </a:lnTo>
                    <a:lnTo>
                      <a:pt x="17" y="132"/>
                    </a:lnTo>
                    <a:lnTo>
                      <a:pt x="17" y="132"/>
                    </a:lnTo>
                    <a:lnTo>
                      <a:pt x="17" y="134"/>
                    </a:lnTo>
                    <a:lnTo>
                      <a:pt x="16" y="135"/>
                    </a:lnTo>
                    <a:lnTo>
                      <a:pt x="16" y="135"/>
                    </a:lnTo>
                    <a:lnTo>
                      <a:pt x="16" y="136"/>
                    </a:lnTo>
                    <a:lnTo>
                      <a:pt x="16" y="136"/>
                    </a:lnTo>
                    <a:lnTo>
                      <a:pt x="16" y="141"/>
                    </a:lnTo>
                    <a:lnTo>
                      <a:pt x="16" y="141"/>
                    </a:lnTo>
                    <a:lnTo>
                      <a:pt x="18" y="148"/>
                    </a:lnTo>
                    <a:lnTo>
                      <a:pt x="18" y="148"/>
                    </a:lnTo>
                    <a:lnTo>
                      <a:pt x="20" y="159"/>
                    </a:lnTo>
                    <a:lnTo>
                      <a:pt x="20" y="159"/>
                    </a:lnTo>
                    <a:lnTo>
                      <a:pt x="20" y="162"/>
                    </a:lnTo>
                    <a:lnTo>
                      <a:pt x="20" y="162"/>
                    </a:lnTo>
                    <a:lnTo>
                      <a:pt x="21" y="169"/>
                    </a:lnTo>
                    <a:lnTo>
                      <a:pt x="21" y="169"/>
                    </a:lnTo>
                    <a:lnTo>
                      <a:pt x="23" y="175"/>
                    </a:lnTo>
                    <a:lnTo>
                      <a:pt x="23" y="175"/>
                    </a:lnTo>
                    <a:lnTo>
                      <a:pt x="26" y="180"/>
                    </a:lnTo>
                    <a:lnTo>
                      <a:pt x="26" y="180"/>
                    </a:lnTo>
                    <a:lnTo>
                      <a:pt x="27" y="180"/>
                    </a:lnTo>
                    <a:lnTo>
                      <a:pt x="27" y="180"/>
                    </a:lnTo>
                    <a:lnTo>
                      <a:pt x="28" y="182"/>
                    </a:lnTo>
                    <a:lnTo>
                      <a:pt x="28" y="182"/>
                    </a:lnTo>
                    <a:lnTo>
                      <a:pt x="30" y="183"/>
                    </a:lnTo>
                    <a:lnTo>
                      <a:pt x="31" y="183"/>
                    </a:lnTo>
                    <a:lnTo>
                      <a:pt x="31" y="183"/>
                    </a:lnTo>
                    <a:lnTo>
                      <a:pt x="33" y="183"/>
                    </a:lnTo>
                    <a:lnTo>
                      <a:pt x="34" y="185"/>
                    </a:lnTo>
                    <a:lnTo>
                      <a:pt x="34" y="185"/>
                    </a:lnTo>
                    <a:lnTo>
                      <a:pt x="35" y="186"/>
                    </a:lnTo>
                    <a:lnTo>
                      <a:pt x="35" y="186"/>
                    </a:lnTo>
                    <a:lnTo>
                      <a:pt x="44" y="192"/>
                    </a:lnTo>
                    <a:lnTo>
                      <a:pt x="44" y="192"/>
                    </a:lnTo>
                    <a:lnTo>
                      <a:pt x="51" y="197"/>
                    </a:lnTo>
                    <a:lnTo>
                      <a:pt x="51" y="197"/>
                    </a:lnTo>
                    <a:lnTo>
                      <a:pt x="55" y="205"/>
                    </a:lnTo>
                    <a:lnTo>
                      <a:pt x="55" y="205"/>
                    </a:lnTo>
                    <a:lnTo>
                      <a:pt x="60" y="212"/>
                    </a:lnTo>
                    <a:lnTo>
                      <a:pt x="61" y="219"/>
                    </a:lnTo>
                    <a:lnTo>
                      <a:pt x="61" y="219"/>
                    </a:lnTo>
                    <a:lnTo>
                      <a:pt x="61" y="227"/>
                    </a:lnTo>
                    <a:lnTo>
                      <a:pt x="61" y="227"/>
                    </a:lnTo>
                    <a:lnTo>
                      <a:pt x="62" y="229"/>
                    </a:lnTo>
                    <a:lnTo>
                      <a:pt x="62" y="229"/>
                    </a:lnTo>
                    <a:lnTo>
                      <a:pt x="67" y="234"/>
                    </a:lnTo>
                    <a:lnTo>
                      <a:pt x="67" y="234"/>
                    </a:lnTo>
                    <a:lnTo>
                      <a:pt x="70" y="237"/>
                    </a:lnTo>
                    <a:lnTo>
                      <a:pt x="71" y="240"/>
                    </a:lnTo>
                    <a:lnTo>
                      <a:pt x="71" y="240"/>
                    </a:lnTo>
                    <a:lnTo>
                      <a:pt x="74" y="249"/>
                    </a:lnTo>
                    <a:lnTo>
                      <a:pt x="74" y="249"/>
                    </a:lnTo>
                    <a:lnTo>
                      <a:pt x="74" y="253"/>
                    </a:lnTo>
                    <a:lnTo>
                      <a:pt x="74" y="253"/>
                    </a:lnTo>
                    <a:lnTo>
                      <a:pt x="74" y="260"/>
                    </a:lnTo>
                    <a:lnTo>
                      <a:pt x="74" y="260"/>
                    </a:lnTo>
                    <a:lnTo>
                      <a:pt x="72" y="263"/>
                    </a:lnTo>
                    <a:lnTo>
                      <a:pt x="72" y="263"/>
                    </a:lnTo>
                    <a:lnTo>
                      <a:pt x="72" y="267"/>
                    </a:lnTo>
                    <a:lnTo>
                      <a:pt x="71" y="271"/>
                    </a:lnTo>
                    <a:lnTo>
                      <a:pt x="71" y="271"/>
                    </a:lnTo>
                    <a:lnTo>
                      <a:pt x="67" y="281"/>
                    </a:lnTo>
                    <a:lnTo>
                      <a:pt x="67" y="281"/>
                    </a:lnTo>
                    <a:lnTo>
                      <a:pt x="65" y="286"/>
                    </a:lnTo>
                    <a:lnTo>
                      <a:pt x="65" y="286"/>
                    </a:lnTo>
                    <a:lnTo>
                      <a:pt x="62" y="297"/>
                    </a:lnTo>
                    <a:lnTo>
                      <a:pt x="62" y="297"/>
                    </a:lnTo>
                    <a:lnTo>
                      <a:pt x="60" y="313"/>
                    </a:lnTo>
                    <a:lnTo>
                      <a:pt x="60" y="313"/>
                    </a:lnTo>
                    <a:lnTo>
                      <a:pt x="58" y="327"/>
                    </a:lnTo>
                    <a:lnTo>
                      <a:pt x="58" y="327"/>
                    </a:lnTo>
                    <a:lnTo>
                      <a:pt x="60" y="33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lnTo>
                      <a:pt x="61" y="347"/>
                    </a:lnTo>
                    <a:close/>
                    <a:moveTo>
                      <a:pt x="244" y="107"/>
                    </a:moveTo>
                    <a:lnTo>
                      <a:pt x="244" y="107"/>
                    </a:lnTo>
                    <a:lnTo>
                      <a:pt x="244" y="107"/>
                    </a:lnTo>
                    <a:lnTo>
                      <a:pt x="244" y="107"/>
                    </a:lnTo>
                    <a:lnTo>
                      <a:pt x="246" y="92"/>
                    </a:lnTo>
                    <a:lnTo>
                      <a:pt x="246" y="92"/>
                    </a:lnTo>
                    <a:lnTo>
                      <a:pt x="246" y="87"/>
                    </a:lnTo>
                    <a:lnTo>
                      <a:pt x="246" y="87"/>
                    </a:lnTo>
                    <a:lnTo>
                      <a:pt x="246" y="74"/>
                    </a:lnTo>
                    <a:lnTo>
                      <a:pt x="246" y="74"/>
                    </a:lnTo>
                    <a:lnTo>
                      <a:pt x="246" y="67"/>
                    </a:lnTo>
                    <a:lnTo>
                      <a:pt x="246" y="67"/>
                    </a:lnTo>
                    <a:lnTo>
                      <a:pt x="244" y="53"/>
                    </a:lnTo>
                    <a:lnTo>
                      <a:pt x="244" y="53"/>
                    </a:lnTo>
                    <a:lnTo>
                      <a:pt x="244" y="48"/>
                    </a:lnTo>
                    <a:lnTo>
                      <a:pt x="244" y="48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0" y="30"/>
                    </a:lnTo>
                    <a:lnTo>
                      <a:pt x="240" y="30"/>
                    </a:lnTo>
                    <a:lnTo>
                      <a:pt x="239" y="24"/>
                    </a:lnTo>
                    <a:lnTo>
                      <a:pt x="236" y="18"/>
                    </a:lnTo>
                    <a:lnTo>
                      <a:pt x="236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4" y="18"/>
                    </a:lnTo>
                    <a:lnTo>
                      <a:pt x="236" y="21"/>
                    </a:lnTo>
                    <a:lnTo>
                      <a:pt x="236" y="21"/>
                    </a:lnTo>
                    <a:lnTo>
                      <a:pt x="237" y="26"/>
                    </a:lnTo>
                    <a:lnTo>
                      <a:pt x="239" y="31"/>
                    </a:lnTo>
                    <a:lnTo>
                      <a:pt x="239" y="31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3" y="60"/>
                    </a:lnTo>
                    <a:lnTo>
                      <a:pt x="243" y="60"/>
                    </a:lnTo>
                    <a:lnTo>
                      <a:pt x="244" y="72"/>
                    </a:lnTo>
                    <a:lnTo>
                      <a:pt x="244" y="72"/>
                    </a:lnTo>
                    <a:lnTo>
                      <a:pt x="244" y="95"/>
                    </a:lnTo>
                    <a:lnTo>
                      <a:pt x="244" y="95"/>
                    </a:lnTo>
                    <a:lnTo>
                      <a:pt x="244" y="107"/>
                    </a:lnTo>
                    <a:lnTo>
                      <a:pt x="244" y="107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18" y="169"/>
                    </a:lnTo>
                    <a:lnTo>
                      <a:pt x="18" y="169"/>
                    </a:lnTo>
                    <a:lnTo>
                      <a:pt x="17" y="163"/>
                    </a:lnTo>
                    <a:lnTo>
                      <a:pt x="17" y="158"/>
                    </a:lnTo>
                    <a:lnTo>
                      <a:pt x="17" y="158"/>
                    </a:lnTo>
                    <a:lnTo>
                      <a:pt x="17" y="151"/>
                    </a:lnTo>
                    <a:lnTo>
                      <a:pt x="16" y="145"/>
                    </a:lnTo>
                    <a:lnTo>
                      <a:pt x="16" y="145"/>
                    </a:lnTo>
                    <a:lnTo>
                      <a:pt x="13" y="138"/>
                    </a:lnTo>
                    <a:lnTo>
                      <a:pt x="13" y="138"/>
                    </a:lnTo>
                    <a:lnTo>
                      <a:pt x="11" y="132"/>
                    </a:lnTo>
                    <a:lnTo>
                      <a:pt x="11" y="132"/>
                    </a:lnTo>
                    <a:lnTo>
                      <a:pt x="11" y="131"/>
                    </a:lnTo>
                    <a:lnTo>
                      <a:pt x="11" y="131"/>
                    </a:lnTo>
                    <a:lnTo>
                      <a:pt x="13" y="129"/>
                    </a:lnTo>
                    <a:lnTo>
                      <a:pt x="13" y="129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4"/>
                    </a:lnTo>
                    <a:lnTo>
                      <a:pt x="13" y="124"/>
                    </a:lnTo>
                    <a:lnTo>
                      <a:pt x="10" y="116"/>
                    </a:lnTo>
                    <a:lnTo>
                      <a:pt x="8" y="109"/>
                    </a:lnTo>
                    <a:lnTo>
                      <a:pt x="8" y="109"/>
                    </a:lnTo>
                    <a:lnTo>
                      <a:pt x="7" y="109"/>
                    </a:lnTo>
                    <a:lnTo>
                      <a:pt x="7" y="109"/>
                    </a:lnTo>
                    <a:lnTo>
                      <a:pt x="8" y="112"/>
                    </a:lnTo>
                    <a:lnTo>
                      <a:pt x="8" y="112"/>
                    </a:lnTo>
                    <a:lnTo>
                      <a:pt x="8" y="114"/>
                    </a:lnTo>
                    <a:lnTo>
                      <a:pt x="8" y="114"/>
                    </a:lnTo>
                    <a:lnTo>
                      <a:pt x="10" y="115"/>
                    </a:lnTo>
                    <a:lnTo>
                      <a:pt x="10" y="115"/>
                    </a:lnTo>
                    <a:lnTo>
                      <a:pt x="10" y="124"/>
                    </a:lnTo>
                    <a:lnTo>
                      <a:pt x="10" y="124"/>
                    </a:lnTo>
                    <a:lnTo>
                      <a:pt x="10" y="129"/>
                    </a:lnTo>
                    <a:lnTo>
                      <a:pt x="10" y="129"/>
                    </a:lnTo>
                    <a:lnTo>
                      <a:pt x="11" y="142"/>
                    </a:lnTo>
                    <a:lnTo>
                      <a:pt x="11" y="142"/>
                    </a:lnTo>
                    <a:lnTo>
                      <a:pt x="13" y="153"/>
                    </a:lnTo>
                    <a:lnTo>
                      <a:pt x="13" y="153"/>
                    </a:lnTo>
                    <a:lnTo>
                      <a:pt x="16" y="162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  <a:moveTo>
                      <a:pt x="254" y="99"/>
                    </a:moveTo>
                    <a:lnTo>
                      <a:pt x="254" y="99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61" y="116"/>
                    </a:lnTo>
                    <a:lnTo>
                      <a:pt x="261" y="116"/>
                    </a:lnTo>
                    <a:lnTo>
                      <a:pt x="263" y="104"/>
                    </a:lnTo>
                    <a:lnTo>
                      <a:pt x="263" y="104"/>
                    </a:lnTo>
                    <a:lnTo>
                      <a:pt x="261" y="104"/>
                    </a:lnTo>
                    <a:lnTo>
                      <a:pt x="260" y="104"/>
                    </a:lnTo>
                    <a:lnTo>
                      <a:pt x="260" y="104"/>
                    </a:lnTo>
                    <a:lnTo>
                      <a:pt x="257" y="101"/>
                    </a:lnTo>
                    <a:lnTo>
                      <a:pt x="254" y="99"/>
                    </a:lnTo>
                    <a:lnTo>
                      <a:pt x="254" y="99"/>
                    </a:lnTo>
                    <a:close/>
                    <a:moveTo>
                      <a:pt x="118" y="269"/>
                    </a:moveTo>
                    <a:lnTo>
                      <a:pt x="118" y="269"/>
                    </a:lnTo>
                    <a:lnTo>
                      <a:pt x="118" y="263"/>
                    </a:lnTo>
                    <a:lnTo>
                      <a:pt x="118" y="263"/>
                    </a:lnTo>
                    <a:lnTo>
                      <a:pt x="118" y="261"/>
                    </a:lnTo>
                    <a:lnTo>
                      <a:pt x="118" y="261"/>
                    </a:lnTo>
                    <a:lnTo>
                      <a:pt x="114" y="257"/>
                    </a:lnTo>
                    <a:lnTo>
                      <a:pt x="114" y="257"/>
                    </a:lnTo>
                    <a:lnTo>
                      <a:pt x="111" y="256"/>
                    </a:lnTo>
                    <a:lnTo>
                      <a:pt x="109" y="254"/>
                    </a:lnTo>
                    <a:lnTo>
                      <a:pt x="109" y="254"/>
                    </a:lnTo>
                    <a:lnTo>
                      <a:pt x="109" y="251"/>
                    </a:lnTo>
                    <a:lnTo>
                      <a:pt x="109" y="251"/>
                    </a:lnTo>
                    <a:lnTo>
                      <a:pt x="108" y="250"/>
                    </a:lnTo>
                    <a:lnTo>
                      <a:pt x="108" y="250"/>
                    </a:lnTo>
                    <a:lnTo>
                      <a:pt x="105" y="247"/>
                    </a:lnTo>
                    <a:lnTo>
                      <a:pt x="105" y="247"/>
                    </a:lnTo>
                    <a:lnTo>
                      <a:pt x="104" y="246"/>
                    </a:lnTo>
                    <a:lnTo>
                      <a:pt x="104" y="246"/>
                    </a:lnTo>
                    <a:lnTo>
                      <a:pt x="104" y="247"/>
                    </a:lnTo>
                    <a:lnTo>
                      <a:pt x="104" y="247"/>
                    </a:lnTo>
                    <a:lnTo>
                      <a:pt x="105" y="254"/>
                    </a:lnTo>
                    <a:lnTo>
                      <a:pt x="105" y="254"/>
                    </a:lnTo>
                    <a:lnTo>
                      <a:pt x="105" y="256"/>
                    </a:lnTo>
                    <a:lnTo>
                      <a:pt x="105" y="256"/>
                    </a:lnTo>
                    <a:lnTo>
                      <a:pt x="107" y="257"/>
                    </a:lnTo>
                    <a:lnTo>
                      <a:pt x="107" y="257"/>
                    </a:lnTo>
                    <a:lnTo>
                      <a:pt x="107" y="259"/>
                    </a:lnTo>
                    <a:lnTo>
                      <a:pt x="108" y="261"/>
                    </a:lnTo>
                    <a:lnTo>
                      <a:pt x="108" y="261"/>
                    </a:lnTo>
                    <a:lnTo>
                      <a:pt x="116" y="269"/>
                    </a:lnTo>
                    <a:lnTo>
                      <a:pt x="116" y="269"/>
                    </a:lnTo>
                    <a:lnTo>
                      <a:pt x="118" y="269"/>
                    </a:lnTo>
                    <a:lnTo>
                      <a:pt x="118" y="269"/>
                    </a:lnTo>
                    <a:close/>
                    <a:moveTo>
                      <a:pt x="135" y="222"/>
                    </a:moveTo>
                    <a:lnTo>
                      <a:pt x="135" y="222"/>
                    </a:lnTo>
                    <a:lnTo>
                      <a:pt x="138" y="224"/>
                    </a:lnTo>
                    <a:lnTo>
                      <a:pt x="138" y="224"/>
                    </a:lnTo>
                    <a:lnTo>
                      <a:pt x="139" y="226"/>
                    </a:lnTo>
                    <a:lnTo>
                      <a:pt x="139" y="226"/>
                    </a:lnTo>
                    <a:lnTo>
                      <a:pt x="141" y="227"/>
                    </a:lnTo>
                    <a:lnTo>
                      <a:pt x="141" y="227"/>
                    </a:lnTo>
                    <a:lnTo>
                      <a:pt x="142" y="229"/>
                    </a:lnTo>
                    <a:lnTo>
                      <a:pt x="142" y="229"/>
                    </a:lnTo>
                    <a:lnTo>
                      <a:pt x="143" y="230"/>
                    </a:lnTo>
                    <a:lnTo>
                      <a:pt x="145" y="230"/>
                    </a:lnTo>
                    <a:lnTo>
                      <a:pt x="145" y="230"/>
                    </a:lnTo>
                    <a:lnTo>
                      <a:pt x="149" y="229"/>
                    </a:lnTo>
                    <a:lnTo>
                      <a:pt x="149" y="229"/>
                    </a:lnTo>
                    <a:lnTo>
                      <a:pt x="146" y="223"/>
                    </a:lnTo>
                    <a:lnTo>
                      <a:pt x="146" y="223"/>
                    </a:lnTo>
                    <a:lnTo>
                      <a:pt x="141" y="216"/>
                    </a:lnTo>
                    <a:lnTo>
                      <a:pt x="141" y="216"/>
                    </a:lnTo>
                    <a:lnTo>
                      <a:pt x="139" y="216"/>
                    </a:lnTo>
                    <a:lnTo>
                      <a:pt x="139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1" y="216"/>
                    </a:lnTo>
                    <a:lnTo>
                      <a:pt x="132" y="219"/>
                    </a:lnTo>
                    <a:lnTo>
                      <a:pt x="132" y="219"/>
                    </a:lnTo>
                    <a:lnTo>
                      <a:pt x="134" y="219"/>
                    </a:lnTo>
                    <a:lnTo>
                      <a:pt x="134" y="219"/>
                    </a:lnTo>
                    <a:lnTo>
                      <a:pt x="138" y="217"/>
                    </a:lnTo>
                    <a:lnTo>
                      <a:pt x="138" y="217"/>
                    </a:lnTo>
                    <a:lnTo>
                      <a:pt x="139" y="217"/>
                    </a:lnTo>
                    <a:lnTo>
                      <a:pt x="139" y="217"/>
                    </a:lnTo>
                    <a:lnTo>
                      <a:pt x="141" y="220"/>
                    </a:lnTo>
                    <a:lnTo>
                      <a:pt x="141" y="220"/>
                    </a:lnTo>
                    <a:lnTo>
                      <a:pt x="139" y="222"/>
                    </a:lnTo>
                    <a:lnTo>
                      <a:pt x="139" y="222"/>
                    </a:lnTo>
                    <a:lnTo>
                      <a:pt x="138" y="222"/>
                    </a:lnTo>
                    <a:lnTo>
                      <a:pt x="138" y="222"/>
                    </a:lnTo>
                    <a:lnTo>
                      <a:pt x="136" y="222"/>
                    </a:lnTo>
                    <a:lnTo>
                      <a:pt x="135" y="222"/>
                    </a:lnTo>
                    <a:lnTo>
                      <a:pt x="135" y="222"/>
                    </a:lnTo>
                    <a:close/>
                    <a:moveTo>
                      <a:pt x="256" y="166"/>
                    </a:moveTo>
                    <a:lnTo>
                      <a:pt x="256" y="166"/>
                    </a:lnTo>
                    <a:lnTo>
                      <a:pt x="259" y="156"/>
                    </a:lnTo>
                    <a:lnTo>
                      <a:pt x="259" y="156"/>
                    </a:lnTo>
                    <a:lnTo>
                      <a:pt x="257" y="155"/>
                    </a:lnTo>
                    <a:lnTo>
                      <a:pt x="257" y="155"/>
                    </a:lnTo>
                    <a:lnTo>
                      <a:pt x="250" y="149"/>
                    </a:lnTo>
                    <a:lnTo>
                      <a:pt x="250" y="149"/>
                    </a:lnTo>
                    <a:lnTo>
                      <a:pt x="250" y="148"/>
                    </a:lnTo>
                    <a:lnTo>
                      <a:pt x="250" y="148"/>
                    </a:lnTo>
                    <a:lnTo>
                      <a:pt x="249" y="155"/>
                    </a:lnTo>
                    <a:lnTo>
                      <a:pt x="249" y="155"/>
                    </a:lnTo>
                    <a:lnTo>
                      <a:pt x="250" y="156"/>
                    </a:lnTo>
                    <a:lnTo>
                      <a:pt x="250" y="156"/>
                    </a:lnTo>
                    <a:lnTo>
                      <a:pt x="251" y="156"/>
                    </a:lnTo>
                    <a:lnTo>
                      <a:pt x="251" y="158"/>
                    </a:lnTo>
                    <a:lnTo>
                      <a:pt x="251" y="158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6" y="166"/>
                    </a:lnTo>
                    <a:lnTo>
                      <a:pt x="256" y="166"/>
                    </a:lnTo>
                    <a:close/>
                    <a:moveTo>
                      <a:pt x="267" y="124"/>
                    </a:moveTo>
                    <a:lnTo>
                      <a:pt x="267" y="124"/>
                    </a:lnTo>
                    <a:lnTo>
                      <a:pt x="264" y="122"/>
                    </a:lnTo>
                    <a:lnTo>
                      <a:pt x="264" y="122"/>
                    </a:lnTo>
                    <a:lnTo>
                      <a:pt x="264" y="124"/>
                    </a:lnTo>
                    <a:lnTo>
                      <a:pt x="264" y="124"/>
                    </a:lnTo>
                    <a:lnTo>
                      <a:pt x="263" y="129"/>
                    </a:lnTo>
                    <a:lnTo>
                      <a:pt x="263" y="129"/>
                    </a:lnTo>
                    <a:lnTo>
                      <a:pt x="264" y="132"/>
                    </a:lnTo>
                    <a:lnTo>
                      <a:pt x="264" y="132"/>
                    </a:lnTo>
                    <a:lnTo>
                      <a:pt x="266" y="134"/>
                    </a:lnTo>
                    <a:lnTo>
                      <a:pt x="266" y="134"/>
                    </a:lnTo>
                    <a:lnTo>
                      <a:pt x="267" y="134"/>
                    </a:lnTo>
                    <a:lnTo>
                      <a:pt x="267" y="134"/>
                    </a:lnTo>
                    <a:lnTo>
                      <a:pt x="267" y="135"/>
                    </a:lnTo>
                    <a:lnTo>
                      <a:pt x="267" y="135"/>
                    </a:lnTo>
                    <a:lnTo>
                      <a:pt x="266" y="135"/>
                    </a:lnTo>
                    <a:lnTo>
                      <a:pt x="266" y="135"/>
                    </a:lnTo>
                    <a:lnTo>
                      <a:pt x="264" y="135"/>
                    </a:lnTo>
                    <a:lnTo>
                      <a:pt x="264" y="135"/>
                    </a:lnTo>
                    <a:lnTo>
                      <a:pt x="263" y="135"/>
                    </a:lnTo>
                    <a:lnTo>
                      <a:pt x="263" y="135"/>
                    </a:lnTo>
                    <a:lnTo>
                      <a:pt x="263" y="142"/>
                    </a:lnTo>
                    <a:lnTo>
                      <a:pt x="263" y="142"/>
                    </a:lnTo>
                    <a:lnTo>
                      <a:pt x="264" y="143"/>
                    </a:lnTo>
                    <a:lnTo>
                      <a:pt x="263" y="146"/>
                    </a:lnTo>
                    <a:lnTo>
                      <a:pt x="263" y="146"/>
                    </a:lnTo>
                    <a:lnTo>
                      <a:pt x="263" y="155"/>
                    </a:lnTo>
                    <a:lnTo>
                      <a:pt x="263" y="155"/>
                    </a:lnTo>
                    <a:lnTo>
                      <a:pt x="264" y="155"/>
                    </a:lnTo>
                    <a:lnTo>
                      <a:pt x="264" y="155"/>
                    </a:lnTo>
                    <a:lnTo>
                      <a:pt x="266" y="156"/>
                    </a:lnTo>
                    <a:lnTo>
                      <a:pt x="266" y="156"/>
                    </a:lnTo>
                    <a:lnTo>
                      <a:pt x="267" y="141"/>
                    </a:lnTo>
                    <a:lnTo>
                      <a:pt x="267" y="124"/>
                    </a:lnTo>
                    <a:lnTo>
                      <a:pt x="267" y="124"/>
                    </a:lnTo>
                    <a:close/>
                    <a:moveTo>
                      <a:pt x="116" y="278"/>
                    </a:moveTo>
                    <a:lnTo>
                      <a:pt x="116" y="278"/>
                    </a:lnTo>
                    <a:lnTo>
                      <a:pt x="118" y="278"/>
                    </a:lnTo>
                    <a:lnTo>
                      <a:pt x="118" y="278"/>
                    </a:lnTo>
                    <a:lnTo>
                      <a:pt x="118" y="273"/>
                    </a:lnTo>
                    <a:lnTo>
                      <a:pt x="118" y="273"/>
                    </a:lnTo>
                    <a:lnTo>
                      <a:pt x="116" y="271"/>
                    </a:lnTo>
                    <a:lnTo>
                      <a:pt x="116" y="271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3"/>
                    </a:lnTo>
                    <a:lnTo>
                      <a:pt x="107" y="269"/>
                    </a:lnTo>
                    <a:lnTo>
                      <a:pt x="107" y="269"/>
                    </a:lnTo>
                    <a:lnTo>
                      <a:pt x="107" y="270"/>
                    </a:lnTo>
                    <a:lnTo>
                      <a:pt x="107" y="270"/>
                    </a:lnTo>
                    <a:lnTo>
                      <a:pt x="108" y="271"/>
                    </a:lnTo>
                    <a:lnTo>
                      <a:pt x="108" y="271"/>
                    </a:lnTo>
                    <a:lnTo>
                      <a:pt x="116" y="278"/>
                    </a:lnTo>
                    <a:lnTo>
                      <a:pt x="116" y="278"/>
                    </a:lnTo>
                    <a:lnTo>
                      <a:pt x="116" y="278"/>
                    </a:lnTo>
                    <a:lnTo>
                      <a:pt x="116" y="278"/>
                    </a:lnTo>
                    <a:close/>
                    <a:moveTo>
                      <a:pt x="168" y="223"/>
                    </a:moveTo>
                    <a:lnTo>
                      <a:pt x="168" y="223"/>
                    </a:lnTo>
                    <a:lnTo>
                      <a:pt x="168" y="222"/>
                    </a:lnTo>
                    <a:lnTo>
                      <a:pt x="168" y="222"/>
                    </a:lnTo>
                    <a:lnTo>
                      <a:pt x="162" y="216"/>
                    </a:lnTo>
                    <a:lnTo>
                      <a:pt x="162" y="216"/>
                    </a:lnTo>
                    <a:lnTo>
                      <a:pt x="161" y="215"/>
                    </a:lnTo>
                    <a:lnTo>
                      <a:pt x="161" y="215"/>
                    </a:lnTo>
                    <a:lnTo>
                      <a:pt x="153" y="216"/>
                    </a:lnTo>
                    <a:lnTo>
                      <a:pt x="153" y="216"/>
                    </a:lnTo>
                    <a:lnTo>
                      <a:pt x="152" y="216"/>
                    </a:lnTo>
                    <a:lnTo>
                      <a:pt x="152" y="216"/>
                    </a:lnTo>
                    <a:lnTo>
                      <a:pt x="153" y="217"/>
                    </a:lnTo>
                    <a:lnTo>
                      <a:pt x="153" y="217"/>
                    </a:lnTo>
                    <a:lnTo>
                      <a:pt x="158" y="222"/>
                    </a:lnTo>
                    <a:lnTo>
                      <a:pt x="158" y="222"/>
                    </a:lnTo>
                    <a:lnTo>
                      <a:pt x="163" y="224"/>
                    </a:lnTo>
                    <a:lnTo>
                      <a:pt x="163" y="224"/>
                    </a:lnTo>
                    <a:lnTo>
                      <a:pt x="163" y="226"/>
                    </a:lnTo>
                    <a:lnTo>
                      <a:pt x="163" y="226"/>
                    </a:lnTo>
                    <a:lnTo>
                      <a:pt x="168" y="223"/>
                    </a:lnTo>
                    <a:lnTo>
                      <a:pt x="168" y="223"/>
                    </a:lnTo>
                    <a:close/>
                    <a:moveTo>
                      <a:pt x="142" y="216"/>
                    </a:moveTo>
                    <a:lnTo>
                      <a:pt x="142" y="216"/>
                    </a:lnTo>
                    <a:lnTo>
                      <a:pt x="142" y="216"/>
                    </a:lnTo>
                    <a:lnTo>
                      <a:pt x="142" y="216"/>
                    </a:lnTo>
                    <a:lnTo>
                      <a:pt x="148" y="222"/>
                    </a:lnTo>
                    <a:lnTo>
                      <a:pt x="148" y="222"/>
                    </a:lnTo>
                    <a:lnTo>
                      <a:pt x="152" y="224"/>
                    </a:lnTo>
                    <a:lnTo>
                      <a:pt x="152" y="224"/>
                    </a:lnTo>
                    <a:lnTo>
                      <a:pt x="153" y="226"/>
                    </a:lnTo>
                    <a:lnTo>
                      <a:pt x="153" y="227"/>
                    </a:lnTo>
                    <a:lnTo>
                      <a:pt x="153" y="227"/>
                    </a:lnTo>
                    <a:lnTo>
                      <a:pt x="159" y="226"/>
                    </a:lnTo>
                    <a:lnTo>
                      <a:pt x="159" y="226"/>
                    </a:lnTo>
                    <a:lnTo>
                      <a:pt x="156" y="223"/>
                    </a:lnTo>
                    <a:lnTo>
                      <a:pt x="156" y="223"/>
                    </a:lnTo>
                    <a:lnTo>
                      <a:pt x="151" y="216"/>
                    </a:lnTo>
                    <a:lnTo>
                      <a:pt x="151" y="216"/>
                    </a:lnTo>
                    <a:lnTo>
                      <a:pt x="149" y="216"/>
                    </a:lnTo>
                    <a:lnTo>
                      <a:pt x="149" y="216"/>
                    </a:lnTo>
                    <a:lnTo>
                      <a:pt x="145" y="216"/>
                    </a:lnTo>
                    <a:lnTo>
                      <a:pt x="145" y="216"/>
                    </a:lnTo>
                    <a:lnTo>
                      <a:pt x="142" y="216"/>
                    </a:lnTo>
                    <a:lnTo>
                      <a:pt x="142" y="216"/>
                    </a:lnTo>
                    <a:close/>
                    <a:moveTo>
                      <a:pt x="250" y="138"/>
                    </a:moveTo>
                    <a:lnTo>
                      <a:pt x="250" y="138"/>
                    </a:lnTo>
                    <a:lnTo>
                      <a:pt x="250" y="139"/>
                    </a:lnTo>
                    <a:lnTo>
                      <a:pt x="250" y="139"/>
                    </a:lnTo>
                    <a:lnTo>
                      <a:pt x="250" y="145"/>
                    </a:lnTo>
                    <a:lnTo>
                      <a:pt x="250" y="145"/>
                    </a:lnTo>
                    <a:lnTo>
                      <a:pt x="250" y="146"/>
                    </a:lnTo>
                    <a:lnTo>
                      <a:pt x="250" y="146"/>
                    </a:lnTo>
                    <a:lnTo>
                      <a:pt x="257" y="152"/>
                    </a:lnTo>
                    <a:lnTo>
                      <a:pt x="257" y="152"/>
                    </a:lnTo>
                    <a:lnTo>
                      <a:pt x="259" y="152"/>
                    </a:lnTo>
                    <a:lnTo>
                      <a:pt x="259" y="152"/>
                    </a:lnTo>
                    <a:lnTo>
                      <a:pt x="259" y="151"/>
                    </a:lnTo>
                    <a:lnTo>
                      <a:pt x="259" y="151"/>
                    </a:lnTo>
                    <a:lnTo>
                      <a:pt x="259" y="143"/>
                    </a:lnTo>
                    <a:lnTo>
                      <a:pt x="259" y="143"/>
                    </a:lnTo>
                    <a:lnTo>
                      <a:pt x="257" y="142"/>
                    </a:lnTo>
                    <a:lnTo>
                      <a:pt x="257" y="142"/>
                    </a:lnTo>
                    <a:lnTo>
                      <a:pt x="251" y="138"/>
                    </a:lnTo>
                    <a:lnTo>
                      <a:pt x="251" y="138"/>
                    </a:lnTo>
                    <a:lnTo>
                      <a:pt x="250" y="138"/>
                    </a:lnTo>
                    <a:lnTo>
                      <a:pt x="250" y="138"/>
                    </a:lnTo>
                    <a:close/>
                    <a:moveTo>
                      <a:pt x="129" y="233"/>
                    </a:moveTo>
                    <a:lnTo>
                      <a:pt x="129" y="233"/>
                    </a:lnTo>
                    <a:lnTo>
                      <a:pt x="124" y="226"/>
                    </a:lnTo>
                    <a:lnTo>
                      <a:pt x="124" y="226"/>
                    </a:lnTo>
                    <a:lnTo>
                      <a:pt x="118" y="233"/>
                    </a:lnTo>
                    <a:lnTo>
                      <a:pt x="118" y="233"/>
                    </a:lnTo>
                    <a:lnTo>
                      <a:pt x="125" y="239"/>
                    </a:lnTo>
                    <a:lnTo>
                      <a:pt x="125" y="239"/>
                    </a:lnTo>
                    <a:lnTo>
                      <a:pt x="129" y="233"/>
                    </a:lnTo>
                    <a:lnTo>
                      <a:pt x="129" y="233"/>
                    </a:lnTo>
                    <a:close/>
                    <a:moveTo>
                      <a:pt x="263" y="101"/>
                    </a:moveTo>
                    <a:lnTo>
                      <a:pt x="263" y="101"/>
                    </a:lnTo>
                    <a:lnTo>
                      <a:pt x="263" y="95"/>
                    </a:lnTo>
                    <a:lnTo>
                      <a:pt x="263" y="95"/>
                    </a:lnTo>
                    <a:lnTo>
                      <a:pt x="263" y="94"/>
                    </a:lnTo>
                    <a:lnTo>
                      <a:pt x="263" y="94"/>
                    </a:lnTo>
                    <a:lnTo>
                      <a:pt x="260" y="91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4" y="88"/>
                    </a:lnTo>
                    <a:lnTo>
                      <a:pt x="254" y="88"/>
                    </a:lnTo>
                    <a:lnTo>
                      <a:pt x="254" y="98"/>
                    </a:lnTo>
                    <a:lnTo>
                      <a:pt x="254" y="98"/>
                    </a:lnTo>
                    <a:lnTo>
                      <a:pt x="259" y="99"/>
                    </a:lnTo>
                    <a:lnTo>
                      <a:pt x="259" y="99"/>
                    </a:lnTo>
                    <a:lnTo>
                      <a:pt x="261" y="99"/>
                    </a:lnTo>
                    <a:lnTo>
                      <a:pt x="261" y="99"/>
                    </a:lnTo>
                    <a:lnTo>
                      <a:pt x="263" y="101"/>
                    </a:lnTo>
                    <a:lnTo>
                      <a:pt x="263" y="101"/>
                    </a:lnTo>
                    <a:close/>
                    <a:moveTo>
                      <a:pt x="116" y="232"/>
                    </a:moveTo>
                    <a:lnTo>
                      <a:pt x="116" y="232"/>
                    </a:lnTo>
                    <a:lnTo>
                      <a:pt x="119" y="227"/>
                    </a:lnTo>
                    <a:lnTo>
                      <a:pt x="119" y="227"/>
                    </a:lnTo>
                    <a:lnTo>
                      <a:pt x="122" y="224"/>
                    </a:lnTo>
                    <a:lnTo>
                      <a:pt x="122" y="224"/>
                    </a:lnTo>
                    <a:lnTo>
                      <a:pt x="116" y="219"/>
                    </a:lnTo>
                    <a:lnTo>
                      <a:pt x="116" y="219"/>
                    </a:lnTo>
                    <a:lnTo>
                      <a:pt x="114" y="222"/>
                    </a:lnTo>
                    <a:lnTo>
                      <a:pt x="111" y="224"/>
                    </a:lnTo>
                    <a:lnTo>
                      <a:pt x="111" y="224"/>
                    </a:lnTo>
                    <a:lnTo>
                      <a:pt x="116" y="232"/>
                    </a:lnTo>
                    <a:lnTo>
                      <a:pt x="116" y="232"/>
                    </a:lnTo>
                    <a:close/>
                    <a:moveTo>
                      <a:pt x="165" y="215"/>
                    </a:moveTo>
                    <a:lnTo>
                      <a:pt x="165" y="215"/>
                    </a:lnTo>
                    <a:lnTo>
                      <a:pt x="168" y="219"/>
                    </a:lnTo>
                    <a:lnTo>
                      <a:pt x="172" y="222"/>
                    </a:lnTo>
                    <a:lnTo>
                      <a:pt x="172" y="222"/>
                    </a:lnTo>
                    <a:lnTo>
                      <a:pt x="172" y="223"/>
                    </a:lnTo>
                    <a:lnTo>
                      <a:pt x="175" y="222"/>
                    </a:lnTo>
                    <a:lnTo>
                      <a:pt x="175" y="222"/>
                    </a:lnTo>
                    <a:lnTo>
                      <a:pt x="176" y="222"/>
                    </a:lnTo>
                    <a:lnTo>
                      <a:pt x="176" y="222"/>
                    </a:lnTo>
                    <a:lnTo>
                      <a:pt x="179" y="222"/>
                    </a:lnTo>
                    <a:lnTo>
                      <a:pt x="179" y="222"/>
                    </a:lnTo>
                    <a:lnTo>
                      <a:pt x="173" y="215"/>
                    </a:lnTo>
                    <a:lnTo>
                      <a:pt x="173" y="215"/>
                    </a:lnTo>
                    <a:lnTo>
                      <a:pt x="172" y="215"/>
                    </a:lnTo>
                    <a:lnTo>
                      <a:pt x="172" y="215"/>
                    </a:lnTo>
                    <a:lnTo>
                      <a:pt x="165" y="215"/>
                    </a:lnTo>
                    <a:lnTo>
                      <a:pt x="165" y="215"/>
                    </a:lnTo>
                    <a:lnTo>
                      <a:pt x="165" y="215"/>
                    </a:lnTo>
                    <a:lnTo>
                      <a:pt x="165" y="215"/>
                    </a:lnTo>
                    <a:close/>
                    <a:moveTo>
                      <a:pt x="224" y="222"/>
                    </a:moveTo>
                    <a:lnTo>
                      <a:pt x="224" y="222"/>
                    </a:lnTo>
                    <a:lnTo>
                      <a:pt x="224" y="222"/>
                    </a:lnTo>
                    <a:lnTo>
                      <a:pt x="224" y="222"/>
                    </a:lnTo>
                    <a:lnTo>
                      <a:pt x="223" y="222"/>
                    </a:lnTo>
                    <a:lnTo>
                      <a:pt x="223" y="222"/>
                    </a:lnTo>
                    <a:lnTo>
                      <a:pt x="216" y="223"/>
                    </a:lnTo>
                    <a:lnTo>
                      <a:pt x="216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7" y="223"/>
                    </a:lnTo>
                    <a:lnTo>
                      <a:pt x="205" y="224"/>
                    </a:lnTo>
                    <a:lnTo>
                      <a:pt x="205" y="224"/>
                    </a:lnTo>
                    <a:lnTo>
                      <a:pt x="188" y="226"/>
                    </a:lnTo>
                    <a:lnTo>
                      <a:pt x="188" y="226"/>
                    </a:lnTo>
                    <a:lnTo>
                      <a:pt x="183" y="227"/>
                    </a:lnTo>
                    <a:lnTo>
                      <a:pt x="183" y="227"/>
                    </a:lnTo>
                    <a:lnTo>
                      <a:pt x="205" y="226"/>
                    </a:lnTo>
                    <a:lnTo>
                      <a:pt x="215" y="224"/>
                    </a:lnTo>
                    <a:lnTo>
                      <a:pt x="224" y="222"/>
                    </a:lnTo>
                    <a:lnTo>
                      <a:pt x="224" y="222"/>
                    </a:lnTo>
                    <a:close/>
                    <a:moveTo>
                      <a:pt x="256" y="87"/>
                    </a:moveTo>
                    <a:lnTo>
                      <a:pt x="256" y="87"/>
                    </a:lnTo>
                    <a:lnTo>
                      <a:pt x="263" y="91"/>
                    </a:lnTo>
                    <a:lnTo>
                      <a:pt x="263" y="91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3" y="84"/>
                    </a:lnTo>
                    <a:lnTo>
                      <a:pt x="260" y="82"/>
                    </a:lnTo>
                    <a:lnTo>
                      <a:pt x="260" y="82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0"/>
                    </a:lnTo>
                    <a:lnTo>
                      <a:pt x="256" y="87"/>
                    </a:lnTo>
                    <a:lnTo>
                      <a:pt x="256" y="87"/>
                    </a:lnTo>
                    <a:close/>
                    <a:moveTo>
                      <a:pt x="240" y="185"/>
                    </a:moveTo>
                    <a:lnTo>
                      <a:pt x="240" y="185"/>
                    </a:lnTo>
                    <a:lnTo>
                      <a:pt x="236" y="193"/>
                    </a:lnTo>
                    <a:lnTo>
                      <a:pt x="236" y="193"/>
                    </a:lnTo>
                    <a:lnTo>
                      <a:pt x="240" y="197"/>
                    </a:lnTo>
                    <a:lnTo>
                      <a:pt x="240" y="197"/>
                    </a:lnTo>
                    <a:lnTo>
                      <a:pt x="244" y="188"/>
                    </a:lnTo>
                    <a:lnTo>
                      <a:pt x="244" y="188"/>
                    </a:lnTo>
                    <a:lnTo>
                      <a:pt x="240" y="185"/>
                    </a:lnTo>
                    <a:lnTo>
                      <a:pt x="240" y="185"/>
                    </a:lnTo>
                    <a:close/>
                    <a:moveTo>
                      <a:pt x="242" y="199"/>
                    </a:moveTo>
                    <a:lnTo>
                      <a:pt x="242" y="199"/>
                    </a:lnTo>
                    <a:lnTo>
                      <a:pt x="244" y="202"/>
                    </a:lnTo>
                    <a:lnTo>
                      <a:pt x="244" y="202"/>
                    </a:lnTo>
                    <a:lnTo>
                      <a:pt x="246" y="202"/>
                    </a:lnTo>
                    <a:lnTo>
                      <a:pt x="246" y="202"/>
                    </a:lnTo>
                    <a:lnTo>
                      <a:pt x="249" y="199"/>
                    </a:lnTo>
                    <a:lnTo>
                      <a:pt x="251" y="195"/>
                    </a:lnTo>
                    <a:lnTo>
                      <a:pt x="251" y="195"/>
                    </a:lnTo>
                    <a:lnTo>
                      <a:pt x="249" y="192"/>
                    </a:lnTo>
                    <a:lnTo>
                      <a:pt x="246" y="189"/>
                    </a:lnTo>
                    <a:lnTo>
                      <a:pt x="246" y="189"/>
                    </a:lnTo>
                    <a:lnTo>
                      <a:pt x="242" y="199"/>
                    </a:lnTo>
                    <a:lnTo>
                      <a:pt x="242" y="199"/>
                    </a:lnTo>
                    <a:close/>
                    <a:moveTo>
                      <a:pt x="109" y="286"/>
                    </a:moveTo>
                    <a:lnTo>
                      <a:pt x="109" y="286"/>
                    </a:lnTo>
                    <a:lnTo>
                      <a:pt x="105" y="283"/>
                    </a:lnTo>
                    <a:lnTo>
                      <a:pt x="105" y="283"/>
                    </a:lnTo>
                    <a:lnTo>
                      <a:pt x="102" y="280"/>
                    </a:lnTo>
                    <a:lnTo>
                      <a:pt x="102" y="280"/>
                    </a:lnTo>
                    <a:lnTo>
                      <a:pt x="99" y="287"/>
                    </a:lnTo>
                    <a:lnTo>
                      <a:pt x="99" y="287"/>
                    </a:lnTo>
                    <a:lnTo>
                      <a:pt x="104" y="291"/>
                    </a:lnTo>
                    <a:lnTo>
                      <a:pt x="104" y="291"/>
                    </a:lnTo>
                    <a:lnTo>
                      <a:pt x="105" y="290"/>
                    </a:lnTo>
                    <a:lnTo>
                      <a:pt x="105" y="290"/>
                    </a:lnTo>
                    <a:lnTo>
                      <a:pt x="109" y="286"/>
                    </a:lnTo>
                    <a:lnTo>
                      <a:pt x="109" y="286"/>
                    </a:lnTo>
                    <a:close/>
                    <a:moveTo>
                      <a:pt x="263" y="72"/>
                    </a:moveTo>
                    <a:lnTo>
                      <a:pt x="263" y="72"/>
                    </a:lnTo>
                    <a:lnTo>
                      <a:pt x="263" y="72"/>
                    </a:lnTo>
                    <a:lnTo>
                      <a:pt x="263" y="72"/>
                    </a:lnTo>
                    <a:lnTo>
                      <a:pt x="261" y="72"/>
                    </a:lnTo>
                    <a:lnTo>
                      <a:pt x="261" y="72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9" y="70"/>
                    </a:lnTo>
                    <a:lnTo>
                      <a:pt x="257" y="71"/>
                    </a:lnTo>
                    <a:lnTo>
                      <a:pt x="256" y="71"/>
                    </a:lnTo>
                    <a:lnTo>
                      <a:pt x="256" y="71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56" y="77"/>
                    </a:lnTo>
                    <a:lnTo>
                      <a:pt x="261" y="80"/>
                    </a:lnTo>
                    <a:lnTo>
                      <a:pt x="261" y="80"/>
                    </a:lnTo>
                    <a:lnTo>
                      <a:pt x="263" y="80"/>
                    </a:lnTo>
                    <a:lnTo>
                      <a:pt x="263" y="80"/>
                    </a:lnTo>
                    <a:lnTo>
                      <a:pt x="263" y="72"/>
                    </a:lnTo>
                    <a:lnTo>
                      <a:pt x="263" y="72"/>
                    </a:lnTo>
                    <a:close/>
                    <a:moveTo>
                      <a:pt x="74" y="323"/>
                    </a:moveTo>
                    <a:lnTo>
                      <a:pt x="74" y="323"/>
                    </a:lnTo>
                    <a:lnTo>
                      <a:pt x="72" y="328"/>
                    </a:lnTo>
                    <a:lnTo>
                      <a:pt x="72" y="328"/>
                    </a:lnTo>
                    <a:lnTo>
                      <a:pt x="72" y="330"/>
                    </a:lnTo>
                    <a:lnTo>
                      <a:pt x="72" y="330"/>
                    </a:lnTo>
                    <a:lnTo>
                      <a:pt x="75" y="332"/>
                    </a:lnTo>
                    <a:lnTo>
                      <a:pt x="75" y="332"/>
                    </a:lnTo>
                    <a:lnTo>
                      <a:pt x="80" y="334"/>
                    </a:lnTo>
                    <a:lnTo>
                      <a:pt x="80" y="334"/>
                    </a:lnTo>
                    <a:lnTo>
                      <a:pt x="81" y="330"/>
                    </a:lnTo>
                    <a:lnTo>
                      <a:pt x="81" y="330"/>
                    </a:lnTo>
                    <a:lnTo>
                      <a:pt x="80" y="328"/>
                    </a:lnTo>
                    <a:lnTo>
                      <a:pt x="80" y="328"/>
                    </a:lnTo>
                    <a:lnTo>
                      <a:pt x="78" y="327"/>
                    </a:lnTo>
                    <a:lnTo>
                      <a:pt x="78" y="327"/>
                    </a:lnTo>
                    <a:lnTo>
                      <a:pt x="77" y="325"/>
                    </a:lnTo>
                    <a:lnTo>
                      <a:pt x="77" y="325"/>
                    </a:lnTo>
                    <a:lnTo>
                      <a:pt x="74" y="323"/>
                    </a:lnTo>
                    <a:lnTo>
                      <a:pt x="74" y="323"/>
                    </a:lnTo>
                    <a:close/>
                    <a:moveTo>
                      <a:pt x="116" y="234"/>
                    </a:moveTo>
                    <a:lnTo>
                      <a:pt x="116" y="234"/>
                    </a:lnTo>
                    <a:lnTo>
                      <a:pt x="114" y="240"/>
                    </a:lnTo>
                    <a:lnTo>
                      <a:pt x="114" y="240"/>
                    </a:lnTo>
                    <a:lnTo>
                      <a:pt x="121" y="247"/>
                    </a:lnTo>
                    <a:lnTo>
                      <a:pt x="121" y="247"/>
                    </a:lnTo>
                    <a:lnTo>
                      <a:pt x="124" y="242"/>
                    </a:lnTo>
                    <a:lnTo>
                      <a:pt x="124" y="242"/>
                    </a:lnTo>
                    <a:lnTo>
                      <a:pt x="121" y="237"/>
                    </a:lnTo>
                    <a:lnTo>
                      <a:pt x="116" y="234"/>
                    </a:lnTo>
                    <a:lnTo>
                      <a:pt x="116" y="234"/>
                    </a:lnTo>
                    <a:close/>
                    <a:moveTo>
                      <a:pt x="136" y="227"/>
                    </a:moveTo>
                    <a:lnTo>
                      <a:pt x="136" y="227"/>
                    </a:lnTo>
                    <a:lnTo>
                      <a:pt x="132" y="223"/>
                    </a:lnTo>
                    <a:lnTo>
                      <a:pt x="132" y="223"/>
                    </a:lnTo>
                    <a:lnTo>
                      <a:pt x="132" y="222"/>
                    </a:lnTo>
                    <a:lnTo>
                      <a:pt x="132" y="222"/>
                    </a:lnTo>
                    <a:lnTo>
                      <a:pt x="126" y="224"/>
                    </a:lnTo>
                    <a:lnTo>
                      <a:pt x="126" y="224"/>
                    </a:lnTo>
                    <a:lnTo>
                      <a:pt x="125" y="224"/>
                    </a:lnTo>
                    <a:lnTo>
                      <a:pt x="125" y="224"/>
                    </a:lnTo>
                    <a:lnTo>
                      <a:pt x="131" y="232"/>
                    </a:lnTo>
                    <a:lnTo>
                      <a:pt x="131" y="232"/>
                    </a:lnTo>
                    <a:lnTo>
                      <a:pt x="136" y="227"/>
                    </a:lnTo>
                    <a:lnTo>
                      <a:pt x="136" y="227"/>
                    </a:lnTo>
                    <a:close/>
                    <a:moveTo>
                      <a:pt x="109" y="226"/>
                    </a:moveTo>
                    <a:lnTo>
                      <a:pt x="109" y="226"/>
                    </a:lnTo>
                    <a:lnTo>
                      <a:pt x="107" y="233"/>
                    </a:lnTo>
                    <a:lnTo>
                      <a:pt x="107" y="233"/>
                    </a:lnTo>
                    <a:lnTo>
                      <a:pt x="107" y="234"/>
                    </a:lnTo>
                    <a:lnTo>
                      <a:pt x="107" y="234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2" y="239"/>
                    </a:lnTo>
                    <a:lnTo>
                      <a:pt x="115" y="233"/>
                    </a:lnTo>
                    <a:lnTo>
                      <a:pt x="115" y="233"/>
                    </a:lnTo>
                    <a:lnTo>
                      <a:pt x="109" y="226"/>
                    </a:lnTo>
                    <a:lnTo>
                      <a:pt x="109" y="226"/>
                    </a:lnTo>
                    <a:close/>
                    <a:moveTo>
                      <a:pt x="124" y="223"/>
                    </a:moveTo>
                    <a:lnTo>
                      <a:pt x="124" y="223"/>
                    </a:lnTo>
                    <a:lnTo>
                      <a:pt x="131" y="220"/>
                    </a:lnTo>
                    <a:lnTo>
                      <a:pt x="131" y="220"/>
                    </a:lnTo>
                    <a:lnTo>
                      <a:pt x="129" y="217"/>
                    </a:lnTo>
                    <a:lnTo>
                      <a:pt x="129" y="217"/>
                    </a:lnTo>
                    <a:lnTo>
                      <a:pt x="128" y="216"/>
                    </a:lnTo>
                    <a:lnTo>
                      <a:pt x="128" y="216"/>
                    </a:lnTo>
                    <a:lnTo>
                      <a:pt x="124" y="216"/>
                    </a:lnTo>
                    <a:lnTo>
                      <a:pt x="124" y="216"/>
                    </a:lnTo>
                    <a:lnTo>
                      <a:pt x="118" y="217"/>
                    </a:lnTo>
                    <a:lnTo>
                      <a:pt x="118" y="217"/>
                    </a:lnTo>
                    <a:lnTo>
                      <a:pt x="124" y="223"/>
                    </a:lnTo>
                    <a:lnTo>
                      <a:pt x="124" y="223"/>
                    </a:lnTo>
                    <a:close/>
                    <a:moveTo>
                      <a:pt x="257" y="185"/>
                    </a:moveTo>
                    <a:lnTo>
                      <a:pt x="257" y="185"/>
                    </a:lnTo>
                    <a:lnTo>
                      <a:pt x="256" y="188"/>
                    </a:lnTo>
                    <a:lnTo>
                      <a:pt x="256" y="188"/>
                    </a:lnTo>
                    <a:lnTo>
                      <a:pt x="254" y="192"/>
                    </a:lnTo>
                    <a:lnTo>
                      <a:pt x="254" y="192"/>
                    </a:lnTo>
                    <a:lnTo>
                      <a:pt x="256" y="193"/>
                    </a:lnTo>
                    <a:lnTo>
                      <a:pt x="256" y="193"/>
                    </a:lnTo>
                    <a:lnTo>
                      <a:pt x="256" y="195"/>
                    </a:lnTo>
                    <a:lnTo>
                      <a:pt x="254" y="195"/>
                    </a:lnTo>
                    <a:lnTo>
                      <a:pt x="254" y="195"/>
                    </a:lnTo>
                    <a:lnTo>
                      <a:pt x="253" y="196"/>
                    </a:lnTo>
                    <a:lnTo>
                      <a:pt x="253" y="196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47" y="203"/>
                    </a:lnTo>
                    <a:lnTo>
                      <a:pt x="250" y="203"/>
                    </a:lnTo>
                    <a:lnTo>
                      <a:pt x="250" y="203"/>
                    </a:lnTo>
                    <a:lnTo>
                      <a:pt x="257" y="195"/>
                    </a:lnTo>
                    <a:lnTo>
                      <a:pt x="259" y="189"/>
                    </a:lnTo>
                    <a:lnTo>
                      <a:pt x="260" y="186"/>
                    </a:lnTo>
                    <a:lnTo>
                      <a:pt x="260" y="186"/>
                    </a:lnTo>
                    <a:lnTo>
                      <a:pt x="257" y="185"/>
                    </a:lnTo>
                    <a:lnTo>
                      <a:pt x="257" y="185"/>
                    </a:lnTo>
                    <a:close/>
                    <a:moveTo>
                      <a:pt x="116" y="257"/>
                    </a:moveTo>
                    <a:lnTo>
                      <a:pt x="116" y="257"/>
                    </a:lnTo>
                    <a:lnTo>
                      <a:pt x="119" y="250"/>
                    </a:lnTo>
                    <a:lnTo>
                      <a:pt x="119" y="250"/>
                    </a:lnTo>
                    <a:lnTo>
                      <a:pt x="119" y="249"/>
                    </a:lnTo>
                    <a:lnTo>
                      <a:pt x="119" y="249"/>
                    </a:lnTo>
                    <a:lnTo>
                      <a:pt x="114" y="244"/>
                    </a:lnTo>
                    <a:lnTo>
                      <a:pt x="114" y="244"/>
                    </a:lnTo>
                    <a:lnTo>
                      <a:pt x="114" y="243"/>
                    </a:lnTo>
                    <a:lnTo>
                      <a:pt x="114" y="243"/>
                    </a:lnTo>
                    <a:lnTo>
                      <a:pt x="112" y="251"/>
                    </a:lnTo>
                    <a:lnTo>
                      <a:pt x="112" y="251"/>
                    </a:lnTo>
                    <a:lnTo>
                      <a:pt x="114" y="253"/>
                    </a:lnTo>
                    <a:lnTo>
                      <a:pt x="114" y="253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6" y="257"/>
                    </a:lnTo>
                    <a:lnTo>
                      <a:pt x="116" y="257"/>
                    </a:lnTo>
                    <a:close/>
                    <a:moveTo>
                      <a:pt x="6" y="47"/>
                    </a:moveTo>
                    <a:lnTo>
                      <a:pt x="6" y="47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7" y="26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7" y="18"/>
                    </a:lnTo>
                    <a:lnTo>
                      <a:pt x="27" y="18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7" y="14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26" y="18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14" y="27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7" y="40"/>
                    </a:lnTo>
                    <a:lnTo>
                      <a:pt x="6" y="47"/>
                    </a:lnTo>
                    <a:lnTo>
                      <a:pt x="6" y="47"/>
                    </a:lnTo>
                    <a:close/>
                    <a:moveTo>
                      <a:pt x="229" y="200"/>
                    </a:moveTo>
                    <a:lnTo>
                      <a:pt x="229" y="200"/>
                    </a:lnTo>
                    <a:lnTo>
                      <a:pt x="233" y="205"/>
                    </a:lnTo>
                    <a:lnTo>
                      <a:pt x="233" y="205"/>
                    </a:lnTo>
                    <a:lnTo>
                      <a:pt x="239" y="199"/>
                    </a:lnTo>
                    <a:lnTo>
                      <a:pt x="239" y="199"/>
                    </a:lnTo>
                    <a:lnTo>
                      <a:pt x="234" y="195"/>
                    </a:lnTo>
                    <a:lnTo>
                      <a:pt x="234" y="195"/>
                    </a:lnTo>
                    <a:lnTo>
                      <a:pt x="229" y="200"/>
                    </a:lnTo>
                    <a:lnTo>
                      <a:pt x="229" y="200"/>
                    </a:lnTo>
                    <a:close/>
                    <a:moveTo>
                      <a:pt x="109" y="249"/>
                    </a:moveTo>
                    <a:lnTo>
                      <a:pt x="109" y="249"/>
                    </a:lnTo>
                    <a:lnTo>
                      <a:pt x="111" y="242"/>
                    </a:lnTo>
                    <a:lnTo>
                      <a:pt x="111" y="242"/>
                    </a:lnTo>
                    <a:lnTo>
                      <a:pt x="111" y="240"/>
                    </a:lnTo>
                    <a:lnTo>
                      <a:pt x="111" y="240"/>
                    </a:lnTo>
                    <a:lnTo>
                      <a:pt x="107" y="236"/>
                    </a:lnTo>
                    <a:lnTo>
                      <a:pt x="107" y="236"/>
                    </a:lnTo>
                    <a:lnTo>
                      <a:pt x="105" y="236"/>
                    </a:lnTo>
                    <a:lnTo>
                      <a:pt x="105" y="236"/>
                    </a:lnTo>
                    <a:lnTo>
                      <a:pt x="104" y="242"/>
                    </a:lnTo>
                    <a:lnTo>
                      <a:pt x="104" y="242"/>
                    </a:lnTo>
                    <a:lnTo>
                      <a:pt x="105" y="243"/>
                    </a:lnTo>
                    <a:lnTo>
                      <a:pt x="105" y="243"/>
                    </a:lnTo>
                    <a:lnTo>
                      <a:pt x="107" y="244"/>
                    </a:lnTo>
                    <a:lnTo>
                      <a:pt x="107" y="244"/>
                    </a:lnTo>
                    <a:lnTo>
                      <a:pt x="109" y="249"/>
                    </a:lnTo>
                    <a:lnTo>
                      <a:pt x="109" y="249"/>
                    </a:lnTo>
                    <a:close/>
                    <a:moveTo>
                      <a:pt x="249" y="163"/>
                    </a:moveTo>
                    <a:lnTo>
                      <a:pt x="249" y="163"/>
                    </a:lnTo>
                    <a:lnTo>
                      <a:pt x="246" y="162"/>
                    </a:lnTo>
                    <a:lnTo>
                      <a:pt x="246" y="162"/>
                    </a:lnTo>
                    <a:lnTo>
                      <a:pt x="244" y="173"/>
                    </a:lnTo>
                    <a:lnTo>
                      <a:pt x="244" y="173"/>
                    </a:lnTo>
                    <a:lnTo>
                      <a:pt x="246" y="172"/>
                    </a:lnTo>
                    <a:lnTo>
                      <a:pt x="246" y="172"/>
                    </a:lnTo>
                    <a:lnTo>
                      <a:pt x="249" y="175"/>
                    </a:lnTo>
                    <a:lnTo>
                      <a:pt x="249" y="175"/>
                    </a:lnTo>
                    <a:lnTo>
                      <a:pt x="249" y="169"/>
                    </a:lnTo>
                    <a:lnTo>
                      <a:pt x="249" y="163"/>
                    </a:lnTo>
                    <a:lnTo>
                      <a:pt x="249" y="163"/>
                    </a:lnTo>
                    <a:close/>
                    <a:moveTo>
                      <a:pt x="253" y="128"/>
                    </a:moveTo>
                    <a:lnTo>
                      <a:pt x="253" y="128"/>
                    </a:lnTo>
                    <a:lnTo>
                      <a:pt x="253" y="129"/>
                    </a:lnTo>
                    <a:lnTo>
                      <a:pt x="253" y="129"/>
                    </a:lnTo>
                    <a:lnTo>
                      <a:pt x="254" y="131"/>
                    </a:lnTo>
                    <a:lnTo>
                      <a:pt x="254" y="132"/>
                    </a:lnTo>
                    <a:lnTo>
                      <a:pt x="254" y="132"/>
                    </a:lnTo>
                    <a:lnTo>
                      <a:pt x="253" y="134"/>
                    </a:lnTo>
                    <a:lnTo>
                      <a:pt x="250" y="134"/>
                    </a:lnTo>
                    <a:lnTo>
                      <a:pt x="250" y="134"/>
                    </a:lnTo>
                    <a:lnTo>
                      <a:pt x="250" y="135"/>
                    </a:lnTo>
                    <a:lnTo>
                      <a:pt x="250" y="135"/>
                    </a:lnTo>
                    <a:lnTo>
                      <a:pt x="259" y="141"/>
                    </a:lnTo>
                    <a:lnTo>
                      <a:pt x="259" y="141"/>
                    </a:lnTo>
                    <a:lnTo>
                      <a:pt x="259" y="134"/>
                    </a:lnTo>
                    <a:lnTo>
                      <a:pt x="259" y="134"/>
                    </a:lnTo>
                    <a:lnTo>
                      <a:pt x="259" y="132"/>
                    </a:lnTo>
                    <a:lnTo>
                      <a:pt x="257" y="132"/>
                    </a:lnTo>
                    <a:lnTo>
                      <a:pt x="257" y="132"/>
                    </a:lnTo>
                    <a:lnTo>
                      <a:pt x="256" y="131"/>
                    </a:lnTo>
                    <a:lnTo>
                      <a:pt x="256" y="131"/>
                    </a:lnTo>
                    <a:lnTo>
                      <a:pt x="256" y="129"/>
                    </a:lnTo>
                    <a:lnTo>
                      <a:pt x="256" y="129"/>
                    </a:lnTo>
                    <a:lnTo>
                      <a:pt x="253" y="128"/>
                    </a:lnTo>
                    <a:lnTo>
                      <a:pt x="253" y="128"/>
                    </a:lnTo>
                    <a:close/>
                    <a:moveTo>
                      <a:pt x="107" y="273"/>
                    </a:moveTo>
                    <a:lnTo>
                      <a:pt x="107" y="273"/>
                    </a:lnTo>
                    <a:lnTo>
                      <a:pt x="105" y="273"/>
                    </a:lnTo>
                    <a:lnTo>
                      <a:pt x="105" y="273"/>
                    </a:lnTo>
                    <a:lnTo>
                      <a:pt x="105" y="274"/>
                    </a:lnTo>
                    <a:lnTo>
                      <a:pt x="104" y="274"/>
                    </a:lnTo>
                    <a:lnTo>
                      <a:pt x="104" y="274"/>
                    </a:lnTo>
                    <a:lnTo>
                      <a:pt x="104" y="276"/>
                    </a:lnTo>
                    <a:lnTo>
                      <a:pt x="104" y="276"/>
                    </a:lnTo>
                    <a:lnTo>
                      <a:pt x="104" y="277"/>
                    </a:lnTo>
                    <a:lnTo>
                      <a:pt x="105" y="278"/>
                    </a:lnTo>
                    <a:lnTo>
                      <a:pt x="105" y="278"/>
                    </a:lnTo>
                    <a:lnTo>
                      <a:pt x="107" y="281"/>
                    </a:lnTo>
                    <a:lnTo>
                      <a:pt x="107" y="281"/>
                    </a:lnTo>
                    <a:lnTo>
                      <a:pt x="109" y="284"/>
                    </a:lnTo>
                    <a:lnTo>
                      <a:pt x="109" y="284"/>
                    </a:lnTo>
                    <a:lnTo>
                      <a:pt x="111" y="280"/>
                    </a:lnTo>
                    <a:lnTo>
                      <a:pt x="111" y="280"/>
                    </a:lnTo>
                    <a:lnTo>
                      <a:pt x="111" y="278"/>
                    </a:lnTo>
                    <a:lnTo>
                      <a:pt x="112" y="277"/>
                    </a:lnTo>
                    <a:lnTo>
                      <a:pt x="112" y="277"/>
                    </a:lnTo>
                    <a:lnTo>
                      <a:pt x="107" y="273"/>
                    </a:lnTo>
                    <a:lnTo>
                      <a:pt x="107" y="273"/>
                    </a:lnTo>
                    <a:close/>
                    <a:moveTo>
                      <a:pt x="266" y="95"/>
                    </a:moveTo>
                    <a:lnTo>
                      <a:pt x="266" y="95"/>
                    </a:lnTo>
                    <a:lnTo>
                      <a:pt x="266" y="95"/>
                    </a:lnTo>
                    <a:lnTo>
                      <a:pt x="266" y="97"/>
                    </a:lnTo>
                    <a:lnTo>
                      <a:pt x="266" y="97"/>
                    </a:lnTo>
                    <a:lnTo>
                      <a:pt x="266" y="102"/>
                    </a:lnTo>
                    <a:lnTo>
                      <a:pt x="266" y="102"/>
                    </a:lnTo>
                    <a:lnTo>
                      <a:pt x="264" y="116"/>
                    </a:lnTo>
                    <a:lnTo>
                      <a:pt x="264" y="116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4" y="118"/>
                    </a:lnTo>
                    <a:lnTo>
                      <a:pt x="267" y="118"/>
                    </a:lnTo>
                    <a:lnTo>
                      <a:pt x="267" y="118"/>
                    </a:lnTo>
                    <a:lnTo>
                      <a:pt x="266" y="95"/>
                    </a:lnTo>
                    <a:lnTo>
                      <a:pt x="266" y="95"/>
                    </a:lnTo>
                    <a:close/>
                    <a:moveTo>
                      <a:pt x="259" y="170"/>
                    </a:moveTo>
                    <a:lnTo>
                      <a:pt x="259" y="170"/>
                    </a:lnTo>
                    <a:lnTo>
                      <a:pt x="256" y="179"/>
                    </a:lnTo>
                    <a:lnTo>
                      <a:pt x="256" y="179"/>
                    </a:lnTo>
                    <a:lnTo>
                      <a:pt x="256" y="180"/>
                    </a:lnTo>
                    <a:lnTo>
                      <a:pt x="256" y="180"/>
                    </a:lnTo>
                    <a:lnTo>
                      <a:pt x="259" y="182"/>
                    </a:lnTo>
                    <a:lnTo>
                      <a:pt x="259" y="182"/>
                    </a:lnTo>
                    <a:lnTo>
                      <a:pt x="261" y="182"/>
                    </a:lnTo>
                    <a:lnTo>
                      <a:pt x="261" y="182"/>
                    </a:lnTo>
                    <a:lnTo>
                      <a:pt x="261" y="172"/>
                    </a:lnTo>
                    <a:lnTo>
                      <a:pt x="261" y="172"/>
                    </a:lnTo>
                    <a:lnTo>
                      <a:pt x="259" y="170"/>
                    </a:lnTo>
                    <a:lnTo>
                      <a:pt x="259" y="170"/>
                    </a:lnTo>
                    <a:close/>
                    <a:moveTo>
                      <a:pt x="176" y="215"/>
                    </a:moveTo>
                    <a:lnTo>
                      <a:pt x="176" y="215"/>
                    </a:lnTo>
                    <a:lnTo>
                      <a:pt x="175" y="215"/>
                    </a:lnTo>
                    <a:lnTo>
                      <a:pt x="175" y="215"/>
                    </a:lnTo>
                    <a:lnTo>
                      <a:pt x="180" y="220"/>
                    </a:lnTo>
                    <a:lnTo>
                      <a:pt x="180" y="220"/>
                    </a:lnTo>
                    <a:lnTo>
                      <a:pt x="185" y="220"/>
                    </a:lnTo>
                    <a:lnTo>
                      <a:pt x="185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89" y="219"/>
                    </a:lnTo>
                    <a:lnTo>
                      <a:pt x="189" y="219"/>
                    </a:lnTo>
                    <a:lnTo>
                      <a:pt x="188" y="217"/>
                    </a:lnTo>
                    <a:lnTo>
                      <a:pt x="188" y="217"/>
                    </a:lnTo>
                    <a:lnTo>
                      <a:pt x="185" y="219"/>
                    </a:lnTo>
                    <a:lnTo>
                      <a:pt x="185" y="219"/>
                    </a:lnTo>
                    <a:lnTo>
                      <a:pt x="182" y="217"/>
                    </a:lnTo>
                    <a:lnTo>
                      <a:pt x="182" y="217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82" y="215"/>
                    </a:lnTo>
                    <a:lnTo>
                      <a:pt x="176" y="215"/>
                    </a:lnTo>
                    <a:lnTo>
                      <a:pt x="176" y="215"/>
                    </a:lnTo>
                    <a:close/>
                    <a:moveTo>
                      <a:pt x="219" y="205"/>
                    </a:moveTo>
                    <a:lnTo>
                      <a:pt x="219" y="205"/>
                    </a:lnTo>
                    <a:lnTo>
                      <a:pt x="212" y="209"/>
                    </a:lnTo>
                    <a:lnTo>
                      <a:pt x="212" y="209"/>
                    </a:lnTo>
                    <a:lnTo>
                      <a:pt x="213" y="210"/>
                    </a:lnTo>
                    <a:lnTo>
                      <a:pt x="213" y="210"/>
                    </a:lnTo>
                    <a:lnTo>
                      <a:pt x="215" y="212"/>
                    </a:lnTo>
                    <a:lnTo>
                      <a:pt x="215" y="212"/>
                    </a:lnTo>
                    <a:lnTo>
                      <a:pt x="223" y="210"/>
                    </a:lnTo>
                    <a:lnTo>
                      <a:pt x="223" y="210"/>
                    </a:lnTo>
                    <a:lnTo>
                      <a:pt x="223" y="209"/>
                    </a:lnTo>
                    <a:lnTo>
                      <a:pt x="223" y="209"/>
                    </a:lnTo>
                    <a:lnTo>
                      <a:pt x="219" y="205"/>
                    </a:lnTo>
                    <a:lnTo>
                      <a:pt x="219" y="205"/>
                    </a:lnTo>
                    <a:close/>
                    <a:moveTo>
                      <a:pt x="242" y="183"/>
                    </a:moveTo>
                    <a:lnTo>
                      <a:pt x="242" y="183"/>
                    </a:lnTo>
                    <a:lnTo>
                      <a:pt x="246" y="186"/>
                    </a:lnTo>
                    <a:lnTo>
                      <a:pt x="246" y="186"/>
                    </a:lnTo>
                    <a:lnTo>
                      <a:pt x="249" y="176"/>
                    </a:lnTo>
                    <a:lnTo>
                      <a:pt x="249" y="176"/>
                    </a:lnTo>
                    <a:lnTo>
                      <a:pt x="246" y="175"/>
                    </a:lnTo>
                    <a:lnTo>
                      <a:pt x="246" y="175"/>
                    </a:lnTo>
                    <a:lnTo>
                      <a:pt x="246" y="176"/>
                    </a:lnTo>
                    <a:lnTo>
                      <a:pt x="246" y="176"/>
                    </a:lnTo>
                    <a:lnTo>
                      <a:pt x="244" y="176"/>
                    </a:lnTo>
                    <a:lnTo>
                      <a:pt x="243" y="175"/>
                    </a:lnTo>
                    <a:lnTo>
                      <a:pt x="243" y="175"/>
                    </a:lnTo>
                    <a:lnTo>
                      <a:pt x="242" y="183"/>
                    </a:lnTo>
                    <a:lnTo>
                      <a:pt x="242" y="183"/>
                    </a:lnTo>
                    <a:close/>
                    <a:moveTo>
                      <a:pt x="82" y="307"/>
                    </a:moveTo>
                    <a:lnTo>
                      <a:pt x="82" y="307"/>
                    </a:lnTo>
                    <a:lnTo>
                      <a:pt x="78" y="311"/>
                    </a:lnTo>
                    <a:lnTo>
                      <a:pt x="78" y="311"/>
                    </a:lnTo>
                    <a:lnTo>
                      <a:pt x="84" y="317"/>
                    </a:lnTo>
                    <a:lnTo>
                      <a:pt x="84" y="317"/>
                    </a:lnTo>
                    <a:lnTo>
                      <a:pt x="87" y="311"/>
                    </a:lnTo>
                    <a:lnTo>
                      <a:pt x="87" y="311"/>
                    </a:lnTo>
                    <a:lnTo>
                      <a:pt x="82" y="307"/>
                    </a:lnTo>
                    <a:lnTo>
                      <a:pt x="82" y="307"/>
                    </a:lnTo>
                    <a:close/>
                    <a:moveTo>
                      <a:pt x="222" y="205"/>
                    </a:moveTo>
                    <a:lnTo>
                      <a:pt x="222" y="205"/>
                    </a:lnTo>
                    <a:lnTo>
                      <a:pt x="224" y="207"/>
                    </a:lnTo>
                    <a:lnTo>
                      <a:pt x="224" y="207"/>
                    </a:lnTo>
                    <a:lnTo>
                      <a:pt x="224" y="209"/>
                    </a:lnTo>
                    <a:lnTo>
                      <a:pt x="224" y="209"/>
                    </a:lnTo>
                    <a:lnTo>
                      <a:pt x="232" y="206"/>
                    </a:lnTo>
                    <a:lnTo>
                      <a:pt x="232" y="206"/>
                    </a:lnTo>
                    <a:lnTo>
                      <a:pt x="227" y="202"/>
                    </a:lnTo>
                    <a:lnTo>
                      <a:pt x="227" y="202"/>
                    </a:lnTo>
                    <a:lnTo>
                      <a:pt x="222" y="205"/>
                    </a:lnTo>
                    <a:lnTo>
                      <a:pt x="222" y="205"/>
                    </a:lnTo>
                    <a:close/>
                    <a:moveTo>
                      <a:pt x="112" y="298"/>
                    </a:moveTo>
                    <a:lnTo>
                      <a:pt x="112" y="298"/>
                    </a:lnTo>
                    <a:lnTo>
                      <a:pt x="112" y="298"/>
                    </a:lnTo>
                    <a:lnTo>
                      <a:pt x="112" y="298"/>
                    </a:lnTo>
                    <a:lnTo>
                      <a:pt x="111" y="298"/>
                    </a:lnTo>
                    <a:lnTo>
                      <a:pt x="111" y="298"/>
                    </a:lnTo>
                    <a:lnTo>
                      <a:pt x="104" y="305"/>
                    </a:lnTo>
                    <a:lnTo>
                      <a:pt x="104" y="305"/>
                    </a:lnTo>
                    <a:lnTo>
                      <a:pt x="98" y="313"/>
                    </a:lnTo>
                    <a:lnTo>
                      <a:pt x="98" y="313"/>
                    </a:lnTo>
                    <a:lnTo>
                      <a:pt x="88" y="327"/>
                    </a:lnTo>
                    <a:lnTo>
                      <a:pt x="88" y="327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5" y="331"/>
                    </a:lnTo>
                    <a:lnTo>
                      <a:pt x="88" y="327"/>
                    </a:lnTo>
                    <a:lnTo>
                      <a:pt x="88" y="327"/>
                    </a:lnTo>
                    <a:lnTo>
                      <a:pt x="99" y="313"/>
                    </a:lnTo>
                    <a:lnTo>
                      <a:pt x="99" y="313"/>
                    </a:lnTo>
                    <a:lnTo>
                      <a:pt x="107" y="304"/>
                    </a:lnTo>
                    <a:lnTo>
                      <a:pt x="107" y="304"/>
                    </a:lnTo>
                    <a:lnTo>
                      <a:pt x="112" y="298"/>
                    </a:lnTo>
                    <a:lnTo>
                      <a:pt x="112" y="298"/>
                    </a:lnTo>
                    <a:close/>
                    <a:moveTo>
                      <a:pt x="82" y="318"/>
                    </a:moveTo>
                    <a:lnTo>
                      <a:pt x="82" y="318"/>
                    </a:lnTo>
                    <a:lnTo>
                      <a:pt x="77" y="314"/>
                    </a:lnTo>
                    <a:lnTo>
                      <a:pt x="77" y="314"/>
                    </a:lnTo>
                    <a:lnTo>
                      <a:pt x="74" y="321"/>
                    </a:lnTo>
                    <a:lnTo>
                      <a:pt x="74" y="321"/>
                    </a:lnTo>
                    <a:lnTo>
                      <a:pt x="78" y="324"/>
                    </a:lnTo>
                    <a:lnTo>
                      <a:pt x="78" y="324"/>
                    </a:lnTo>
                    <a:lnTo>
                      <a:pt x="82" y="318"/>
                    </a:lnTo>
                    <a:lnTo>
                      <a:pt x="82" y="318"/>
                    </a:lnTo>
                    <a:close/>
                    <a:moveTo>
                      <a:pt x="102" y="293"/>
                    </a:moveTo>
                    <a:lnTo>
                      <a:pt x="102" y="293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98" y="288"/>
                    </a:lnTo>
                    <a:lnTo>
                      <a:pt x="97" y="288"/>
                    </a:lnTo>
                    <a:lnTo>
                      <a:pt x="97" y="288"/>
                    </a:lnTo>
                    <a:lnTo>
                      <a:pt x="94" y="293"/>
                    </a:lnTo>
                    <a:lnTo>
                      <a:pt x="94" y="293"/>
                    </a:lnTo>
                    <a:lnTo>
                      <a:pt x="98" y="297"/>
                    </a:lnTo>
                    <a:lnTo>
                      <a:pt x="98" y="297"/>
                    </a:lnTo>
                    <a:lnTo>
                      <a:pt x="102" y="293"/>
                    </a:lnTo>
                    <a:lnTo>
                      <a:pt x="102" y="293"/>
                    </a:lnTo>
                    <a:close/>
                    <a:moveTo>
                      <a:pt x="88" y="298"/>
                    </a:moveTo>
                    <a:lnTo>
                      <a:pt x="88" y="298"/>
                    </a:lnTo>
                    <a:lnTo>
                      <a:pt x="92" y="303"/>
                    </a:lnTo>
                    <a:lnTo>
                      <a:pt x="92" y="303"/>
                    </a:lnTo>
                    <a:lnTo>
                      <a:pt x="97" y="298"/>
                    </a:lnTo>
                    <a:lnTo>
                      <a:pt x="97" y="298"/>
                    </a:lnTo>
                    <a:lnTo>
                      <a:pt x="92" y="294"/>
                    </a:lnTo>
                    <a:lnTo>
                      <a:pt x="92" y="294"/>
                    </a:lnTo>
                    <a:lnTo>
                      <a:pt x="88" y="298"/>
                    </a:lnTo>
                    <a:lnTo>
                      <a:pt x="88" y="298"/>
                    </a:lnTo>
                    <a:close/>
                    <a:moveTo>
                      <a:pt x="72" y="332"/>
                    </a:moveTo>
                    <a:lnTo>
                      <a:pt x="72" y="332"/>
                    </a:lnTo>
                    <a:lnTo>
                      <a:pt x="72" y="334"/>
                    </a:lnTo>
                    <a:lnTo>
                      <a:pt x="72" y="334"/>
                    </a:lnTo>
                    <a:lnTo>
                      <a:pt x="72" y="341"/>
                    </a:lnTo>
                    <a:lnTo>
                      <a:pt x="72" y="341"/>
                    </a:lnTo>
                    <a:lnTo>
                      <a:pt x="72" y="342"/>
                    </a:lnTo>
                    <a:lnTo>
                      <a:pt x="75" y="344"/>
                    </a:lnTo>
                    <a:lnTo>
                      <a:pt x="75" y="344"/>
                    </a:lnTo>
                    <a:lnTo>
                      <a:pt x="77" y="340"/>
                    </a:lnTo>
                    <a:lnTo>
                      <a:pt x="77" y="340"/>
                    </a:lnTo>
                    <a:lnTo>
                      <a:pt x="77" y="337"/>
                    </a:lnTo>
                    <a:lnTo>
                      <a:pt x="77" y="337"/>
                    </a:lnTo>
                    <a:lnTo>
                      <a:pt x="72" y="332"/>
                    </a:lnTo>
                    <a:lnTo>
                      <a:pt x="72" y="332"/>
                    </a:lnTo>
                    <a:close/>
                    <a:moveTo>
                      <a:pt x="203" y="219"/>
                    </a:moveTo>
                    <a:lnTo>
                      <a:pt x="203" y="219"/>
                    </a:lnTo>
                    <a:lnTo>
                      <a:pt x="202" y="216"/>
                    </a:lnTo>
                    <a:lnTo>
                      <a:pt x="202" y="216"/>
                    </a:lnTo>
                    <a:lnTo>
                      <a:pt x="199" y="216"/>
                    </a:lnTo>
                    <a:lnTo>
                      <a:pt x="199" y="216"/>
                    </a:lnTo>
                    <a:lnTo>
                      <a:pt x="195" y="217"/>
                    </a:lnTo>
                    <a:lnTo>
                      <a:pt x="195" y="217"/>
                    </a:lnTo>
                    <a:lnTo>
                      <a:pt x="192" y="217"/>
                    </a:lnTo>
                    <a:lnTo>
                      <a:pt x="192" y="217"/>
                    </a:lnTo>
                    <a:lnTo>
                      <a:pt x="193" y="220"/>
                    </a:lnTo>
                    <a:lnTo>
                      <a:pt x="193" y="220"/>
                    </a:lnTo>
                    <a:lnTo>
                      <a:pt x="195" y="220"/>
                    </a:lnTo>
                    <a:lnTo>
                      <a:pt x="195" y="220"/>
                    </a:lnTo>
                    <a:lnTo>
                      <a:pt x="199" y="220"/>
                    </a:lnTo>
                    <a:lnTo>
                      <a:pt x="203" y="219"/>
                    </a:lnTo>
                    <a:lnTo>
                      <a:pt x="203" y="219"/>
                    </a:lnTo>
                    <a:close/>
                    <a:moveTo>
                      <a:pt x="253" y="115"/>
                    </a:moveTo>
                    <a:lnTo>
                      <a:pt x="253" y="115"/>
                    </a:lnTo>
                    <a:lnTo>
                      <a:pt x="253" y="115"/>
                    </a:lnTo>
                    <a:lnTo>
                      <a:pt x="253" y="115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8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61" y="121"/>
                    </a:lnTo>
                    <a:lnTo>
                      <a:pt x="256" y="116"/>
                    </a:lnTo>
                    <a:lnTo>
                      <a:pt x="256" y="116"/>
                    </a:lnTo>
                    <a:lnTo>
                      <a:pt x="253" y="115"/>
                    </a:lnTo>
                    <a:lnTo>
                      <a:pt x="253" y="115"/>
                    </a:lnTo>
                    <a:close/>
                    <a:moveTo>
                      <a:pt x="84" y="304"/>
                    </a:moveTo>
                    <a:lnTo>
                      <a:pt x="84" y="304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91" y="304"/>
                    </a:lnTo>
                    <a:lnTo>
                      <a:pt x="91" y="304"/>
                    </a:lnTo>
                    <a:lnTo>
                      <a:pt x="87" y="300"/>
                    </a:lnTo>
                    <a:lnTo>
                      <a:pt x="87" y="300"/>
                    </a:lnTo>
                    <a:lnTo>
                      <a:pt x="84" y="304"/>
                    </a:lnTo>
                    <a:lnTo>
                      <a:pt x="84" y="304"/>
                    </a:lnTo>
                    <a:close/>
                    <a:moveTo>
                      <a:pt x="250" y="179"/>
                    </a:moveTo>
                    <a:lnTo>
                      <a:pt x="250" y="179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47" y="188"/>
                    </a:lnTo>
                    <a:lnTo>
                      <a:pt x="250" y="189"/>
                    </a:lnTo>
                    <a:lnTo>
                      <a:pt x="253" y="192"/>
                    </a:lnTo>
                    <a:lnTo>
                      <a:pt x="253" y="192"/>
                    </a:lnTo>
                    <a:lnTo>
                      <a:pt x="254" y="188"/>
                    </a:lnTo>
                    <a:lnTo>
                      <a:pt x="254" y="185"/>
                    </a:lnTo>
                    <a:lnTo>
                      <a:pt x="254" y="185"/>
                    </a:lnTo>
                    <a:lnTo>
                      <a:pt x="254" y="186"/>
                    </a:lnTo>
                    <a:lnTo>
                      <a:pt x="254" y="186"/>
                    </a:lnTo>
                    <a:lnTo>
                      <a:pt x="253" y="186"/>
                    </a:lnTo>
                    <a:lnTo>
                      <a:pt x="251" y="186"/>
                    </a:lnTo>
                    <a:lnTo>
                      <a:pt x="251" y="186"/>
                    </a:lnTo>
                    <a:lnTo>
                      <a:pt x="250" y="185"/>
                    </a:lnTo>
                    <a:lnTo>
                      <a:pt x="250" y="183"/>
                    </a:lnTo>
                    <a:lnTo>
                      <a:pt x="250" y="183"/>
                    </a:lnTo>
                    <a:lnTo>
                      <a:pt x="250" y="182"/>
                    </a:lnTo>
                    <a:lnTo>
                      <a:pt x="250" y="182"/>
                    </a:lnTo>
                    <a:lnTo>
                      <a:pt x="251" y="179"/>
                    </a:lnTo>
                    <a:lnTo>
                      <a:pt x="251" y="179"/>
                    </a:lnTo>
                    <a:lnTo>
                      <a:pt x="250" y="179"/>
                    </a:lnTo>
                    <a:lnTo>
                      <a:pt x="250" y="179"/>
                    </a:lnTo>
                    <a:close/>
                    <a:moveTo>
                      <a:pt x="203" y="216"/>
                    </a:moveTo>
                    <a:lnTo>
                      <a:pt x="203" y="216"/>
                    </a:lnTo>
                    <a:lnTo>
                      <a:pt x="206" y="217"/>
                    </a:lnTo>
                    <a:lnTo>
                      <a:pt x="206" y="217"/>
                    </a:lnTo>
                    <a:lnTo>
                      <a:pt x="207" y="219"/>
                    </a:lnTo>
                    <a:lnTo>
                      <a:pt x="207" y="219"/>
                    </a:lnTo>
                    <a:lnTo>
                      <a:pt x="212" y="217"/>
                    </a:lnTo>
                    <a:lnTo>
                      <a:pt x="212" y="217"/>
                    </a:lnTo>
                    <a:lnTo>
                      <a:pt x="215" y="217"/>
                    </a:lnTo>
                    <a:lnTo>
                      <a:pt x="215" y="217"/>
                    </a:lnTo>
                    <a:lnTo>
                      <a:pt x="213" y="215"/>
                    </a:lnTo>
                    <a:lnTo>
                      <a:pt x="213" y="215"/>
                    </a:lnTo>
                    <a:lnTo>
                      <a:pt x="212" y="215"/>
                    </a:lnTo>
                    <a:lnTo>
                      <a:pt x="212" y="215"/>
                    </a:lnTo>
                    <a:lnTo>
                      <a:pt x="203" y="216"/>
                    </a:lnTo>
                    <a:lnTo>
                      <a:pt x="203" y="216"/>
                    </a:lnTo>
                    <a:close/>
                    <a:moveTo>
                      <a:pt x="64" y="345"/>
                    </a:moveTo>
                    <a:lnTo>
                      <a:pt x="64" y="345"/>
                    </a:lnTo>
                    <a:lnTo>
                      <a:pt x="65" y="340"/>
                    </a:lnTo>
                    <a:lnTo>
                      <a:pt x="65" y="340"/>
                    </a:lnTo>
                    <a:lnTo>
                      <a:pt x="67" y="334"/>
                    </a:lnTo>
                    <a:lnTo>
                      <a:pt x="67" y="328"/>
                    </a:lnTo>
                    <a:lnTo>
                      <a:pt x="67" y="328"/>
                    </a:lnTo>
                    <a:lnTo>
                      <a:pt x="67" y="327"/>
                    </a:lnTo>
                    <a:lnTo>
                      <a:pt x="67" y="327"/>
                    </a:lnTo>
                    <a:lnTo>
                      <a:pt x="67" y="325"/>
                    </a:lnTo>
                    <a:lnTo>
                      <a:pt x="67" y="325"/>
                    </a:lnTo>
                    <a:lnTo>
                      <a:pt x="68" y="321"/>
                    </a:lnTo>
                    <a:lnTo>
                      <a:pt x="68" y="321"/>
                    </a:lnTo>
                    <a:lnTo>
                      <a:pt x="65" y="327"/>
                    </a:lnTo>
                    <a:lnTo>
                      <a:pt x="64" y="332"/>
                    </a:lnTo>
                    <a:lnTo>
                      <a:pt x="64" y="338"/>
                    </a:lnTo>
                    <a:lnTo>
                      <a:pt x="64" y="345"/>
                    </a:lnTo>
                    <a:lnTo>
                      <a:pt x="64" y="345"/>
                    </a:lnTo>
                    <a:close/>
                    <a:moveTo>
                      <a:pt x="126" y="264"/>
                    </a:moveTo>
                    <a:lnTo>
                      <a:pt x="126" y="264"/>
                    </a:lnTo>
                    <a:lnTo>
                      <a:pt x="126" y="264"/>
                    </a:lnTo>
                    <a:lnTo>
                      <a:pt x="126" y="264"/>
                    </a:lnTo>
                    <a:lnTo>
                      <a:pt x="125" y="264"/>
                    </a:lnTo>
                    <a:lnTo>
                      <a:pt x="125" y="264"/>
                    </a:lnTo>
                    <a:lnTo>
                      <a:pt x="124" y="271"/>
                    </a:lnTo>
                    <a:lnTo>
                      <a:pt x="124" y="271"/>
                    </a:lnTo>
                    <a:lnTo>
                      <a:pt x="124" y="273"/>
                    </a:lnTo>
                    <a:lnTo>
                      <a:pt x="124" y="273"/>
                    </a:lnTo>
                    <a:lnTo>
                      <a:pt x="124" y="274"/>
                    </a:lnTo>
                    <a:lnTo>
                      <a:pt x="124" y="274"/>
                    </a:lnTo>
                    <a:lnTo>
                      <a:pt x="124" y="278"/>
                    </a:lnTo>
                    <a:lnTo>
                      <a:pt x="124" y="278"/>
                    </a:lnTo>
                    <a:lnTo>
                      <a:pt x="122" y="283"/>
                    </a:lnTo>
                    <a:lnTo>
                      <a:pt x="122" y="283"/>
                    </a:lnTo>
                    <a:lnTo>
                      <a:pt x="121" y="288"/>
                    </a:lnTo>
                    <a:lnTo>
                      <a:pt x="121" y="288"/>
                    </a:lnTo>
                    <a:lnTo>
                      <a:pt x="125" y="280"/>
                    </a:lnTo>
                    <a:lnTo>
                      <a:pt x="125" y="280"/>
                    </a:lnTo>
                    <a:lnTo>
                      <a:pt x="125" y="277"/>
                    </a:lnTo>
                    <a:lnTo>
                      <a:pt x="125" y="277"/>
                    </a:lnTo>
                    <a:lnTo>
                      <a:pt x="126" y="264"/>
                    </a:lnTo>
                    <a:lnTo>
                      <a:pt x="126" y="264"/>
                    </a:lnTo>
                    <a:close/>
                    <a:moveTo>
                      <a:pt x="37" y="206"/>
                    </a:moveTo>
                    <a:lnTo>
                      <a:pt x="37" y="206"/>
                    </a:lnTo>
                    <a:lnTo>
                      <a:pt x="38" y="199"/>
                    </a:lnTo>
                    <a:lnTo>
                      <a:pt x="38" y="199"/>
                    </a:lnTo>
                    <a:lnTo>
                      <a:pt x="38" y="197"/>
                    </a:lnTo>
                    <a:lnTo>
                      <a:pt x="38" y="197"/>
                    </a:lnTo>
                    <a:lnTo>
                      <a:pt x="35" y="196"/>
                    </a:lnTo>
                    <a:lnTo>
                      <a:pt x="35" y="196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2"/>
                    </a:lnTo>
                    <a:lnTo>
                      <a:pt x="34" y="203"/>
                    </a:lnTo>
                    <a:lnTo>
                      <a:pt x="34" y="203"/>
                    </a:lnTo>
                    <a:lnTo>
                      <a:pt x="37" y="206"/>
                    </a:lnTo>
                    <a:lnTo>
                      <a:pt x="37" y="206"/>
                    </a:lnTo>
                    <a:close/>
                    <a:moveTo>
                      <a:pt x="251" y="165"/>
                    </a:moveTo>
                    <a:lnTo>
                      <a:pt x="251" y="165"/>
                    </a:lnTo>
                    <a:lnTo>
                      <a:pt x="251" y="168"/>
                    </a:lnTo>
                    <a:lnTo>
                      <a:pt x="251" y="168"/>
                    </a:lnTo>
                    <a:lnTo>
                      <a:pt x="251" y="175"/>
                    </a:lnTo>
                    <a:lnTo>
                      <a:pt x="251" y="175"/>
                    </a:lnTo>
                    <a:lnTo>
                      <a:pt x="251" y="176"/>
                    </a:lnTo>
                    <a:lnTo>
                      <a:pt x="253" y="178"/>
                    </a:lnTo>
                    <a:lnTo>
                      <a:pt x="253" y="178"/>
                    </a:lnTo>
                    <a:lnTo>
                      <a:pt x="256" y="168"/>
                    </a:lnTo>
                    <a:lnTo>
                      <a:pt x="256" y="168"/>
                    </a:lnTo>
                    <a:lnTo>
                      <a:pt x="251" y="165"/>
                    </a:lnTo>
                    <a:lnTo>
                      <a:pt x="251" y="165"/>
                    </a:lnTo>
                    <a:close/>
                    <a:moveTo>
                      <a:pt x="43" y="210"/>
                    </a:moveTo>
                    <a:lnTo>
                      <a:pt x="43" y="210"/>
                    </a:lnTo>
                    <a:lnTo>
                      <a:pt x="44" y="209"/>
                    </a:lnTo>
                    <a:lnTo>
                      <a:pt x="44" y="209"/>
                    </a:lnTo>
                    <a:lnTo>
                      <a:pt x="44" y="206"/>
                    </a:lnTo>
                    <a:lnTo>
                      <a:pt x="43" y="203"/>
                    </a:lnTo>
                    <a:lnTo>
                      <a:pt x="43" y="203"/>
                    </a:lnTo>
                    <a:lnTo>
                      <a:pt x="41" y="200"/>
                    </a:lnTo>
                    <a:lnTo>
                      <a:pt x="41" y="200"/>
                    </a:lnTo>
                    <a:lnTo>
                      <a:pt x="38" y="206"/>
                    </a:lnTo>
                    <a:lnTo>
                      <a:pt x="38" y="206"/>
                    </a:lnTo>
                    <a:lnTo>
                      <a:pt x="40" y="207"/>
                    </a:lnTo>
                    <a:lnTo>
                      <a:pt x="40" y="207"/>
                    </a:lnTo>
                    <a:lnTo>
                      <a:pt x="43" y="210"/>
                    </a:lnTo>
                    <a:lnTo>
                      <a:pt x="43" y="210"/>
                    </a:lnTo>
                    <a:close/>
                    <a:moveTo>
                      <a:pt x="27" y="188"/>
                    </a:moveTo>
                    <a:lnTo>
                      <a:pt x="27" y="188"/>
                    </a:lnTo>
                    <a:lnTo>
                      <a:pt x="26" y="192"/>
                    </a:lnTo>
                    <a:lnTo>
                      <a:pt x="26" y="192"/>
                    </a:lnTo>
                    <a:lnTo>
                      <a:pt x="26" y="193"/>
                    </a:lnTo>
                    <a:lnTo>
                      <a:pt x="26" y="193"/>
                    </a:lnTo>
                    <a:lnTo>
                      <a:pt x="28" y="197"/>
                    </a:lnTo>
                    <a:lnTo>
                      <a:pt x="28" y="197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30" y="190"/>
                    </a:lnTo>
                    <a:lnTo>
                      <a:pt x="30" y="190"/>
                    </a:lnTo>
                    <a:lnTo>
                      <a:pt x="27" y="188"/>
                    </a:lnTo>
                    <a:lnTo>
                      <a:pt x="27" y="188"/>
                    </a:lnTo>
                    <a:close/>
                    <a:moveTo>
                      <a:pt x="253" y="65"/>
                    </a:moveTo>
                    <a:lnTo>
                      <a:pt x="253" y="65"/>
                    </a:lnTo>
                    <a:lnTo>
                      <a:pt x="250" y="65"/>
                    </a:lnTo>
                    <a:lnTo>
                      <a:pt x="250" y="65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3" y="75"/>
                    </a:lnTo>
                    <a:lnTo>
                      <a:pt x="253" y="75"/>
                    </a:lnTo>
                    <a:lnTo>
                      <a:pt x="253" y="65"/>
                    </a:lnTo>
                    <a:lnTo>
                      <a:pt x="253" y="65"/>
                    </a:lnTo>
                    <a:close/>
                    <a:moveTo>
                      <a:pt x="107" y="293"/>
                    </a:moveTo>
                    <a:lnTo>
                      <a:pt x="107" y="293"/>
                    </a:lnTo>
                    <a:lnTo>
                      <a:pt x="109" y="294"/>
                    </a:lnTo>
                    <a:lnTo>
                      <a:pt x="109" y="294"/>
                    </a:lnTo>
                    <a:lnTo>
                      <a:pt x="112" y="293"/>
                    </a:lnTo>
                    <a:lnTo>
                      <a:pt x="112" y="293"/>
                    </a:lnTo>
                    <a:lnTo>
                      <a:pt x="114" y="290"/>
                    </a:lnTo>
                    <a:lnTo>
                      <a:pt x="114" y="290"/>
                    </a:lnTo>
                    <a:lnTo>
                      <a:pt x="112" y="288"/>
                    </a:lnTo>
                    <a:lnTo>
                      <a:pt x="111" y="287"/>
                    </a:lnTo>
                    <a:lnTo>
                      <a:pt x="111" y="287"/>
                    </a:lnTo>
                    <a:lnTo>
                      <a:pt x="107" y="293"/>
                    </a:lnTo>
                    <a:lnTo>
                      <a:pt x="107" y="293"/>
                    </a:lnTo>
                    <a:close/>
                    <a:moveTo>
                      <a:pt x="259" y="128"/>
                    </a:moveTo>
                    <a:lnTo>
                      <a:pt x="259" y="12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18"/>
                    </a:lnTo>
                    <a:lnTo>
                      <a:pt x="251" y="125"/>
                    </a:lnTo>
                    <a:lnTo>
                      <a:pt x="251" y="125"/>
                    </a:lnTo>
                    <a:lnTo>
                      <a:pt x="257" y="128"/>
                    </a:lnTo>
                    <a:lnTo>
                      <a:pt x="257" y="128"/>
                    </a:lnTo>
                    <a:lnTo>
                      <a:pt x="259" y="128"/>
                    </a:lnTo>
                    <a:lnTo>
                      <a:pt x="259" y="128"/>
                    </a:lnTo>
                    <a:close/>
                    <a:moveTo>
                      <a:pt x="247" y="30"/>
                    </a:moveTo>
                    <a:lnTo>
                      <a:pt x="247" y="30"/>
                    </a:lnTo>
                    <a:lnTo>
                      <a:pt x="247" y="31"/>
                    </a:lnTo>
                    <a:lnTo>
                      <a:pt x="247" y="31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50" y="35"/>
                    </a:lnTo>
                    <a:lnTo>
                      <a:pt x="250" y="37"/>
                    </a:lnTo>
                    <a:lnTo>
                      <a:pt x="250" y="37"/>
                    </a:lnTo>
                    <a:lnTo>
                      <a:pt x="250" y="38"/>
                    </a:lnTo>
                    <a:lnTo>
                      <a:pt x="250" y="38"/>
                    </a:lnTo>
                    <a:lnTo>
                      <a:pt x="251" y="43"/>
                    </a:lnTo>
                    <a:lnTo>
                      <a:pt x="251" y="43"/>
                    </a:lnTo>
                    <a:lnTo>
                      <a:pt x="253" y="44"/>
                    </a:lnTo>
                    <a:lnTo>
                      <a:pt x="253" y="44"/>
                    </a:lnTo>
                    <a:lnTo>
                      <a:pt x="253" y="40"/>
                    </a:lnTo>
                    <a:lnTo>
                      <a:pt x="253" y="40"/>
                    </a:lnTo>
                    <a:lnTo>
                      <a:pt x="251" y="33"/>
                    </a:lnTo>
                    <a:lnTo>
                      <a:pt x="251" y="33"/>
                    </a:lnTo>
                    <a:lnTo>
                      <a:pt x="250" y="30"/>
                    </a:lnTo>
                    <a:lnTo>
                      <a:pt x="247" y="30"/>
                    </a:lnTo>
                    <a:lnTo>
                      <a:pt x="247" y="30"/>
                    </a:lnTo>
                    <a:lnTo>
                      <a:pt x="247" y="30"/>
                    </a:lnTo>
                    <a:lnTo>
                      <a:pt x="247" y="30"/>
                    </a:lnTo>
                    <a:close/>
                    <a:moveTo>
                      <a:pt x="212" y="212"/>
                    </a:moveTo>
                    <a:lnTo>
                      <a:pt x="212" y="212"/>
                    </a:lnTo>
                    <a:lnTo>
                      <a:pt x="210" y="210"/>
                    </a:lnTo>
                    <a:lnTo>
                      <a:pt x="210" y="210"/>
                    </a:lnTo>
                    <a:lnTo>
                      <a:pt x="207" y="209"/>
                    </a:lnTo>
                    <a:lnTo>
                      <a:pt x="207" y="209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00" y="213"/>
                    </a:lnTo>
                    <a:lnTo>
                      <a:pt x="200" y="213"/>
                    </a:lnTo>
                    <a:lnTo>
                      <a:pt x="202" y="213"/>
                    </a:lnTo>
                    <a:lnTo>
                      <a:pt x="202" y="213"/>
                    </a:lnTo>
                    <a:lnTo>
                      <a:pt x="212" y="212"/>
                    </a:lnTo>
                    <a:lnTo>
                      <a:pt x="212" y="212"/>
                    </a:lnTo>
                    <a:close/>
                    <a:moveTo>
                      <a:pt x="99" y="298"/>
                    </a:moveTo>
                    <a:lnTo>
                      <a:pt x="99" y="298"/>
                    </a:lnTo>
                    <a:lnTo>
                      <a:pt x="104" y="301"/>
                    </a:lnTo>
                    <a:lnTo>
                      <a:pt x="104" y="301"/>
                    </a:lnTo>
                    <a:lnTo>
                      <a:pt x="107" y="297"/>
                    </a:lnTo>
                    <a:lnTo>
                      <a:pt x="107" y="297"/>
                    </a:lnTo>
                    <a:lnTo>
                      <a:pt x="105" y="294"/>
                    </a:lnTo>
                    <a:lnTo>
                      <a:pt x="105" y="294"/>
                    </a:lnTo>
                    <a:lnTo>
                      <a:pt x="99" y="298"/>
                    </a:lnTo>
                    <a:lnTo>
                      <a:pt x="99" y="298"/>
                    </a:lnTo>
                    <a:close/>
                    <a:moveTo>
                      <a:pt x="97" y="307"/>
                    </a:moveTo>
                    <a:lnTo>
                      <a:pt x="97" y="307"/>
                    </a:lnTo>
                    <a:lnTo>
                      <a:pt x="101" y="303"/>
                    </a:lnTo>
                    <a:lnTo>
                      <a:pt x="101" y="303"/>
                    </a:lnTo>
                    <a:lnTo>
                      <a:pt x="98" y="300"/>
                    </a:lnTo>
                    <a:lnTo>
                      <a:pt x="98" y="300"/>
                    </a:lnTo>
                    <a:lnTo>
                      <a:pt x="94" y="304"/>
                    </a:lnTo>
                    <a:lnTo>
                      <a:pt x="94" y="304"/>
                    </a:lnTo>
                    <a:lnTo>
                      <a:pt x="97" y="307"/>
                    </a:lnTo>
                    <a:lnTo>
                      <a:pt x="97" y="307"/>
                    </a:lnTo>
                    <a:close/>
                    <a:moveTo>
                      <a:pt x="243" y="28"/>
                    </a:moveTo>
                    <a:lnTo>
                      <a:pt x="243" y="28"/>
                    </a:lnTo>
                    <a:lnTo>
                      <a:pt x="244" y="27"/>
                    </a:lnTo>
                    <a:lnTo>
                      <a:pt x="244" y="27"/>
                    </a:lnTo>
                    <a:lnTo>
                      <a:pt x="244" y="24"/>
                    </a:lnTo>
                    <a:lnTo>
                      <a:pt x="244" y="24"/>
                    </a:lnTo>
                    <a:lnTo>
                      <a:pt x="244" y="21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39" y="18"/>
                    </a:lnTo>
                    <a:lnTo>
                      <a:pt x="239" y="18"/>
                    </a:lnTo>
                    <a:lnTo>
                      <a:pt x="243" y="28"/>
                    </a:lnTo>
                    <a:lnTo>
                      <a:pt x="243" y="28"/>
                    </a:lnTo>
                    <a:close/>
                    <a:moveTo>
                      <a:pt x="229" y="212"/>
                    </a:moveTo>
                    <a:lnTo>
                      <a:pt x="229" y="212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0" y="213"/>
                    </a:lnTo>
                    <a:lnTo>
                      <a:pt x="236" y="212"/>
                    </a:lnTo>
                    <a:lnTo>
                      <a:pt x="236" y="212"/>
                    </a:lnTo>
                    <a:lnTo>
                      <a:pt x="233" y="207"/>
                    </a:lnTo>
                    <a:lnTo>
                      <a:pt x="233" y="207"/>
                    </a:lnTo>
                    <a:lnTo>
                      <a:pt x="229" y="212"/>
                    </a:lnTo>
                    <a:lnTo>
                      <a:pt x="229" y="212"/>
                    </a:lnTo>
                    <a:close/>
                    <a:moveTo>
                      <a:pt x="266" y="48"/>
                    </a:moveTo>
                    <a:lnTo>
                      <a:pt x="266" y="48"/>
                    </a:lnTo>
                    <a:lnTo>
                      <a:pt x="264" y="48"/>
                    </a:lnTo>
                    <a:lnTo>
                      <a:pt x="264" y="48"/>
                    </a:lnTo>
                    <a:lnTo>
                      <a:pt x="264" y="50"/>
                    </a:lnTo>
                    <a:lnTo>
                      <a:pt x="264" y="50"/>
                    </a:lnTo>
                    <a:lnTo>
                      <a:pt x="266" y="60"/>
                    </a:lnTo>
                    <a:lnTo>
                      <a:pt x="266" y="60"/>
                    </a:lnTo>
                    <a:lnTo>
                      <a:pt x="266" y="74"/>
                    </a:lnTo>
                    <a:lnTo>
                      <a:pt x="266" y="74"/>
                    </a:lnTo>
                    <a:lnTo>
                      <a:pt x="266" y="80"/>
                    </a:lnTo>
                    <a:lnTo>
                      <a:pt x="266" y="80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81"/>
                    </a:lnTo>
                    <a:lnTo>
                      <a:pt x="266" y="53"/>
                    </a:lnTo>
                    <a:lnTo>
                      <a:pt x="266" y="53"/>
                    </a:lnTo>
                    <a:lnTo>
                      <a:pt x="266" y="48"/>
                    </a:lnTo>
                    <a:lnTo>
                      <a:pt x="266" y="48"/>
                    </a:lnTo>
                    <a:close/>
                    <a:moveTo>
                      <a:pt x="92" y="305"/>
                    </a:moveTo>
                    <a:lnTo>
                      <a:pt x="92" y="305"/>
                    </a:lnTo>
                    <a:lnTo>
                      <a:pt x="89" y="311"/>
                    </a:lnTo>
                    <a:lnTo>
                      <a:pt x="89" y="311"/>
                    </a:lnTo>
                    <a:lnTo>
                      <a:pt x="92" y="313"/>
                    </a:lnTo>
                    <a:lnTo>
                      <a:pt x="92" y="313"/>
                    </a:lnTo>
                    <a:lnTo>
                      <a:pt x="95" y="310"/>
                    </a:lnTo>
                    <a:lnTo>
                      <a:pt x="95" y="310"/>
                    </a:lnTo>
                    <a:lnTo>
                      <a:pt x="92" y="305"/>
                    </a:lnTo>
                    <a:lnTo>
                      <a:pt x="92" y="305"/>
                    </a:lnTo>
                    <a:close/>
                    <a:moveTo>
                      <a:pt x="116" y="288"/>
                    </a:moveTo>
                    <a:lnTo>
                      <a:pt x="116" y="288"/>
                    </a:lnTo>
                    <a:lnTo>
                      <a:pt x="116" y="288"/>
                    </a:lnTo>
                    <a:lnTo>
                      <a:pt x="116" y="288"/>
                    </a:lnTo>
                    <a:lnTo>
                      <a:pt x="118" y="284"/>
                    </a:lnTo>
                    <a:lnTo>
                      <a:pt x="118" y="284"/>
                    </a:lnTo>
                    <a:lnTo>
                      <a:pt x="116" y="284"/>
                    </a:lnTo>
                    <a:lnTo>
                      <a:pt x="116" y="284"/>
                    </a:lnTo>
                    <a:lnTo>
                      <a:pt x="116" y="283"/>
                    </a:lnTo>
                    <a:lnTo>
                      <a:pt x="116" y="283"/>
                    </a:lnTo>
                    <a:lnTo>
                      <a:pt x="115" y="281"/>
                    </a:lnTo>
                    <a:lnTo>
                      <a:pt x="115" y="281"/>
                    </a:lnTo>
                    <a:lnTo>
                      <a:pt x="114" y="283"/>
                    </a:lnTo>
                    <a:lnTo>
                      <a:pt x="112" y="286"/>
                    </a:lnTo>
                    <a:lnTo>
                      <a:pt x="112" y="286"/>
                    </a:lnTo>
                    <a:lnTo>
                      <a:pt x="114" y="286"/>
                    </a:lnTo>
                    <a:lnTo>
                      <a:pt x="114" y="286"/>
                    </a:lnTo>
                    <a:lnTo>
                      <a:pt x="115" y="286"/>
                    </a:lnTo>
                    <a:lnTo>
                      <a:pt x="116" y="288"/>
                    </a:lnTo>
                    <a:lnTo>
                      <a:pt x="116" y="288"/>
                    </a:lnTo>
                    <a:close/>
                    <a:moveTo>
                      <a:pt x="250" y="84"/>
                    </a:moveTo>
                    <a:lnTo>
                      <a:pt x="250" y="84"/>
                    </a:lnTo>
                    <a:lnTo>
                      <a:pt x="253" y="85"/>
                    </a:lnTo>
                    <a:lnTo>
                      <a:pt x="253" y="85"/>
                    </a:lnTo>
                    <a:lnTo>
                      <a:pt x="253" y="78"/>
                    </a:lnTo>
                    <a:lnTo>
                      <a:pt x="253" y="78"/>
                    </a:lnTo>
                    <a:lnTo>
                      <a:pt x="250" y="77"/>
                    </a:lnTo>
                    <a:lnTo>
                      <a:pt x="250" y="77"/>
                    </a:lnTo>
                    <a:lnTo>
                      <a:pt x="250" y="84"/>
                    </a:lnTo>
                    <a:lnTo>
                      <a:pt x="250" y="84"/>
                    </a:lnTo>
                    <a:close/>
                    <a:moveTo>
                      <a:pt x="251" y="97"/>
                    </a:moveTo>
                    <a:lnTo>
                      <a:pt x="251" y="97"/>
                    </a:lnTo>
                    <a:lnTo>
                      <a:pt x="253" y="88"/>
                    </a:lnTo>
                    <a:lnTo>
                      <a:pt x="253" y="88"/>
                    </a:lnTo>
                    <a:lnTo>
                      <a:pt x="250" y="87"/>
                    </a:lnTo>
                    <a:lnTo>
                      <a:pt x="250" y="87"/>
                    </a:lnTo>
                    <a:lnTo>
                      <a:pt x="250" y="97"/>
                    </a:lnTo>
                    <a:lnTo>
                      <a:pt x="250" y="97"/>
                    </a:lnTo>
                    <a:lnTo>
                      <a:pt x="251" y="97"/>
                    </a:lnTo>
                    <a:lnTo>
                      <a:pt x="251" y="97"/>
                    </a:lnTo>
                    <a:close/>
                    <a:moveTo>
                      <a:pt x="31" y="193"/>
                    </a:moveTo>
                    <a:lnTo>
                      <a:pt x="31" y="193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0" y="199"/>
                    </a:lnTo>
                    <a:lnTo>
                      <a:pt x="33" y="202"/>
                    </a:lnTo>
                    <a:lnTo>
                      <a:pt x="33" y="202"/>
                    </a:lnTo>
                    <a:lnTo>
                      <a:pt x="34" y="196"/>
                    </a:lnTo>
                    <a:lnTo>
                      <a:pt x="34" y="196"/>
                    </a:lnTo>
                    <a:lnTo>
                      <a:pt x="34" y="195"/>
                    </a:lnTo>
                    <a:lnTo>
                      <a:pt x="34" y="195"/>
                    </a:lnTo>
                    <a:lnTo>
                      <a:pt x="31" y="193"/>
                    </a:lnTo>
                    <a:lnTo>
                      <a:pt x="31" y="193"/>
                    </a:lnTo>
                    <a:close/>
                    <a:moveTo>
                      <a:pt x="263" y="48"/>
                    </a:moveTo>
                    <a:lnTo>
                      <a:pt x="263" y="48"/>
                    </a:lnTo>
                    <a:lnTo>
                      <a:pt x="260" y="38"/>
                    </a:lnTo>
                    <a:lnTo>
                      <a:pt x="260" y="38"/>
                    </a:lnTo>
                    <a:lnTo>
                      <a:pt x="259" y="37"/>
                    </a:lnTo>
                    <a:lnTo>
                      <a:pt x="259" y="37"/>
                    </a:lnTo>
                    <a:lnTo>
                      <a:pt x="261" y="47"/>
                    </a:lnTo>
                    <a:lnTo>
                      <a:pt x="261" y="47"/>
                    </a:lnTo>
                    <a:lnTo>
                      <a:pt x="263" y="48"/>
                    </a:lnTo>
                    <a:lnTo>
                      <a:pt x="263" y="48"/>
                    </a:lnTo>
                    <a:close/>
                    <a:moveTo>
                      <a:pt x="62" y="233"/>
                    </a:moveTo>
                    <a:lnTo>
                      <a:pt x="62" y="233"/>
                    </a:lnTo>
                    <a:lnTo>
                      <a:pt x="62" y="234"/>
                    </a:lnTo>
                    <a:lnTo>
                      <a:pt x="62" y="23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4"/>
                    </a:lnTo>
                    <a:lnTo>
                      <a:pt x="70" y="240"/>
                    </a:lnTo>
                    <a:lnTo>
                      <a:pt x="67" y="237"/>
                    </a:lnTo>
                    <a:lnTo>
                      <a:pt x="67" y="237"/>
                    </a:lnTo>
                    <a:lnTo>
                      <a:pt x="62" y="233"/>
                    </a:lnTo>
                    <a:lnTo>
                      <a:pt x="62" y="233"/>
                    </a:lnTo>
                    <a:lnTo>
                      <a:pt x="62" y="233"/>
                    </a:lnTo>
                    <a:lnTo>
                      <a:pt x="62" y="233"/>
                    </a:lnTo>
                    <a:close/>
                    <a:moveTo>
                      <a:pt x="249" y="44"/>
                    </a:moveTo>
                    <a:lnTo>
                      <a:pt x="249" y="44"/>
                    </a:lnTo>
                    <a:lnTo>
                      <a:pt x="250" y="54"/>
                    </a:lnTo>
                    <a:lnTo>
                      <a:pt x="250" y="54"/>
                    </a:lnTo>
                    <a:lnTo>
                      <a:pt x="251" y="54"/>
                    </a:lnTo>
                    <a:lnTo>
                      <a:pt x="251" y="54"/>
                    </a:lnTo>
                    <a:lnTo>
                      <a:pt x="251" y="53"/>
                    </a:lnTo>
                    <a:lnTo>
                      <a:pt x="251" y="53"/>
                    </a:lnTo>
                    <a:lnTo>
                      <a:pt x="250" y="45"/>
                    </a:lnTo>
                    <a:lnTo>
                      <a:pt x="250" y="45"/>
                    </a:lnTo>
                    <a:lnTo>
                      <a:pt x="249" y="44"/>
                    </a:lnTo>
                    <a:lnTo>
                      <a:pt x="249" y="44"/>
                    </a:lnTo>
                    <a:close/>
                    <a:moveTo>
                      <a:pt x="260" y="158"/>
                    </a:moveTo>
                    <a:lnTo>
                      <a:pt x="260" y="158"/>
                    </a:lnTo>
                    <a:lnTo>
                      <a:pt x="259" y="168"/>
                    </a:lnTo>
                    <a:lnTo>
                      <a:pt x="259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261" y="168"/>
                    </a:lnTo>
                    <a:lnTo>
                      <a:pt x="261" y="166"/>
                    </a:lnTo>
                    <a:lnTo>
                      <a:pt x="261" y="166"/>
                    </a:lnTo>
                    <a:lnTo>
                      <a:pt x="261" y="159"/>
                    </a:lnTo>
                    <a:lnTo>
                      <a:pt x="261" y="159"/>
                    </a:lnTo>
                    <a:lnTo>
                      <a:pt x="260" y="158"/>
                    </a:lnTo>
                    <a:lnTo>
                      <a:pt x="260" y="158"/>
                    </a:lnTo>
                    <a:close/>
                    <a:moveTo>
                      <a:pt x="88" y="320"/>
                    </a:moveTo>
                    <a:lnTo>
                      <a:pt x="88" y="320"/>
                    </a:lnTo>
                    <a:lnTo>
                      <a:pt x="89" y="315"/>
                    </a:lnTo>
                    <a:lnTo>
                      <a:pt x="89" y="315"/>
                    </a:lnTo>
                    <a:lnTo>
                      <a:pt x="88" y="313"/>
                    </a:lnTo>
                    <a:lnTo>
                      <a:pt x="88" y="313"/>
                    </a:lnTo>
                    <a:lnTo>
                      <a:pt x="85" y="318"/>
                    </a:lnTo>
                    <a:lnTo>
                      <a:pt x="85" y="318"/>
                    </a:lnTo>
                    <a:lnTo>
                      <a:pt x="88" y="320"/>
                    </a:lnTo>
                    <a:lnTo>
                      <a:pt x="88" y="320"/>
                    </a:lnTo>
                    <a:close/>
                    <a:moveTo>
                      <a:pt x="257" y="197"/>
                    </a:moveTo>
                    <a:lnTo>
                      <a:pt x="257" y="197"/>
                    </a:lnTo>
                    <a:lnTo>
                      <a:pt x="257" y="197"/>
                    </a:lnTo>
                    <a:lnTo>
                      <a:pt x="257" y="197"/>
                    </a:lnTo>
                    <a:lnTo>
                      <a:pt x="250" y="207"/>
                    </a:lnTo>
                    <a:lnTo>
                      <a:pt x="250" y="207"/>
                    </a:lnTo>
                    <a:lnTo>
                      <a:pt x="249" y="209"/>
                    </a:lnTo>
                    <a:lnTo>
                      <a:pt x="249" y="209"/>
                    </a:lnTo>
                    <a:lnTo>
                      <a:pt x="254" y="203"/>
                    </a:lnTo>
                    <a:lnTo>
                      <a:pt x="257" y="200"/>
                    </a:lnTo>
                    <a:lnTo>
                      <a:pt x="257" y="197"/>
                    </a:lnTo>
                    <a:lnTo>
                      <a:pt x="257" y="197"/>
                    </a:lnTo>
                    <a:close/>
                    <a:moveTo>
                      <a:pt x="20" y="182"/>
                    </a:moveTo>
                    <a:lnTo>
                      <a:pt x="20" y="182"/>
                    </a:lnTo>
                    <a:lnTo>
                      <a:pt x="23" y="190"/>
                    </a:lnTo>
                    <a:lnTo>
                      <a:pt x="23" y="190"/>
                    </a:lnTo>
                    <a:lnTo>
                      <a:pt x="24" y="185"/>
                    </a:lnTo>
                    <a:lnTo>
                      <a:pt x="24" y="185"/>
                    </a:lnTo>
                    <a:lnTo>
                      <a:pt x="20" y="182"/>
                    </a:lnTo>
                    <a:lnTo>
                      <a:pt x="20" y="182"/>
                    </a:lnTo>
                    <a:close/>
                    <a:moveTo>
                      <a:pt x="230" y="217"/>
                    </a:moveTo>
                    <a:lnTo>
                      <a:pt x="230" y="217"/>
                    </a:lnTo>
                    <a:lnTo>
                      <a:pt x="229" y="216"/>
                    </a:lnTo>
                    <a:lnTo>
                      <a:pt x="229" y="216"/>
                    </a:lnTo>
                    <a:lnTo>
                      <a:pt x="222" y="217"/>
                    </a:lnTo>
                    <a:lnTo>
                      <a:pt x="222" y="217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30" y="217"/>
                    </a:lnTo>
                    <a:lnTo>
                      <a:pt x="230" y="217"/>
                    </a:lnTo>
                    <a:close/>
                    <a:moveTo>
                      <a:pt x="197" y="212"/>
                    </a:moveTo>
                    <a:lnTo>
                      <a:pt x="197" y="212"/>
                    </a:lnTo>
                    <a:lnTo>
                      <a:pt x="188" y="213"/>
                    </a:lnTo>
                    <a:lnTo>
                      <a:pt x="188" y="213"/>
                    </a:lnTo>
                    <a:lnTo>
                      <a:pt x="189" y="215"/>
                    </a:lnTo>
                    <a:lnTo>
                      <a:pt x="189" y="215"/>
                    </a:lnTo>
                    <a:lnTo>
                      <a:pt x="197" y="213"/>
                    </a:lnTo>
                    <a:lnTo>
                      <a:pt x="197" y="213"/>
                    </a:lnTo>
                    <a:lnTo>
                      <a:pt x="199" y="213"/>
                    </a:lnTo>
                    <a:lnTo>
                      <a:pt x="199" y="213"/>
                    </a:lnTo>
                    <a:lnTo>
                      <a:pt x="197" y="212"/>
                    </a:lnTo>
                    <a:lnTo>
                      <a:pt x="197" y="212"/>
                    </a:lnTo>
                    <a:close/>
                    <a:moveTo>
                      <a:pt x="251" y="101"/>
                    </a:moveTo>
                    <a:lnTo>
                      <a:pt x="251" y="101"/>
                    </a:lnTo>
                    <a:lnTo>
                      <a:pt x="250" y="101"/>
                    </a:lnTo>
                    <a:lnTo>
                      <a:pt x="250" y="101"/>
                    </a:lnTo>
                    <a:lnTo>
                      <a:pt x="249" y="112"/>
                    </a:lnTo>
                    <a:lnTo>
                      <a:pt x="249" y="112"/>
                    </a:lnTo>
                    <a:lnTo>
                      <a:pt x="250" y="111"/>
                    </a:lnTo>
                    <a:lnTo>
                      <a:pt x="250" y="109"/>
                    </a:lnTo>
                    <a:lnTo>
                      <a:pt x="250" y="109"/>
                    </a:lnTo>
                    <a:lnTo>
                      <a:pt x="251" y="105"/>
                    </a:lnTo>
                    <a:lnTo>
                      <a:pt x="251" y="105"/>
                    </a:lnTo>
                    <a:lnTo>
                      <a:pt x="251" y="101"/>
                    </a:lnTo>
                    <a:lnTo>
                      <a:pt x="251" y="101"/>
                    </a:lnTo>
                    <a:close/>
                    <a:moveTo>
                      <a:pt x="249" y="18"/>
                    </a:moveTo>
                    <a:lnTo>
                      <a:pt x="249" y="18"/>
                    </a:lnTo>
                    <a:lnTo>
                      <a:pt x="250" y="21"/>
                    </a:lnTo>
                    <a:lnTo>
                      <a:pt x="250" y="21"/>
                    </a:lnTo>
                    <a:lnTo>
                      <a:pt x="253" y="26"/>
                    </a:lnTo>
                    <a:lnTo>
                      <a:pt x="253" y="26"/>
                    </a:lnTo>
                    <a:lnTo>
                      <a:pt x="256" y="28"/>
                    </a:lnTo>
                    <a:lnTo>
                      <a:pt x="256" y="28"/>
                    </a:lnTo>
                    <a:lnTo>
                      <a:pt x="253" y="23"/>
                    </a:lnTo>
                    <a:lnTo>
                      <a:pt x="249" y="18"/>
                    </a:lnTo>
                    <a:lnTo>
                      <a:pt x="249" y="18"/>
                    </a:lnTo>
                    <a:close/>
                    <a:moveTo>
                      <a:pt x="216" y="213"/>
                    </a:moveTo>
                    <a:lnTo>
                      <a:pt x="216" y="213"/>
                    </a:lnTo>
                    <a:lnTo>
                      <a:pt x="217" y="216"/>
                    </a:lnTo>
                    <a:lnTo>
                      <a:pt x="217" y="216"/>
                    </a:lnTo>
                    <a:lnTo>
                      <a:pt x="223" y="213"/>
                    </a:lnTo>
                    <a:lnTo>
                      <a:pt x="223" y="213"/>
                    </a:lnTo>
                    <a:lnTo>
                      <a:pt x="216" y="213"/>
                    </a:lnTo>
                    <a:lnTo>
                      <a:pt x="216" y="213"/>
                    </a:lnTo>
                    <a:close/>
                    <a:moveTo>
                      <a:pt x="217" y="203"/>
                    </a:moveTo>
                    <a:lnTo>
                      <a:pt x="217" y="203"/>
                    </a:lnTo>
                    <a:lnTo>
                      <a:pt x="217" y="203"/>
                    </a:lnTo>
                    <a:lnTo>
                      <a:pt x="216" y="203"/>
                    </a:lnTo>
                    <a:lnTo>
                      <a:pt x="216" y="203"/>
                    </a:lnTo>
                    <a:lnTo>
                      <a:pt x="212" y="203"/>
                    </a:lnTo>
                    <a:lnTo>
                      <a:pt x="212" y="203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09" y="206"/>
                    </a:lnTo>
                    <a:lnTo>
                      <a:pt x="210" y="206"/>
                    </a:lnTo>
                    <a:lnTo>
                      <a:pt x="210" y="206"/>
                    </a:lnTo>
                    <a:lnTo>
                      <a:pt x="217" y="203"/>
                    </a:lnTo>
                    <a:lnTo>
                      <a:pt x="217" y="203"/>
                    </a:lnTo>
                    <a:close/>
                    <a:moveTo>
                      <a:pt x="222" y="6"/>
                    </a:moveTo>
                    <a:lnTo>
                      <a:pt x="222" y="6"/>
                    </a:lnTo>
                    <a:lnTo>
                      <a:pt x="209" y="3"/>
                    </a:lnTo>
                    <a:lnTo>
                      <a:pt x="195" y="3"/>
                    </a:lnTo>
                    <a:lnTo>
                      <a:pt x="195" y="3"/>
                    </a:lnTo>
                    <a:lnTo>
                      <a:pt x="209" y="4"/>
                    </a:lnTo>
                    <a:lnTo>
                      <a:pt x="209" y="4"/>
                    </a:lnTo>
                    <a:lnTo>
                      <a:pt x="222" y="6"/>
                    </a:lnTo>
                    <a:lnTo>
                      <a:pt x="222" y="6"/>
                    </a:lnTo>
                    <a:close/>
                    <a:moveTo>
                      <a:pt x="259" y="67"/>
                    </a:moveTo>
                    <a:lnTo>
                      <a:pt x="259" y="67"/>
                    </a:lnTo>
                    <a:lnTo>
                      <a:pt x="260" y="67"/>
                    </a:lnTo>
                    <a:lnTo>
                      <a:pt x="260" y="67"/>
                    </a:lnTo>
                    <a:lnTo>
                      <a:pt x="263" y="70"/>
                    </a:lnTo>
                    <a:lnTo>
                      <a:pt x="263" y="70"/>
                    </a:lnTo>
                    <a:lnTo>
                      <a:pt x="263" y="61"/>
                    </a:lnTo>
                    <a:lnTo>
                      <a:pt x="263" y="61"/>
                    </a:lnTo>
                    <a:lnTo>
                      <a:pt x="261" y="61"/>
                    </a:lnTo>
                    <a:lnTo>
                      <a:pt x="261" y="61"/>
                    </a:lnTo>
                    <a:lnTo>
                      <a:pt x="263" y="64"/>
                    </a:lnTo>
                    <a:lnTo>
                      <a:pt x="263" y="64"/>
                    </a:lnTo>
                    <a:lnTo>
                      <a:pt x="261" y="65"/>
                    </a:lnTo>
                    <a:lnTo>
                      <a:pt x="260" y="67"/>
                    </a:lnTo>
                    <a:lnTo>
                      <a:pt x="260" y="67"/>
                    </a:lnTo>
                    <a:lnTo>
                      <a:pt x="259" y="67"/>
                    </a:lnTo>
                    <a:lnTo>
                      <a:pt x="259" y="67"/>
                    </a:lnTo>
                    <a:close/>
                    <a:moveTo>
                      <a:pt x="50" y="14"/>
                    </a:moveTo>
                    <a:lnTo>
                      <a:pt x="50" y="14"/>
                    </a:lnTo>
                    <a:lnTo>
                      <a:pt x="41" y="16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50" y="14"/>
                    </a:lnTo>
                    <a:lnTo>
                      <a:pt x="50" y="14"/>
                    </a:lnTo>
                    <a:close/>
                    <a:moveTo>
                      <a:pt x="48" y="210"/>
                    </a:moveTo>
                    <a:lnTo>
                      <a:pt x="48" y="210"/>
                    </a:lnTo>
                    <a:lnTo>
                      <a:pt x="50" y="207"/>
                    </a:lnTo>
                    <a:lnTo>
                      <a:pt x="50" y="206"/>
                    </a:lnTo>
                    <a:lnTo>
                      <a:pt x="50" y="206"/>
                    </a:lnTo>
                    <a:lnTo>
                      <a:pt x="48" y="205"/>
                    </a:lnTo>
                    <a:lnTo>
                      <a:pt x="45" y="202"/>
                    </a:lnTo>
                    <a:lnTo>
                      <a:pt x="45" y="202"/>
                    </a:lnTo>
                    <a:lnTo>
                      <a:pt x="47" y="205"/>
                    </a:lnTo>
                    <a:lnTo>
                      <a:pt x="47" y="205"/>
                    </a:lnTo>
                    <a:lnTo>
                      <a:pt x="48" y="207"/>
                    </a:lnTo>
                    <a:lnTo>
                      <a:pt x="48" y="207"/>
                    </a:lnTo>
                    <a:lnTo>
                      <a:pt x="48" y="210"/>
                    </a:lnTo>
                    <a:lnTo>
                      <a:pt x="48" y="210"/>
                    </a:lnTo>
                    <a:close/>
                    <a:moveTo>
                      <a:pt x="242" y="71"/>
                    </a:moveTo>
                    <a:lnTo>
                      <a:pt x="242" y="71"/>
                    </a:lnTo>
                    <a:lnTo>
                      <a:pt x="242" y="82"/>
                    </a:lnTo>
                    <a:lnTo>
                      <a:pt x="242" y="94"/>
                    </a:lnTo>
                    <a:lnTo>
                      <a:pt x="242" y="94"/>
                    </a:lnTo>
                    <a:lnTo>
                      <a:pt x="242" y="71"/>
                    </a:lnTo>
                    <a:lnTo>
                      <a:pt x="242" y="71"/>
                    </a:lnTo>
                    <a:close/>
                    <a:moveTo>
                      <a:pt x="264" y="41"/>
                    </a:moveTo>
                    <a:lnTo>
                      <a:pt x="264" y="41"/>
                    </a:lnTo>
                    <a:lnTo>
                      <a:pt x="261" y="33"/>
                    </a:lnTo>
                    <a:lnTo>
                      <a:pt x="257" y="27"/>
                    </a:lnTo>
                    <a:lnTo>
                      <a:pt x="257" y="27"/>
                    </a:lnTo>
                    <a:lnTo>
                      <a:pt x="264" y="41"/>
                    </a:lnTo>
                    <a:lnTo>
                      <a:pt x="264" y="41"/>
                    </a:lnTo>
                    <a:close/>
                    <a:moveTo>
                      <a:pt x="138" y="230"/>
                    </a:moveTo>
                    <a:lnTo>
                      <a:pt x="138" y="230"/>
                    </a:lnTo>
                    <a:lnTo>
                      <a:pt x="135" y="230"/>
                    </a:lnTo>
                    <a:lnTo>
                      <a:pt x="134" y="233"/>
                    </a:lnTo>
                    <a:lnTo>
                      <a:pt x="134" y="233"/>
                    </a:lnTo>
                    <a:lnTo>
                      <a:pt x="135" y="234"/>
                    </a:lnTo>
                    <a:lnTo>
                      <a:pt x="135" y="234"/>
                    </a:lnTo>
                    <a:lnTo>
                      <a:pt x="136" y="233"/>
                    </a:lnTo>
                    <a:lnTo>
                      <a:pt x="138" y="230"/>
                    </a:lnTo>
                    <a:lnTo>
                      <a:pt x="138" y="230"/>
                    </a:lnTo>
                    <a:close/>
                    <a:moveTo>
                      <a:pt x="250" y="55"/>
                    </a:moveTo>
                    <a:lnTo>
                      <a:pt x="250" y="55"/>
                    </a:lnTo>
                    <a:lnTo>
                      <a:pt x="250" y="57"/>
                    </a:lnTo>
                    <a:lnTo>
                      <a:pt x="250" y="57"/>
                    </a:lnTo>
                    <a:lnTo>
                      <a:pt x="250" y="62"/>
                    </a:lnTo>
                    <a:lnTo>
                      <a:pt x="250" y="62"/>
                    </a:lnTo>
                    <a:lnTo>
                      <a:pt x="251" y="62"/>
                    </a:lnTo>
                    <a:lnTo>
                      <a:pt x="251" y="62"/>
                    </a:lnTo>
                    <a:lnTo>
                      <a:pt x="251" y="62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1" y="55"/>
                    </a:lnTo>
                    <a:lnTo>
                      <a:pt x="250" y="55"/>
                    </a:lnTo>
                    <a:lnTo>
                      <a:pt x="250" y="55"/>
                    </a:lnTo>
                    <a:close/>
                    <a:moveTo>
                      <a:pt x="233" y="216"/>
                    </a:moveTo>
                    <a:lnTo>
                      <a:pt x="233" y="216"/>
                    </a:lnTo>
                    <a:lnTo>
                      <a:pt x="237" y="216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9" y="213"/>
                    </a:lnTo>
                    <a:lnTo>
                      <a:pt x="233" y="215"/>
                    </a:lnTo>
                    <a:lnTo>
                      <a:pt x="233" y="215"/>
                    </a:lnTo>
                    <a:lnTo>
                      <a:pt x="233" y="216"/>
                    </a:lnTo>
                    <a:lnTo>
                      <a:pt x="233" y="216"/>
                    </a:lnTo>
                    <a:close/>
                    <a:moveTo>
                      <a:pt x="259" y="47"/>
                    </a:moveTo>
                    <a:lnTo>
                      <a:pt x="259" y="47"/>
                    </a:lnTo>
                    <a:lnTo>
                      <a:pt x="257" y="40"/>
                    </a:lnTo>
                    <a:lnTo>
                      <a:pt x="254" y="33"/>
                    </a:lnTo>
                    <a:lnTo>
                      <a:pt x="254" y="33"/>
                    </a:lnTo>
                    <a:lnTo>
                      <a:pt x="259" y="47"/>
                    </a:lnTo>
                    <a:lnTo>
                      <a:pt x="259" y="47"/>
                    </a:lnTo>
                    <a:close/>
                    <a:moveTo>
                      <a:pt x="51" y="210"/>
                    </a:moveTo>
                    <a:lnTo>
                      <a:pt x="51" y="210"/>
                    </a:lnTo>
                    <a:lnTo>
                      <a:pt x="50" y="213"/>
                    </a:lnTo>
                    <a:lnTo>
                      <a:pt x="51" y="216"/>
                    </a:lnTo>
                    <a:lnTo>
                      <a:pt x="51" y="216"/>
                    </a:lnTo>
                    <a:lnTo>
                      <a:pt x="51" y="217"/>
                    </a:lnTo>
                    <a:lnTo>
                      <a:pt x="51" y="217"/>
                    </a:lnTo>
                    <a:lnTo>
                      <a:pt x="53" y="219"/>
                    </a:lnTo>
                    <a:lnTo>
                      <a:pt x="53" y="219"/>
                    </a:lnTo>
                    <a:lnTo>
                      <a:pt x="53" y="215"/>
                    </a:lnTo>
                    <a:lnTo>
                      <a:pt x="51" y="210"/>
                    </a:lnTo>
                    <a:lnTo>
                      <a:pt x="51" y="210"/>
                    </a:lnTo>
                    <a:close/>
                    <a:moveTo>
                      <a:pt x="242" y="16"/>
                    </a:moveTo>
                    <a:lnTo>
                      <a:pt x="242" y="16"/>
                    </a:lnTo>
                    <a:lnTo>
                      <a:pt x="242" y="16"/>
                    </a:lnTo>
                    <a:lnTo>
                      <a:pt x="242" y="16"/>
                    </a:lnTo>
                    <a:lnTo>
                      <a:pt x="239" y="13"/>
                    </a:lnTo>
                    <a:lnTo>
                      <a:pt x="239" y="13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4" y="11"/>
                    </a:lnTo>
                    <a:lnTo>
                      <a:pt x="233" y="11"/>
                    </a:lnTo>
                    <a:lnTo>
                      <a:pt x="233" y="11"/>
                    </a:lnTo>
                    <a:lnTo>
                      <a:pt x="234" y="13"/>
                    </a:lnTo>
                    <a:lnTo>
                      <a:pt x="234" y="13"/>
                    </a:lnTo>
                    <a:lnTo>
                      <a:pt x="240" y="16"/>
                    </a:lnTo>
                    <a:lnTo>
                      <a:pt x="240" y="16"/>
                    </a:lnTo>
                    <a:lnTo>
                      <a:pt x="242" y="16"/>
                    </a:lnTo>
                    <a:lnTo>
                      <a:pt x="242" y="16"/>
                    </a:lnTo>
                    <a:close/>
                    <a:moveTo>
                      <a:pt x="131" y="234"/>
                    </a:moveTo>
                    <a:lnTo>
                      <a:pt x="131" y="234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26" y="240"/>
                    </a:lnTo>
                    <a:lnTo>
                      <a:pt x="132" y="236"/>
                    </a:lnTo>
                    <a:lnTo>
                      <a:pt x="132" y="236"/>
                    </a:lnTo>
                    <a:lnTo>
                      <a:pt x="131" y="234"/>
                    </a:lnTo>
                    <a:lnTo>
                      <a:pt x="131" y="234"/>
                    </a:lnTo>
                    <a:close/>
                    <a:moveTo>
                      <a:pt x="264" y="159"/>
                    </a:moveTo>
                    <a:lnTo>
                      <a:pt x="264" y="159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264" y="158"/>
                    </a:lnTo>
                    <a:lnTo>
                      <a:pt x="264" y="158"/>
                    </a:lnTo>
                    <a:lnTo>
                      <a:pt x="264" y="159"/>
                    </a:lnTo>
                    <a:lnTo>
                      <a:pt x="264" y="159"/>
                    </a:lnTo>
                    <a:close/>
                    <a:moveTo>
                      <a:pt x="102" y="256"/>
                    </a:moveTo>
                    <a:lnTo>
                      <a:pt x="102" y="256"/>
                    </a:lnTo>
                    <a:lnTo>
                      <a:pt x="101" y="250"/>
                    </a:lnTo>
                    <a:lnTo>
                      <a:pt x="99" y="246"/>
                    </a:lnTo>
                    <a:lnTo>
                      <a:pt x="99" y="246"/>
                    </a:lnTo>
                    <a:lnTo>
                      <a:pt x="101" y="251"/>
                    </a:lnTo>
                    <a:lnTo>
                      <a:pt x="102" y="256"/>
                    </a:lnTo>
                    <a:lnTo>
                      <a:pt x="102" y="256"/>
                    </a:lnTo>
                    <a:close/>
                    <a:moveTo>
                      <a:pt x="263" y="57"/>
                    </a:moveTo>
                    <a:lnTo>
                      <a:pt x="263" y="57"/>
                    </a:lnTo>
                    <a:lnTo>
                      <a:pt x="263" y="54"/>
                    </a:lnTo>
                    <a:lnTo>
                      <a:pt x="263" y="54"/>
                    </a:lnTo>
                    <a:lnTo>
                      <a:pt x="263" y="51"/>
                    </a:lnTo>
                    <a:lnTo>
                      <a:pt x="263" y="51"/>
                    </a:lnTo>
                    <a:lnTo>
                      <a:pt x="261" y="51"/>
                    </a:lnTo>
                    <a:lnTo>
                      <a:pt x="261" y="51"/>
                    </a:lnTo>
                    <a:lnTo>
                      <a:pt x="261" y="57"/>
                    </a:lnTo>
                    <a:lnTo>
                      <a:pt x="261" y="57"/>
                    </a:lnTo>
                    <a:lnTo>
                      <a:pt x="263" y="57"/>
                    </a:lnTo>
                    <a:lnTo>
                      <a:pt x="263" y="57"/>
                    </a:lnTo>
                    <a:close/>
                    <a:moveTo>
                      <a:pt x="109" y="222"/>
                    </a:moveTo>
                    <a:lnTo>
                      <a:pt x="109" y="222"/>
                    </a:lnTo>
                    <a:lnTo>
                      <a:pt x="112" y="219"/>
                    </a:lnTo>
                    <a:lnTo>
                      <a:pt x="112" y="219"/>
                    </a:lnTo>
                    <a:lnTo>
                      <a:pt x="114" y="217"/>
                    </a:lnTo>
                    <a:lnTo>
                      <a:pt x="114" y="217"/>
                    </a:lnTo>
                    <a:lnTo>
                      <a:pt x="111" y="219"/>
                    </a:lnTo>
                    <a:lnTo>
                      <a:pt x="108" y="220"/>
                    </a:lnTo>
                    <a:lnTo>
                      <a:pt x="108" y="220"/>
                    </a:lnTo>
                    <a:lnTo>
                      <a:pt x="109" y="222"/>
                    </a:lnTo>
                    <a:lnTo>
                      <a:pt x="109" y="222"/>
                    </a:lnTo>
                    <a:close/>
                    <a:moveTo>
                      <a:pt x="237" y="209"/>
                    </a:moveTo>
                    <a:lnTo>
                      <a:pt x="237" y="209"/>
                    </a:lnTo>
                    <a:lnTo>
                      <a:pt x="239" y="210"/>
                    </a:lnTo>
                    <a:lnTo>
                      <a:pt x="240" y="209"/>
                    </a:lnTo>
                    <a:lnTo>
                      <a:pt x="240" y="209"/>
                    </a:lnTo>
                    <a:lnTo>
                      <a:pt x="242" y="209"/>
                    </a:lnTo>
                    <a:lnTo>
                      <a:pt x="242" y="209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6"/>
                    </a:lnTo>
                    <a:lnTo>
                      <a:pt x="244" y="205"/>
                    </a:lnTo>
                    <a:lnTo>
                      <a:pt x="244" y="205"/>
                    </a:lnTo>
                    <a:lnTo>
                      <a:pt x="237" y="209"/>
                    </a:lnTo>
                    <a:lnTo>
                      <a:pt x="237" y="209"/>
                    </a:lnTo>
                    <a:close/>
                    <a:moveTo>
                      <a:pt x="169" y="213"/>
                    </a:moveTo>
                    <a:lnTo>
                      <a:pt x="169" y="213"/>
                    </a:lnTo>
                    <a:lnTo>
                      <a:pt x="169" y="212"/>
                    </a:lnTo>
                    <a:lnTo>
                      <a:pt x="169" y="212"/>
                    </a:lnTo>
                    <a:lnTo>
                      <a:pt x="162" y="212"/>
                    </a:lnTo>
                    <a:lnTo>
                      <a:pt x="162" y="212"/>
                    </a:lnTo>
                    <a:lnTo>
                      <a:pt x="163" y="213"/>
                    </a:lnTo>
                    <a:lnTo>
                      <a:pt x="163" y="213"/>
                    </a:lnTo>
                    <a:lnTo>
                      <a:pt x="169" y="213"/>
                    </a:lnTo>
                    <a:lnTo>
                      <a:pt x="169" y="213"/>
                    </a:lnTo>
                    <a:close/>
                    <a:moveTo>
                      <a:pt x="125" y="251"/>
                    </a:moveTo>
                    <a:lnTo>
                      <a:pt x="125" y="251"/>
                    </a:lnTo>
                    <a:lnTo>
                      <a:pt x="128" y="246"/>
                    </a:lnTo>
                    <a:lnTo>
                      <a:pt x="128" y="246"/>
                    </a:lnTo>
                    <a:lnTo>
                      <a:pt x="126" y="246"/>
                    </a:lnTo>
                    <a:lnTo>
                      <a:pt x="126" y="246"/>
                    </a:lnTo>
                    <a:lnTo>
                      <a:pt x="124" y="250"/>
                    </a:lnTo>
                    <a:lnTo>
                      <a:pt x="124" y="250"/>
                    </a:lnTo>
                    <a:lnTo>
                      <a:pt x="125" y="251"/>
                    </a:lnTo>
                    <a:lnTo>
                      <a:pt x="125" y="251"/>
                    </a:lnTo>
                    <a:close/>
                    <a:moveTo>
                      <a:pt x="240" y="200"/>
                    </a:moveTo>
                    <a:lnTo>
                      <a:pt x="240" y="200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43" y="203"/>
                    </a:lnTo>
                    <a:lnTo>
                      <a:pt x="243" y="203"/>
                    </a:lnTo>
                    <a:lnTo>
                      <a:pt x="240" y="200"/>
                    </a:lnTo>
                    <a:lnTo>
                      <a:pt x="240" y="200"/>
                    </a:lnTo>
                    <a:close/>
                    <a:moveTo>
                      <a:pt x="122" y="261"/>
                    </a:moveTo>
                    <a:lnTo>
                      <a:pt x="122" y="261"/>
                    </a:lnTo>
                    <a:lnTo>
                      <a:pt x="124" y="257"/>
                    </a:lnTo>
                    <a:lnTo>
                      <a:pt x="124" y="257"/>
                    </a:lnTo>
                    <a:lnTo>
                      <a:pt x="124" y="256"/>
                    </a:lnTo>
                    <a:lnTo>
                      <a:pt x="122" y="254"/>
                    </a:lnTo>
                    <a:lnTo>
                      <a:pt x="122" y="254"/>
                    </a:lnTo>
                    <a:lnTo>
                      <a:pt x="122" y="260"/>
                    </a:lnTo>
                    <a:lnTo>
                      <a:pt x="122" y="260"/>
                    </a:lnTo>
                    <a:lnTo>
                      <a:pt x="122" y="261"/>
                    </a:lnTo>
                    <a:lnTo>
                      <a:pt x="122" y="261"/>
                    </a:lnTo>
                    <a:close/>
                    <a:moveTo>
                      <a:pt x="257" y="55"/>
                    </a:moveTo>
                    <a:lnTo>
                      <a:pt x="257" y="55"/>
                    </a:lnTo>
                    <a:lnTo>
                      <a:pt x="256" y="48"/>
                    </a:lnTo>
                    <a:lnTo>
                      <a:pt x="256" y="48"/>
                    </a:lnTo>
                    <a:lnTo>
                      <a:pt x="256" y="55"/>
                    </a:lnTo>
                    <a:lnTo>
                      <a:pt x="256" y="55"/>
                    </a:lnTo>
                    <a:lnTo>
                      <a:pt x="257" y="55"/>
                    </a:lnTo>
                    <a:lnTo>
                      <a:pt x="257" y="55"/>
                    </a:lnTo>
                    <a:close/>
                    <a:moveTo>
                      <a:pt x="102" y="230"/>
                    </a:moveTo>
                    <a:lnTo>
                      <a:pt x="102" y="230"/>
                    </a:lnTo>
                    <a:lnTo>
                      <a:pt x="107" y="224"/>
                    </a:lnTo>
                    <a:lnTo>
                      <a:pt x="107" y="224"/>
                    </a:lnTo>
                    <a:lnTo>
                      <a:pt x="105" y="223"/>
                    </a:lnTo>
                    <a:lnTo>
                      <a:pt x="105" y="223"/>
                    </a:lnTo>
                    <a:lnTo>
                      <a:pt x="104" y="226"/>
                    </a:lnTo>
                    <a:lnTo>
                      <a:pt x="102" y="230"/>
                    </a:lnTo>
                    <a:lnTo>
                      <a:pt x="102" y="230"/>
                    </a:lnTo>
                    <a:close/>
                    <a:moveTo>
                      <a:pt x="82" y="327"/>
                    </a:moveTo>
                    <a:lnTo>
                      <a:pt x="82" y="327"/>
                    </a:lnTo>
                    <a:lnTo>
                      <a:pt x="82" y="327"/>
                    </a:lnTo>
                    <a:lnTo>
                      <a:pt x="82" y="327"/>
                    </a:lnTo>
                    <a:lnTo>
                      <a:pt x="85" y="323"/>
                    </a:lnTo>
                    <a:lnTo>
                      <a:pt x="85" y="323"/>
                    </a:lnTo>
                    <a:lnTo>
                      <a:pt x="84" y="321"/>
                    </a:lnTo>
                    <a:lnTo>
                      <a:pt x="84" y="321"/>
                    </a:lnTo>
                    <a:lnTo>
                      <a:pt x="82" y="327"/>
                    </a:lnTo>
                    <a:lnTo>
                      <a:pt x="82" y="327"/>
                    </a:lnTo>
                    <a:close/>
                    <a:moveTo>
                      <a:pt x="206" y="206"/>
                    </a:moveTo>
                    <a:lnTo>
                      <a:pt x="206" y="206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199" y="209"/>
                    </a:lnTo>
                    <a:lnTo>
                      <a:pt x="207" y="207"/>
                    </a:lnTo>
                    <a:lnTo>
                      <a:pt x="207" y="207"/>
                    </a:lnTo>
                    <a:lnTo>
                      <a:pt x="206" y="206"/>
                    </a:lnTo>
                    <a:lnTo>
                      <a:pt x="206" y="206"/>
                    </a:lnTo>
                    <a:close/>
                    <a:moveTo>
                      <a:pt x="180" y="212"/>
                    </a:moveTo>
                    <a:lnTo>
                      <a:pt x="180" y="212"/>
                    </a:lnTo>
                    <a:lnTo>
                      <a:pt x="179" y="210"/>
                    </a:lnTo>
                    <a:lnTo>
                      <a:pt x="179" y="210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75" y="212"/>
                    </a:lnTo>
                    <a:lnTo>
                      <a:pt x="175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3" y="212"/>
                    </a:lnTo>
                    <a:lnTo>
                      <a:pt x="176" y="212"/>
                    </a:lnTo>
                    <a:lnTo>
                      <a:pt x="176" y="212"/>
                    </a:lnTo>
                    <a:lnTo>
                      <a:pt x="180" y="212"/>
                    </a:lnTo>
                    <a:lnTo>
                      <a:pt x="180" y="212"/>
                    </a:lnTo>
                    <a:close/>
                    <a:moveTo>
                      <a:pt x="249" y="114"/>
                    </a:moveTo>
                    <a:lnTo>
                      <a:pt x="249" y="114"/>
                    </a:lnTo>
                    <a:lnTo>
                      <a:pt x="249" y="122"/>
                    </a:lnTo>
                    <a:lnTo>
                      <a:pt x="249" y="122"/>
                    </a:lnTo>
                    <a:lnTo>
                      <a:pt x="249" y="121"/>
                    </a:lnTo>
                    <a:lnTo>
                      <a:pt x="249" y="121"/>
                    </a:lnTo>
                    <a:lnTo>
                      <a:pt x="250" y="115"/>
                    </a:lnTo>
                    <a:lnTo>
                      <a:pt x="250" y="115"/>
                    </a:lnTo>
                    <a:lnTo>
                      <a:pt x="249" y="114"/>
                    </a:lnTo>
                    <a:lnTo>
                      <a:pt x="249" y="114"/>
                    </a:lnTo>
                    <a:close/>
                    <a:moveTo>
                      <a:pt x="45" y="209"/>
                    </a:moveTo>
                    <a:lnTo>
                      <a:pt x="45" y="209"/>
                    </a:lnTo>
                    <a:lnTo>
                      <a:pt x="44" y="210"/>
                    </a:lnTo>
                    <a:lnTo>
                      <a:pt x="44" y="210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7" y="213"/>
                    </a:lnTo>
                    <a:lnTo>
                      <a:pt x="45" y="209"/>
                    </a:lnTo>
                    <a:lnTo>
                      <a:pt x="45" y="209"/>
                    </a:lnTo>
                    <a:close/>
                    <a:moveTo>
                      <a:pt x="99" y="237"/>
                    </a:moveTo>
                    <a:lnTo>
                      <a:pt x="99" y="237"/>
                    </a:lnTo>
                    <a:lnTo>
                      <a:pt x="99" y="230"/>
                    </a:lnTo>
                    <a:lnTo>
                      <a:pt x="99" y="230"/>
                    </a:lnTo>
                    <a:lnTo>
                      <a:pt x="99" y="233"/>
                    </a:lnTo>
                    <a:lnTo>
                      <a:pt x="99" y="237"/>
                    </a:lnTo>
                    <a:lnTo>
                      <a:pt x="99" y="237"/>
                    </a:lnTo>
                    <a:close/>
                    <a:moveTo>
                      <a:pt x="121" y="264"/>
                    </a:moveTo>
                    <a:lnTo>
                      <a:pt x="121" y="264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66"/>
                    </a:lnTo>
                    <a:lnTo>
                      <a:pt x="121" y="266"/>
                    </a:lnTo>
                    <a:lnTo>
                      <a:pt x="121" y="264"/>
                    </a:lnTo>
                    <a:lnTo>
                      <a:pt x="121" y="264"/>
                    </a:lnTo>
                    <a:close/>
                    <a:moveTo>
                      <a:pt x="266" y="84"/>
                    </a:move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84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91"/>
                    </a:lnTo>
                    <a:lnTo>
                      <a:pt x="266" y="84"/>
                    </a:lnTo>
                    <a:lnTo>
                      <a:pt x="266" y="84"/>
                    </a:lnTo>
                    <a:close/>
                    <a:moveTo>
                      <a:pt x="3" y="62"/>
                    </a:moveTo>
                    <a:lnTo>
                      <a:pt x="3" y="62"/>
                    </a:lnTo>
                    <a:lnTo>
                      <a:pt x="3" y="62"/>
                    </a:lnTo>
                    <a:lnTo>
                      <a:pt x="3" y="62"/>
                    </a:lnTo>
                    <a:lnTo>
                      <a:pt x="3" y="72"/>
                    </a:lnTo>
                    <a:lnTo>
                      <a:pt x="3" y="72"/>
                    </a:lnTo>
                    <a:lnTo>
                      <a:pt x="3" y="71"/>
                    </a:lnTo>
                    <a:lnTo>
                      <a:pt x="3" y="71"/>
                    </a:lnTo>
                    <a:lnTo>
                      <a:pt x="3" y="62"/>
                    </a:lnTo>
                    <a:lnTo>
                      <a:pt x="3" y="62"/>
                    </a:lnTo>
                    <a:close/>
                    <a:moveTo>
                      <a:pt x="77" y="305"/>
                    </a:moveTo>
                    <a:lnTo>
                      <a:pt x="77" y="305"/>
                    </a:lnTo>
                    <a:lnTo>
                      <a:pt x="74" y="310"/>
                    </a:lnTo>
                    <a:lnTo>
                      <a:pt x="72" y="314"/>
                    </a:lnTo>
                    <a:lnTo>
                      <a:pt x="72" y="314"/>
                    </a:lnTo>
                    <a:lnTo>
                      <a:pt x="77" y="305"/>
                    </a:lnTo>
                    <a:lnTo>
                      <a:pt x="77" y="305"/>
                    </a:lnTo>
                    <a:close/>
                    <a:moveTo>
                      <a:pt x="72" y="350"/>
                    </a:moveTo>
                    <a:lnTo>
                      <a:pt x="72" y="350"/>
                    </a:lnTo>
                    <a:lnTo>
                      <a:pt x="72" y="347"/>
                    </a:lnTo>
                    <a:lnTo>
                      <a:pt x="72" y="345"/>
                    </a:lnTo>
                    <a:lnTo>
                      <a:pt x="72" y="345"/>
                    </a:lnTo>
                    <a:lnTo>
                      <a:pt x="72" y="350"/>
                    </a:lnTo>
                    <a:lnTo>
                      <a:pt x="72" y="350"/>
                    </a:lnTo>
                    <a:close/>
                    <a:moveTo>
                      <a:pt x="129" y="242"/>
                    </a:moveTo>
                    <a:lnTo>
                      <a:pt x="129" y="242"/>
                    </a:lnTo>
                    <a:lnTo>
                      <a:pt x="129" y="243"/>
                    </a:lnTo>
                    <a:lnTo>
                      <a:pt x="129" y="243"/>
                    </a:lnTo>
                    <a:lnTo>
                      <a:pt x="132" y="239"/>
                    </a:lnTo>
                    <a:lnTo>
                      <a:pt x="132" y="239"/>
                    </a:lnTo>
                    <a:lnTo>
                      <a:pt x="129" y="242"/>
                    </a:lnTo>
                    <a:lnTo>
                      <a:pt x="129" y="242"/>
                    </a:lnTo>
                    <a:close/>
                    <a:moveTo>
                      <a:pt x="256" y="61"/>
                    </a:moveTo>
                    <a:lnTo>
                      <a:pt x="256" y="61"/>
                    </a:lnTo>
                    <a:lnTo>
                      <a:pt x="257" y="61"/>
                    </a:lnTo>
                    <a:lnTo>
                      <a:pt x="257" y="61"/>
                    </a:lnTo>
                    <a:lnTo>
                      <a:pt x="257" y="58"/>
                    </a:lnTo>
                    <a:lnTo>
                      <a:pt x="257" y="58"/>
                    </a:lnTo>
                    <a:lnTo>
                      <a:pt x="257" y="58"/>
                    </a:lnTo>
                    <a:lnTo>
                      <a:pt x="256" y="57"/>
                    </a:lnTo>
                    <a:lnTo>
                      <a:pt x="256" y="57"/>
                    </a:lnTo>
                    <a:lnTo>
                      <a:pt x="256" y="61"/>
                    </a:lnTo>
                    <a:lnTo>
                      <a:pt x="256" y="61"/>
                    </a:lnTo>
                    <a:close/>
                    <a:moveTo>
                      <a:pt x="247" y="55"/>
                    </a:moveTo>
                    <a:lnTo>
                      <a:pt x="247" y="55"/>
                    </a:lnTo>
                    <a:lnTo>
                      <a:pt x="247" y="57"/>
                    </a:lnTo>
                    <a:lnTo>
                      <a:pt x="247" y="57"/>
                    </a:lnTo>
                    <a:lnTo>
                      <a:pt x="249" y="61"/>
                    </a:lnTo>
                    <a:lnTo>
                      <a:pt x="249" y="61"/>
                    </a:lnTo>
                    <a:lnTo>
                      <a:pt x="247" y="55"/>
                    </a:lnTo>
                    <a:lnTo>
                      <a:pt x="247" y="55"/>
                    </a:lnTo>
                    <a:close/>
                    <a:moveTo>
                      <a:pt x="68" y="357"/>
                    </a:moveTo>
                    <a:lnTo>
                      <a:pt x="68" y="357"/>
                    </a:lnTo>
                    <a:lnTo>
                      <a:pt x="68" y="358"/>
                    </a:lnTo>
                    <a:lnTo>
                      <a:pt x="68" y="358"/>
                    </a:lnTo>
                    <a:lnTo>
                      <a:pt x="68" y="359"/>
                    </a:lnTo>
                    <a:lnTo>
                      <a:pt x="68" y="359"/>
                    </a:lnTo>
                    <a:lnTo>
                      <a:pt x="70" y="359"/>
                    </a:lnTo>
                    <a:lnTo>
                      <a:pt x="70" y="359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70" y="357"/>
                    </a:lnTo>
                    <a:lnTo>
                      <a:pt x="68" y="357"/>
                    </a:lnTo>
                    <a:lnTo>
                      <a:pt x="68" y="357"/>
                    </a:lnTo>
                    <a:close/>
                    <a:moveTo>
                      <a:pt x="249" y="41"/>
                    </a:moveTo>
                    <a:lnTo>
                      <a:pt x="249" y="41"/>
                    </a:lnTo>
                    <a:lnTo>
                      <a:pt x="249" y="40"/>
                    </a:lnTo>
                    <a:lnTo>
                      <a:pt x="247" y="38"/>
                    </a:lnTo>
                    <a:lnTo>
                      <a:pt x="247" y="38"/>
                    </a:lnTo>
                    <a:lnTo>
                      <a:pt x="247" y="40"/>
                    </a:lnTo>
                    <a:lnTo>
                      <a:pt x="249" y="41"/>
                    </a:lnTo>
                    <a:lnTo>
                      <a:pt x="249" y="41"/>
                    </a:lnTo>
                    <a:close/>
                    <a:moveTo>
                      <a:pt x="227" y="215"/>
                    </a:moveTo>
                    <a:lnTo>
                      <a:pt x="227" y="215"/>
                    </a:lnTo>
                    <a:lnTo>
                      <a:pt x="226" y="213"/>
                    </a:lnTo>
                    <a:lnTo>
                      <a:pt x="226" y="213"/>
                    </a:lnTo>
                    <a:lnTo>
                      <a:pt x="224" y="215"/>
                    </a:lnTo>
                    <a:lnTo>
                      <a:pt x="224" y="215"/>
                    </a:lnTo>
                    <a:lnTo>
                      <a:pt x="227" y="215"/>
                    </a:lnTo>
                    <a:lnTo>
                      <a:pt x="227" y="215"/>
                    </a:lnTo>
                    <a:close/>
                    <a:moveTo>
                      <a:pt x="142" y="234"/>
                    </a:moveTo>
                    <a:lnTo>
                      <a:pt x="142" y="234"/>
                    </a:lnTo>
                    <a:lnTo>
                      <a:pt x="142" y="234"/>
                    </a:lnTo>
                    <a:lnTo>
                      <a:pt x="142" y="234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39" y="236"/>
                    </a:lnTo>
                    <a:lnTo>
                      <a:pt x="142" y="234"/>
                    </a:lnTo>
                    <a:lnTo>
                      <a:pt x="142" y="234"/>
                    </a:lnTo>
                    <a:close/>
                    <a:moveTo>
                      <a:pt x="219" y="202"/>
                    </a:moveTo>
                    <a:lnTo>
                      <a:pt x="219" y="202"/>
                    </a:lnTo>
                    <a:lnTo>
                      <a:pt x="220" y="202"/>
                    </a:lnTo>
                    <a:lnTo>
                      <a:pt x="223" y="200"/>
                    </a:lnTo>
                    <a:lnTo>
                      <a:pt x="223" y="200"/>
                    </a:lnTo>
                    <a:lnTo>
                      <a:pt x="219" y="202"/>
                    </a:lnTo>
                    <a:lnTo>
                      <a:pt x="219" y="202"/>
                    </a:lnTo>
                    <a:close/>
                    <a:moveTo>
                      <a:pt x="217" y="220"/>
                    </a:moveTo>
                    <a:lnTo>
                      <a:pt x="217" y="220"/>
                    </a:lnTo>
                    <a:lnTo>
                      <a:pt x="217" y="219"/>
                    </a:lnTo>
                    <a:lnTo>
                      <a:pt x="217" y="219"/>
                    </a:lnTo>
                    <a:lnTo>
                      <a:pt x="215" y="220"/>
                    </a:lnTo>
                    <a:lnTo>
                      <a:pt x="215" y="220"/>
                    </a:lnTo>
                    <a:lnTo>
                      <a:pt x="216" y="220"/>
                    </a:lnTo>
                    <a:lnTo>
                      <a:pt x="216" y="220"/>
                    </a:lnTo>
                    <a:lnTo>
                      <a:pt x="217" y="220"/>
                    </a:lnTo>
                    <a:lnTo>
                      <a:pt x="217" y="220"/>
                    </a:lnTo>
                    <a:close/>
                    <a:moveTo>
                      <a:pt x="38" y="190"/>
                    </a:moveTo>
                    <a:lnTo>
                      <a:pt x="38" y="190"/>
                    </a:lnTo>
                    <a:lnTo>
                      <a:pt x="41" y="192"/>
                    </a:lnTo>
                    <a:lnTo>
                      <a:pt x="41" y="192"/>
                    </a:lnTo>
                    <a:lnTo>
                      <a:pt x="38" y="190"/>
                    </a:lnTo>
                    <a:lnTo>
                      <a:pt x="38" y="190"/>
                    </a:lnTo>
                    <a:close/>
                    <a:moveTo>
                      <a:pt x="229" y="8"/>
                    </a:moveTo>
                    <a:lnTo>
                      <a:pt x="229" y="8"/>
                    </a:lnTo>
                    <a:lnTo>
                      <a:pt x="230" y="8"/>
                    </a:lnTo>
                    <a:lnTo>
                      <a:pt x="230" y="8"/>
                    </a:lnTo>
                    <a:lnTo>
                      <a:pt x="230" y="8"/>
                    </a:lnTo>
                    <a:lnTo>
                      <a:pt x="229" y="8"/>
                    </a:lnTo>
                    <a:lnTo>
                      <a:pt x="229" y="8"/>
                    </a:lnTo>
                    <a:close/>
                    <a:moveTo>
                      <a:pt x="155" y="213"/>
                    </a:moveTo>
                    <a:lnTo>
                      <a:pt x="155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55" y="213"/>
                    </a:lnTo>
                    <a:lnTo>
                      <a:pt x="155" y="213"/>
                    </a:lnTo>
                    <a:close/>
                    <a:moveTo>
                      <a:pt x="261" y="134"/>
                    </a:moveTo>
                    <a:lnTo>
                      <a:pt x="261" y="134"/>
                    </a:lnTo>
                    <a:lnTo>
                      <a:pt x="260" y="134"/>
                    </a:lnTo>
                    <a:lnTo>
                      <a:pt x="260" y="134"/>
                    </a:lnTo>
                    <a:lnTo>
                      <a:pt x="260" y="135"/>
                    </a:lnTo>
                    <a:lnTo>
                      <a:pt x="260" y="135"/>
                    </a:lnTo>
                    <a:lnTo>
                      <a:pt x="261" y="135"/>
                    </a:lnTo>
                    <a:lnTo>
                      <a:pt x="261" y="135"/>
                    </a:lnTo>
                    <a:lnTo>
                      <a:pt x="261" y="134"/>
                    </a:lnTo>
                    <a:lnTo>
                      <a:pt x="261" y="134"/>
                    </a:lnTo>
                    <a:close/>
                    <a:moveTo>
                      <a:pt x="247" y="27"/>
                    </a:moveTo>
                    <a:lnTo>
                      <a:pt x="247" y="27"/>
                    </a:lnTo>
                    <a:lnTo>
                      <a:pt x="249" y="27"/>
                    </a:lnTo>
                    <a:lnTo>
                      <a:pt x="249" y="27"/>
                    </a:lnTo>
                    <a:lnTo>
                      <a:pt x="247" y="27"/>
                    </a:lnTo>
                    <a:lnTo>
                      <a:pt x="247" y="27"/>
                    </a:lnTo>
                    <a:lnTo>
                      <a:pt x="247" y="27"/>
                    </a:lnTo>
                    <a:close/>
                    <a:moveTo>
                      <a:pt x="261" y="153"/>
                    </a:moveTo>
                    <a:lnTo>
                      <a:pt x="261" y="153"/>
                    </a:lnTo>
                    <a:lnTo>
                      <a:pt x="261" y="153"/>
                    </a:lnTo>
                    <a:lnTo>
                      <a:pt x="261" y="153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2"/>
                    </a:lnTo>
                    <a:lnTo>
                      <a:pt x="261" y="153"/>
                    </a:lnTo>
                    <a:lnTo>
                      <a:pt x="261" y="153"/>
                    </a:lnTo>
                    <a:close/>
                    <a:moveTo>
                      <a:pt x="121" y="213"/>
                    </a:moveTo>
                    <a:lnTo>
                      <a:pt x="121" y="213"/>
                    </a:lnTo>
                    <a:lnTo>
                      <a:pt x="121" y="215"/>
                    </a:lnTo>
                    <a:lnTo>
                      <a:pt x="121" y="215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2" y="213"/>
                    </a:lnTo>
                    <a:lnTo>
                      <a:pt x="121" y="213"/>
                    </a:lnTo>
                    <a:lnTo>
                      <a:pt x="121" y="213"/>
                    </a:lnTo>
                    <a:close/>
                    <a:moveTo>
                      <a:pt x="247" y="210"/>
                    </a:moveTo>
                    <a:lnTo>
                      <a:pt x="247" y="210"/>
                    </a:lnTo>
                    <a:lnTo>
                      <a:pt x="247" y="210"/>
                    </a:lnTo>
                    <a:lnTo>
                      <a:pt x="247" y="210"/>
                    </a:lnTo>
                    <a:lnTo>
                      <a:pt x="249" y="209"/>
                    </a:lnTo>
                    <a:lnTo>
                      <a:pt x="249" y="209"/>
                    </a:lnTo>
                    <a:lnTo>
                      <a:pt x="247" y="209"/>
                    </a:lnTo>
                    <a:lnTo>
                      <a:pt x="247" y="209"/>
                    </a:lnTo>
                    <a:lnTo>
                      <a:pt x="247" y="210"/>
                    </a:lnTo>
                    <a:lnTo>
                      <a:pt x="247" y="210"/>
                    </a:lnTo>
                    <a:close/>
                    <a:moveTo>
                      <a:pt x="246" y="44"/>
                    </a:move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close/>
                    <a:moveTo>
                      <a:pt x="125" y="244"/>
                    </a:moveTo>
                    <a:lnTo>
                      <a:pt x="125" y="244"/>
                    </a:lnTo>
                    <a:lnTo>
                      <a:pt x="125" y="244"/>
                    </a:lnTo>
                    <a:lnTo>
                      <a:pt x="125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5" y="244"/>
                    </a:lnTo>
                    <a:lnTo>
                      <a:pt x="125" y="244"/>
                    </a:lnTo>
                    <a:close/>
                    <a:moveTo>
                      <a:pt x="43" y="195"/>
                    </a:moveTo>
                    <a:lnTo>
                      <a:pt x="43" y="195"/>
                    </a:lnTo>
                    <a:lnTo>
                      <a:pt x="43" y="195"/>
                    </a:lnTo>
                    <a:lnTo>
                      <a:pt x="43" y="195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3"/>
                    </a:lnTo>
                    <a:lnTo>
                      <a:pt x="43" y="195"/>
                    </a:lnTo>
                    <a:lnTo>
                      <a:pt x="43" y="195"/>
                    </a:lnTo>
                    <a:close/>
                    <a:moveTo>
                      <a:pt x="64" y="371"/>
                    </a:move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lnTo>
                      <a:pt x="64" y="3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0000" tIns="46800" rIns="90000" bIns="46800" numCol="1" anchor="t" anchorCtr="0" compatLnSpc="1">
                <a:normAutofit/>
              </a:bodyPr>
              <a:lstStyle/>
              <a:p>
                <a:pPr algn="ctr"/>
                <a:endParaRPr lang="zh-CN" altLang="en-US" sz="1350" dirty="0"/>
              </a:p>
            </p:txBody>
          </p:sp>
          <p:sp>
            <p:nvSpPr>
              <p:cNvPr id="25" name="Freeform 27">
                <a:extLst>
                  <a:ext uri="{FF2B5EF4-FFF2-40B4-BE49-F238E27FC236}">
                    <a16:creationId xmlns:a16="http://schemas.microsoft.com/office/drawing/2014/main" xmlns="" id="{03166198-A3D7-442F-A668-104384F5C47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7740456" y="2800951"/>
                <a:ext cx="518151" cy="651255"/>
              </a:xfrm>
              <a:custGeom>
                <a:avLst/>
                <a:gdLst>
                  <a:gd name="T0" fmla="*/ 159 w 248"/>
                  <a:gd name="T1" fmla="*/ 173 h 197"/>
                  <a:gd name="T2" fmla="*/ 93 w 248"/>
                  <a:gd name="T3" fmla="*/ 17 h 197"/>
                  <a:gd name="T4" fmla="*/ 34 w 248"/>
                  <a:gd name="T5" fmla="*/ 139 h 197"/>
                  <a:gd name="T6" fmla="*/ 129 w 248"/>
                  <a:gd name="T7" fmla="*/ 11 h 197"/>
                  <a:gd name="T8" fmla="*/ 230 w 248"/>
                  <a:gd name="T9" fmla="*/ 154 h 197"/>
                  <a:gd name="T10" fmla="*/ 209 w 248"/>
                  <a:gd name="T11" fmla="*/ 53 h 197"/>
                  <a:gd name="T12" fmla="*/ 88 w 248"/>
                  <a:gd name="T13" fmla="*/ 22 h 197"/>
                  <a:gd name="T14" fmla="*/ 142 w 248"/>
                  <a:gd name="T15" fmla="*/ 27 h 197"/>
                  <a:gd name="T16" fmla="*/ 217 w 248"/>
                  <a:gd name="T17" fmla="*/ 61 h 197"/>
                  <a:gd name="T18" fmla="*/ 77 w 248"/>
                  <a:gd name="T19" fmla="*/ 37 h 197"/>
                  <a:gd name="T20" fmla="*/ 107 w 248"/>
                  <a:gd name="T21" fmla="*/ 34 h 197"/>
                  <a:gd name="T22" fmla="*/ 171 w 248"/>
                  <a:gd name="T23" fmla="*/ 70 h 197"/>
                  <a:gd name="T24" fmla="*/ 47 w 248"/>
                  <a:gd name="T25" fmla="*/ 52 h 197"/>
                  <a:gd name="T26" fmla="*/ 206 w 248"/>
                  <a:gd name="T27" fmla="*/ 61 h 197"/>
                  <a:gd name="T28" fmla="*/ 116 w 248"/>
                  <a:gd name="T29" fmla="*/ 56 h 197"/>
                  <a:gd name="T30" fmla="*/ 151 w 248"/>
                  <a:gd name="T31" fmla="*/ 65 h 197"/>
                  <a:gd name="T32" fmla="*/ 76 w 248"/>
                  <a:gd name="T33" fmla="*/ 81 h 197"/>
                  <a:gd name="T34" fmla="*/ 64 w 248"/>
                  <a:gd name="T35" fmla="*/ 139 h 197"/>
                  <a:gd name="T36" fmla="*/ 89 w 248"/>
                  <a:gd name="T37" fmla="*/ 163 h 197"/>
                  <a:gd name="T38" fmla="*/ 48 w 248"/>
                  <a:gd name="T39" fmla="*/ 99 h 197"/>
                  <a:gd name="T40" fmla="*/ 61 w 248"/>
                  <a:gd name="T41" fmla="*/ 98 h 197"/>
                  <a:gd name="T42" fmla="*/ 210 w 248"/>
                  <a:gd name="T43" fmla="*/ 59 h 197"/>
                  <a:gd name="T44" fmla="*/ 64 w 248"/>
                  <a:gd name="T45" fmla="*/ 74 h 197"/>
                  <a:gd name="T46" fmla="*/ 213 w 248"/>
                  <a:gd name="T47" fmla="*/ 76 h 197"/>
                  <a:gd name="T48" fmla="*/ 150 w 248"/>
                  <a:gd name="T49" fmla="*/ 70 h 197"/>
                  <a:gd name="T50" fmla="*/ 242 w 248"/>
                  <a:gd name="T51" fmla="*/ 111 h 197"/>
                  <a:gd name="T52" fmla="*/ 155 w 248"/>
                  <a:gd name="T53" fmla="*/ 105 h 197"/>
                  <a:gd name="T54" fmla="*/ 203 w 248"/>
                  <a:gd name="T55" fmla="*/ 73 h 197"/>
                  <a:gd name="T56" fmla="*/ 119 w 248"/>
                  <a:gd name="T57" fmla="*/ 103 h 197"/>
                  <a:gd name="T58" fmla="*/ 102 w 248"/>
                  <a:gd name="T59" fmla="*/ 104 h 197"/>
                  <a:gd name="T60" fmla="*/ 79 w 248"/>
                  <a:gd name="T61" fmla="*/ 109 h 197"/>
                  <a:gd name="T62" fmla="*/ 191 w 248"/>
                  <a:gd name="T63" fmla="*/ 141 h 197"/>
                  <a:gd name="T64" fmla="*/ 87 w 248"/>
                  <a:gd name="T65" fmla="*/ 98 h 197"/>
                  <a:gd name="T66" fmla="*/ 193 w 248"/>
                  <a:gd name="T67" fmla="*/ 84 h 197"/>
                  <a:gd name="T68" fmla="*/ 171 w 248"/>
                  <a:gd name="T69" fmla="*/ 109 h 197"/>
                  <a:gd name="T70" fmla="*/ 171 w 248"/>
                  <a:gd name="T71" fmla="*/ 109 h 197"/>
                  <a:gd name="T72" fmla="*/ 165 w 248"/>
                  <a:gd name="T73" fmla="*/ 96 h 197"/>
                  <a:gd name="T74" fmla="*/ 64 w 248"/>
                  <a:gd name="T75" fmla="*/ 115 h 197"/>
                  <a:gd name="T76" fmla="*/ 99 w 248"/>
                  <a:gd name="T77" fmla="*/ 116 h 197"/>
                  <a:gd name="T78" fmla="*/ 221 w 248"/>
                  <a:gd name="T79" fmla="*/ 102 h 197"/>
                  <a:gd name="T80" fmla="*/ 183 w 248"/>
                  <a:gd name="T81" fmla="*/ 136 h 197"/>
                  <a:gd name="T82" fmla="*/ 151 w 248"/>
                  <a:gd name="T83" fmla="*/ 122 h 197"/>
                  <a:gd name="T84" fmla="*/ 215 w 248"/>
                  <a:gd name="T85" fmla="*/ 114 h 197"/>
                  <a:gd name="T86" fmla="*/ 114 w 248"/>
                  <a:gd name="T87" fmla="*/ 125 h 197"/>
                  <a:gd name="T88" fmla="*/ 133 w 248"/>
                  <a:gd name="T89" fmla="*/ 122 h 197"/>
                  <a:gd name="T90" fmla="*/ 153 w 248"/>
                  <a:gd name="T91" fmla="*/ 127 h 197"/>
                  <a:gd name="T92" fmla="*/ 100 w 248"/>
                  <a:gd name="T93" fmla="*/ 140 h 197"/>
                  <a:gd name="T94" fmla="*/ 134 w 248"/>
                  <a:gd name="T95" fmla="*/ 139 h 197"/>
                  <a:gd name="T96" fmla="*/ 140 w 248"/>
                  <a:gd name="T97" fmla="*/ 145 h 197"/>
                  <a:gd name="T98" fmla="*/ 129 w 248"/>
                  <a:gd name="T99" fmla="*/ 142 h 197"/>
                  <a:gd name="T100" fmla="*/ 178 w 248"/>
                  <a:gd name="T101" fmla="*/ 167 h 197"/>
                  <a:gd name="T102" fmla="*/ 167 w 248"/>
                  <a:gd name="T103" fmla="*/ 164 h 197"/>
                  <a:gd name="T104" fmla="*/ 116 w 248"/>
                  <a:gd name="T105" fmla="*/ 144 h 197"/>
                  <a:gd name="T106" fmla="*/ 177 w 248"/>
                  <a:gd name="T107" fmla="*/ 149 h 197"/>
                  <a:gd name="T108" fmla="*/ 156 w 248"/>
                  <a:gd name="T109" fmla="*/ 165 h 197"/>
                  <a:gd name="T110" fmla="*/ 151 w 248"/>
                  <a:gd name="T111" fmla="*/ 166 h 197"/>
                  <a:gd name="T112" fmla="*/ 157 w 248"/>
                  <a:gd name="T113" fmla="*/ 156 h 19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97"/>
                  <a:gd name="T173" fmla="*/ 248 w 248"/>
                  <a:gd name="T174" fmla="*/ 197 h 19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97">
                    <a:moveTo>
                      <a:pt x="218" y="161"/>
                    </a:moveTo>
                    <a:cubicBezTo>
                      <a:pt x="212" y="161"/>
                      <a:pt x="201" y="173"/>
                      <a:pt x="192" y="167"/>
                    </a:cubicBezTo>
                    <a:cubicBezTo>
                      <a:pt x="184" y="170"/>
                      <a:pt x="176" y="168"/>
                      <a:pt x="166" y="172"/>
                    </a:cubicBezTo>
                    <a:cubicBezTo>
                      <a:pt x="164" y="172"/>
                      <a:pt x="168" y="171"/>
                      <a:pt x="166" y="170"/>
                    </a:cubicBezTo>
                    <a:cubicBezTo>
                      <a:pt x="163" y="171"/>
                      <a:pt x="159" y="170"/>
                      <a:pt x="159" y="173"/>
                    </a:cubicBezTo>
                    <a:cubicBezTo>
                      <a:pt x="156" y="171"/>
                      <a:pt x="153" y="173"/>
                      <a:pt x="147" y="174"/>
                    </a:cubicBezTo>
                    <a:cubicBezTo>
                      <a:pt x="121" y="177"/>
                      <a:pt x="101" y="173"/>
                      <a:pt x="81" y="162"/>
                    </a:cubicBezTo>
                    <a:cubicBezTo>
                      <a:pt x="60" y="149"/>
                      <a:pt x="39" y="129"/>
                      <a:pt x="31" y="104"/>
                    </a:cubicBezTo>
                    <a:cubicBezTo>
                      <a:pt x="28" y="94"/>
                      <a:pt x="26" y="78"/>
                      <a:pt x="30" y="68"/>
                    </a:cubicBezTo>
                    <a:cubicBezTo>
                      <a:pt x="43" y="44"/>
                      <a:pt x="58" y="21"/>
                      <a:pt x="93" y="17"/>
                    </a:cubicBezTo>
                    <a:cubicBezTo>
                      <a:pt x="102" y="16"/>
                      <a:pt x="109" y="14"/>
                      <a:pt x="119" y="12"/>
                    </a:cubicBezTo>
                    <a:cubicBezTo>
                      <a:pt x="119" y="10"/>
                      <a:pt x="115" y="11"/>
                      <a:pt x="114" y="9"/>
                    </a:cubicBezTo>
                    <a:cubicBezTo>
                      <a:pt x="92" y="6"/>
                      <a:pt x="68" y="7"/>
                      <a:pt x="48" y="15"/>
                    </a:cubicBezTo>
                    <a:cubicBezTo>
                      <a:pt x="22" y="26"/>
                      <a:pt x="10" y="54"/>
                      <a:pt x="10" y="88"/>
                    </a:cubicBezTo>
                    <a:cubicBezTo>
                      <a:pt x="14" y="105"/>
                      <a:pt x="22" y="126"/>
                      <a:pt x="34" y="139"/>
                    </a:cubicBezTo>
                    <a:cubicBezTo>
                      <a:pt x="11" y="118"/>
                      <a:pt x="0" y="82"/>
                      <a:pt x="14" y="49"/>
                    </a:cubicBezTo>
                    <a:cubicBezTo>
                      <a:pt x="15" y="47"/>
                      <a:pt x="17" y="45"/>
                      <a:pt x="18" y="43"/>
                    </a:cubicBezTo>
                    <a:cubicBezTo>
                      <a:pt x="20" y="41"/>
                      <a:pt x="20" y="38"/>
                      <a:pt x="21" y="36"/>
                    </a:cubicBezTo>
                    <a:cubicBezTo>
                      <a:pt x="35" y="10"/>
                      <a:pt x="72" y="0"/>
                      <a:pt x="108" y="5"/>
                    </a:cubicBezTo>
                    <a:cubicBezTo>
                      <a:pt x="115" y="6"/>
                      <a:pt x="122" y="10"/>
                      <a:pt x="129" y="11"/>
                    </a:cubicBezTo>
                    <a:cubicBezTo>
                      <a:pt x="136" y="11"/>
                      <a:pt x="142" y="10"/>
                      <a:pt x="148" y="9"/>
                    </a:cubicBezTo>
                    <a:cubicBezTo>
                      <a:pt x="160" y="9"/>
                      <a:pt x="171" y="13"/>
                      <a:pt x="182" y="16"/>
                    </a:cubicBezTo>
                    <a:cubicBezTo>
                      <a:pt x="208" y="25"/>
                      <a:pt x="224" y="45"/>
                      <a:pt x="238" y="71"/>
                    </a:cubicBezTo>
                    <a:cubicBezTo>
                      <a:pt x="244" y="88"/>
                      <a:pt x="248" y="107"/>
                      <a:pt x="245" y="124"/>
                    </a:cubicBezTo>
                    <a:cubicBezTo>
                      <a:pt x="243" y="134"/>
                      <a:pt x="237" y="146"/>
                      <a:pt x="230" y="154"/>
                    </a:cubicBezTo>
                    <a:cubicBezTo>
                      <a:pt x="193" y="197"/>
                      <a:pt x="99" y="193"/>
                      <a:pt x="59" y="162"/>
                    </a:cubicBezTo>
                    <a:cubicBezTo>
                      <a:pt x="65" y="162"/>
                      <a:pt x="69" y="167"/>
                      <a:pt x="74" y="170"/>
                    </a:cubicBezTo>
                    <a:cubicBezTo>
                      <a:pt x="85" y="176"/>
                      <a:pt x="103" y="180"/>
                      <a:pt x="117" y="183"/>
                    </a:cubicBezTo>
                    <a:cubicBezTo>
                      <a:pt x="154" y="186"/>
                      <a:pt x="195" y="183"/>
                      <a:pt x="218" y="161"/>
                    </a:cubicBezTo>
                    <a:close/>
                    <a:moveTo>
                      <a:pt x="209" y="53"/>
                    </a:moveTo>
                    <a:cubicBezTo>
                      <a:pt x="197" y="31"/>
                      <a:pt x="176" y="12"/>
                      <a:pt x="147" y="16"/>
                    </a:cubicBezTo>
                    <a:cubicBezTo>
                      <a:pt x="171" y="24"/>
                      <a:pt x="189" y="39"/>
                      <a:pt x="209" y="53"/>
                    </a:cubicBezTo>
                    <a:close/>
                    <a:moveTo>
                      <a:pt x="67" y="33"/>
                    </a:moveTo>
                    <a:cubicBezTo>
                      <a:pt x="74" y="30"/>
                      <a:pt x="81" y="28"/>
                      <a:pt x="86" y="24"/>
                    </a:cubicBezTo>
                    <a:cubicBezTo>
                      <a:pt x="88" y="25"/>
                      <a:pt x="90" y="23"/>
                      <a:pt x="88" y="22"/>
                    </a:cubicBezTo>
                    <a:cubicBezTo>
                      <a:pt x="82" y="24"/>
                      <a:pt x="72" y="27"/>
                      <a:pt x="67" y="33"/>
                    </a:cubicBezTo>
                    <a:close/>
                    <a:moveTo>
                      <a:pt x="106" y="23"/>
                    </a:moveTo>
                    <a:cubicBezTo>
                      <a:pt x="108" y="23"/>
                      <a:pt x="110" y="22"/>
                      <a:pt x="113" y="22"/>
                    </a:cubicBezTo>
                    <a:cubicBezTo>
                      <a:pt x="112" y="20"/>
                      <a:pt x="107" y="22"/>
                      <a:pt x="106" y="23"/>
                    </a:cubicBezTo>
                    <a:close/>
                    <a:moveTo>
                      <a:pt x="142" y="27"/>
                    </a:moveTo>
                    <a:cubicBezTo>
                      <a:pt x="129" y="24"/>
                      <a:pt x="112" y="24"/>
                      <a:pt x="101" y="32"/>
                    </a:cubicBezTo>
                    <a:cubicBezTo>
                      <a:pt x="119" y="30"/>
                      <a:pt x="139" y="29"/>
                      <a:pt x="155" y="34"/>
                    </a:cubicBezTo>
                    <a:cubicBezTo>
                      <a:pt x="153" y="31"/>
                      <a:pt x="147" y="28"/>
                      <a:pt x="142" y="27"/>
                    </a:cubicBezTo>
                    <a:close/>
                    <a:moveTo>
                      <a:pt x="203" y="36"/>
                    </a:moveTo>
                    <a:cubicBezTo>
                      <a:pt x="209" y="44"/>
                      <a:pt x="214" y="51"/>
                      <a:pt x="217" y="61"/>
                    </a:cubicBezTo>
                    <a:cubicBezTo>
                      <a:pt x="226" y="69"/>
                      <a:pt x="234" y="79"/>
                      <a:pt x="240" y="89"/>
                    </a:cubicBezTo>
                    <a:cubicBezTo>
                      <a:pt x="234" y="62"/>
                      <a:pt x="216" y="37"/>
                      <a:pt x="194" y="27"/>
                    </a:cubicBezTo>
                    <a:cubicBezTo>
                      <a:pt x="198" y="29"/>
                      <a:pt x="200" y="34"/>
                      <a:pt x="203" y="36"/>
                    </a:cubicBezTo>
                    <a:close/>
                    <a:moveTo>
                      <a:pt x="48" y="83"/>
                    </a:moveTo>
                    <a:cubicBezTo>
                      <a:pt x="46" y="60"/>
                      <a:pt x="65" y="50"/>
                      <a:pt x="77" y="37"/>
                    </a:cubicBezTo>
                    <a:cubicBezTo>
                      <a:pt x="77" y="36"/>
                      <a:pt x="77" y="36"/>
                      <a:pt x="76" y="36"/>
                    </a:cubicBezTo>
                    <a:cubicBezTo>
                      <a:pt x="62" y="47"/>
                      <a:pt x="41" y="56"/>
                      <a:pt x="48" y="83"/>
                    </a:cubicBezTo>
                    <a:close/>
                    <a:moveTo>
                      <a:pt x="105" y="34"/>
                    </a:moveTo>
                    <a:cubicBezTo>
                      <a:pt x="88" y="37"/>
                      <a:pt x="70" y="47"/>
                      <a:pt x="69" y="64"/>
                    </a:cubicBezTo>
                    <a:cubicBezTo>
                      <a:pt x="78" y="51"/>
                      <a:pt x="92" y="42"/>
                      <a:pt x="107" y="34"/>
                    </a:cubicBezTo>
                    <a:cubicBezTo>
                      <a:pt x="106" y="34"/>
                      <a:pt x="106" y="34"/>
                      <a:pt x="105" y="34"/>
                    </a:cubicBezTo>
                    <a:close/>
                    <a:moveTo>
                      <a:pt x="171" y="70"/>
                    </a:moveTo>
                    <a:cubicBezTo>
                      <a:pt x="177" y="76"/>
                      <a:pt x="186" y="82"/>
                      <a:pt x="190" y="89"/>
                    </a:cubicBezTo>
                    <a:cubicBezTo>
                      <a:pt x="188" y="61"/>
                      <a:pt x="163" y="42"/>
                      <a:pt x="141" y="38"/>
                    </a:cubicBezTo>
                    <a:cubicBezTo>
                      <a:pt x="155" y="44"/>
                      <a:pt x="161" y="60"/>
                      <a:pt x="171" y="70"/>
                    </a:cubicBezTo>
                    <a:close/>
                    <a:moveTo>
                      <a:pt x="105" y="47"/>
                    </a:moveTo>
                    <a:cubicBezTo>
                      <a:pt x="123" y="44"/>
                      <a:pt x="137" y="47"/>
                      <a:pt x="151" y="50"/>
                    </a:cubicBezTo>
                    <a:cubicBezTo>
                      <a:pt x="141" y="40"/>
                      <a:pt x="118" y="36"/>
                      <a:pt x="105" y="47"/>
                    </a:cubicBezTo>
                    <a:close/>
                    <a:moveTo>
                      <a:pt x="35" y="74"/>
                    </a:moveTo>
                    <a:cubicBezTo>
                      <a:pt x="38" y="66"/>
                      <a:pt x="45" y="61"/>
                      <a:pt x="47" y="52"/>
                    </a:cubicBezTo>
                    <a:cubicBezTo>
                      <a:pt x="41" y="58"/>
                      <a:pt x="34" y="65"/>
                      <a:pt x="35" y="74"/>
                    </a:cubicBezTo>
                    <a:close/>
                    <a:moveTo>
                      <a:pt x="206" y="61"/>
                    </a:moveTo>
                    <a:cubicBezTo>
                      <a:pt x="206" y="60"/>
                      <a:pt x="206" y="60"/>
                      <a:pt x="206" y="59"/>
                    </a:cubicBezTo>
                    <a:cubicBezTo>
                      <a:pt x="199" y="54"/>
                      <a:pt x="194" y="47"/>
                      <a:pt x="186" y="44"/>
                    </a:cubicBezTo>
                    <a:cubicBezTo>
                      <a:pt x="190" y="53"/>
                      <a:pt x="199" y="56"/>
                      <a:pt x="206" y="61"/>
                    </a:cubicBezTo>
                    <a:close/>
                    <a:moveTo>
                      <a:pt x="54" y="87"/>
                    </a:moveTo>
                    <a:cubicBezTo>
                      <a:pt x="53" y="76"/>
                      <a:pt x="56" y="70"/>
                      <a:pt x="59" y="62"/>
                    </a:cubicBezTo>
                    <a:cubicBezTo>
                      <a:pt x="61" y="61"/>
                      <a:pt x="62" y="59"/>
                      <a:pt x="62" y="57"/>
                    </a:cubicBezTo>
                    <a:cubicBezTo>
                      <a:pt x="55" y="63"/>
                      <a:pt x="49" y="76"/>
                      <a:pt x="54" y="87"/>
                    </a:cubicBezTo>
                    <a:close/>
                    <a:moveTo>
                      <a:pt x="116" y="56"/>
                    </a:moveTo>
                    <a:cubicBezTo>
                      <a:pt x="99" y="56"/>
                      <a:pt x="93" y="63"/>
                      <a:pt x="89" y="75"/>
                    </a:cubicBezTo>
                    <a:cubicBezTo>
                      <a:pt x="90" y="81"/>
                      <a:pt x="87" y="85"/>
                      <a:pt x="91" y="90"/>
                    </a:cubicBezTo>
                    <a:cubicBezTo>
                      <a:pt x="94" y="71"/>
                      <a:pt x="103" y="58"/>
                      <a:pt x="121" y="59"/>
                    </a:cubicBezTo>
                    <a:cubicBezTo>
                      <a:pt x="127" y="59"/>
                      <a:pt x="130" y="62"/>
                      <a:pt x="136" y="64"/>
                    </a:cubicBezTo>
                    <a:cubicBezTo>
                      <a:pt x="141" y="65"/>
                      <a:pt x="146" y="64"/>
                      <a:pt x="151" y="65"/>
                    </a:cubicBezTo>
                    <a:cubicBezTo>
                      <a:pt x="144" y="59"/>
                      <a:pt x="128" y="56"/>
                      <a:pt x="116" y="56"/>
                    </a:cubicBezTo>
                    <a:close/>
                    <a:moveTo>
                      <a:pt x="76" y="81"/>
                    </a:moveTo>
                    <a:cubicBezTo>
                      <a:pt x="79" y="80"/>
                      <a:pt x="77" y="78"/>
                      <a:pt x="77" y="76"/>
                    </a:cubicBezTo>
                    <a:cubicBezTo>
                      <a:pt x="79" y="70"/>
                      <a:pt x="81" y="65"/>
                      <a:pt x="82" y="61"/>
                    </a:cubicBezTo>
                    <a:cubicBezTo>
                      <a:pt x="77" y="66"/>
                      <a:pt x="75" y="72"/>
                      <a:pt x="76" y="81"/>
                    </a:cubicBezTo>
                    <a:close/>
                    <a:moveTo>
                      <a:pt x="197" y="77"/>
                    </a:moveTo>
                    <a:cubicBezTo>
                      <a:pt x="196" y="69"/>
                      <a:pt x="192" y="61"/>
                      <a:pt x="185" y="57"/>
                    </a:cubicBezTo>
                    <a:cubicBezTo>
                      <a:pt x="190" y="63"/>
                      <a:pt x="192" y="71"/>
                      <a:pt x="197" y="77"/>
                    </a:cubicBezTo>
                    <a:close/>
                    <a:moveTo>
                      <a:pt x="37" y="100"/>
                    </a:moveTo>
                    <a:cubicBezTo>
                      <a:pt x="40" y="117"/>
                      <a:pt x="57" y="127"/>
                      <a:pt x="64" y="139"/>
                    </a:cubicBezTo>
                    <a:cubicBezTo>
                      <a:pt x="59" y="137"/>
                      <a:pt x="56" y="133"/>
                      <a:pt x="53" y="129"/>
                    </a:cubicBezTo>
                    <a:cubicBezTo>
                      <a:pt x="49" y="127"/>
                      <a:pt x="46" y="120"/>
                      <a:pt x="43" y="119"/>
                    </a:cubicBezTo>
                    <a:cubicBezTo>
                      <a:pt x="46" y="127"/>
                      <a:pt x="51" y="130"/>
                      <a:pt x="55" y="135"/>
                    </a:cubicBezTo>
                    <a:cubicBezTo>
                      <a:pt x="56" y="136"/>
                      <a:pt x="56" y="138"/>
                      <a:pt x="57" y="139"/>
                    </a:cubicBezTo>
                    <a:cubicBezTo>
                      <a:pt x="65" y="149"/>
                      <a:pt x="79" y="157"/>
                      <a:pt x="89" y="163"/>
                    </a:cubicBezTo>
                    <a:cubicBezTo>
                      <a:pt x="94" y="166"/>
                      <a:pt x="101" y="164"/>
                      <a:pt x="105" y="167"/>
                    </a:cubicBezTo>
                    <a:cubicBezTo>
                      <a:pt x="103" y="164"/>
                      <a:pt x="98" y="164"/>
                      <a:pt x="97" y="160"/>
                    </a:cubicBezTo>
                    <a:cubicBezTo>
                      <a:pt x="107" y="165"/>
                      <a:pt x="117" y="169"/>
                      <a:pt x="129" y="170"/>
                    </a:cubicBezTo>
                    <a:cubicBezTo>
                      <a:pt x="110" y="160"/>
                      <a:pt x="91" y="149"/>
                      <a:pt x="78" y="133"/>
                    </a:cubicBezTo>
                    <a:cubicBezTo>
                      <a:pt x="66" y="126"/>
                      <a:pt x="58" y="111"/>
                      <a:pt x="48" y="99"/>
                    </a:cubicBezTo>
                    <a:cubicBezTo>
                      <a:pt x="43" y="92"/>
                      <a:pt x="42" y="77"/>
                      <a:pt x="41" y="70"/>
                    </a:cubicBezTo>
                    <a:cubicBezTo>
                      <a:pt x="38" y="78"/>
                      <a:pt x="35" y="89"/>
                      <a:pt x="37" y="100"/>
                    </a:cubicBezTo>
                    <a:close/>
                    <a:moveTo>
                      <a:pt x="61" y="98"/>
                    </a:moveTo>
                    <a:cubicBezTo>
                      <a:pt x="57" y="89"/>
                      <a:pt x="61" y="76"/>
                      <a:pt x="60" y="69"/>
                    </a:cubicBezTo>
                    <a:cubicBezTo>
                      <a:pt x="57" y="77"/>
                      <a:pt x="55" y="90"/>
                      <a:pt x="61" y="98"/>
                    </a:cubicBezTo>
                    <a:close/>
                    <a:moveTo>
                      <a:pt x="102" y="78"/>
                    </a:moveTo>
                    <a:cubicBezTo>
                      <a:pt x="107" y="75"/>
                      <a:pt x="112" y="68"/>
                      <a:pt x="122" y="67"/>
                    </a:cubicBezTo>
                    <a:cubicBezTo>
                      <a:pt x="114" y="62"/>
                      <a:pt x="101" y="68"/>
                      <a:pt x="102" y="78"/>
                    </a:cubicBezTo>
                    <a:close/>
                    <a:moveTo>
                      <a:pt x="215" y="67"/>
                    </a:moveTo>
                    <a:cubicBezTo>
                      <a:pt x="214" y="62"/>
                      <a:pt x="212" y="61"/>
                      <a:pt x="210" y="59"/>
                    </a:cubicBezTo>
                    <a:cubicBezTo>
                      <a:pt x="211" y="62"/>
                      <a:pt x="213" y="65"/>
                      <a:pt x="215" y="67"/>
                    </a:cubicBezTo>
                    <a:close/>
                    <a:moveTo>
                      <a:pt x="76" y="122"/>
                    </a:moveTo>
                    <a:cubicBezTo>
                      <a:pt x="82" y="123"/>
                      <a:pt x="87" y="132"/>
                      <a:pt x="92" y="130"/>
                    </a:cubicBezTo>
                    <a:cubicBezTo>
                      <a:pt x="81" y="120"/>
                      <a:pt x="70" y="110"/>
                      <a:pt x="67" y="93"/>
                    </a:cubicBezTo>
                    <a:cubicBezTo>
                      <a:pt x="66" y="85"/>
                      <a:pt x="68" y="79"/>
                      <a:pt x="64" y="74"/>
                    </a:cubicBezTo>
                    <a:cubicBezTo>
                      <a:pt x="61" y="93"/>
                      <a:pt x="67" y="109"/>
                      <a:pt x="76" y="122"/>
                    </a:cubicBezTo>
                    <a:close/>
                    <a:moveTo>
                      <a:pt x="112" y="101"/>
                    </a:moveTo>
                    <a:cubicBezTo>
                      <a:pt x="106" y="80"/>
                      <a:pt x="124" y="74"/>
                      <a:pt x="138" y="72"/>
                    </a:cubicBezTo>
                    <a:cubicBezTo>
                      <a:pt x="121" y="62"/>
                      <a:pt x="99" y="85"/>
                      <a:pt x="112" y="101"/>
                    </a:cubicBezTo>
                    <a:close/>
                    <a:moveTo>
                      <a:pt x="213" y="76"/>
                    </a:moveTo>
                    <a:cubicBezTo>
                      <a:pt x="213" y="70"/>
                      <a:pt x="208" y="68"/>
                      <a:pt x="205" y="65"/>
                    </a:cubicBezTo>
                    <a:cubicBezTo>
                      <a:pt x="205" y="65"/>
                      <a:pt x="205" y="66"/>
                      <a:pt x="206" y="66"/>
                    </a:cubicBezTo>
                    <a:cubicBezTo>
                      <a:pt x="209" y="69"/>
                      <a:pt x="211" y="73"/>
                      <a:pt x="213" y="76"/>
                    </a:cubicBezTo>
                    <a:close/>
                    <a:moveTo>
                      <a:pt x="163" y="77"/>
                    </a:moveTo>
                    <a:cubicBezTo>
                      <a:pt x="160" y="73"/>
                      <a:pt x="155" y="72"/>
                      <a:pt x="150" y="70"/>
                    </a:cubicBezTo>
                    <a:cubicBezTo>
                      <a:pt x="154" y="72"/>
                      <a:pt x="160" y="76"/>
                      <a:pt x="163" y="77"/>
                    </a:cubicBezTo>
                    <a:close/>
                    <a:moveTo>
                      <a:pt x="225" y="98"/>
                    </a:moveTo>
                    <a:cubicBezTo>
                      <a:pt x="235" y="124"/>
                      <a:pt x="228" y="152"/>
                      <a:pt x="205" y="162"/>
                    </a:cubicBezTo>
                    <a:cubicBezTo>
                      <a:pt x="231" y="159"/>
                      <a:pt x="238" y="135"/>
                      <a:pt x="243" y="112"/>
                    </a:cubicBezTo>
                    <a:cubicBezTo>
                      <a:pt x="243" y="112"/>
                      <a:pt x="242" y="111"/>
                      <a:pt x="242" y="111"/>
                    </a:cubicBezTo>
                    <a:cubicBezTo>
                      <a:pt x="241" y="90"/>
                      <a:pt x="232" y="82"/>
                      <a:pt x="220" y="70"/>
                    </a:cubicBezTo>
                    <a:cubicBezTo>
                      <a:pt x="220" y="78"/>
                      <a:pt x="227" y="86"/>
                      <a:pt x="227" y="96"/>
                    </a:cubicBezTo>
                    <a:cubicBezTo>
                      <a:pt x="225" y="93"/>
                      <a:pt x="225" y="89"/>
                      <a:pt x="223" y="87"/>
                    </a:cubicBezTo>
                    <a:cubicBezTo>
                      <a:pt x="222" y="92"/>
                      <a:pt x="224" y="95"/>
                      <a:pt x="225" y="98"/>
                    </a:cubicBezTo>
                    <a:close/>
                    <a:moveTo>
                      <a:pt x="155" y="105"/>
                    </a:moveTo>
                    <a:cubicBezTo>
                      <a:pt x="158" y="88"/>
                      <a:pt x="147" y="71"/>
                      <a:pt x="130" y="78"/>
                    </a:cubicBezTo>
                    <a:cubicBezTo>
                      <a:pt x="142" y="82"/>
                      <a:pt x="152" y="93"/>
                      <a:pt x="150" y="108"/>
                    </a:cubicBezTo>
                    <a:cubicBezTo>
                      <a:pt x="152" y="107"/>
                      <a:pt x="154" y="107"/>
                      <a:pt x="155" y="105"/>
                    </a:cubicBezTo>
                    <a:close/>
                    <a:moveTo>
                      <a:pt x="215" y="110"/>
                    </a:moveTo>
                    <a:cubicBezTo>
                      <a:pt x="220" y="95"/>
                      <a:pt x="212" y="80"/>
                      <a:pt x="203" y="73"/>
                    </a:cubicBezTo>
                    <a:cubicBezTo>
                      <a:pt x="208" y="85"/>
                      <a:pt x="212" y="97"/>
                      <a:pt x="215" y="110"/>
                    </a:cubicBezTo>
                    <a:close/>
                    <a:moveTo>
                      <a:pt x="147" y="106"/>
                    </a:moveTo>
                    <a:cubicBezTo>
                      <a:pt x="147" y="94"/>
                      <a:pt x="140" y="90"/>
                      <a:pt x="135" y="84"/>
                    </a:cubicBezTo>
                    <a:cubicBezTo>
                      <a:pt x="132" y="83"/>
                      <a:pt x="128" y="83"/>
                      <a:pt x="124" y="81"/>
                    </a:cubicBezTo>
                    <a:cubicBezTo>
                      <a:pt x="118" y="85"/>
                      <a:pt x="114" y="96"/>
                      <a:pt x="119" y="103"/>
                    </a:cubicBezTo>
                    <a:cubicBezTo>
                      <a:pt x="127" y="102"/>
                      <a:pt x="131" y="97"/>
                      <a:pt x="136" y="96"/>
                    </a:cubicBezTo>
                    <a:cubicBezTo>
                      <a:pt x="133" y="102"/>
                      <a:pt x="126" y="102"/>
                      <a:pt x="121" y="107"/>
                    </a:cubicBezTo>
                    <a:cubicBezTo>
                      <a:pt x="127" y="112"/>
                      <a:pt x="143" y="114"/>
                      <a:pt x="147" y="106"/>
                    </a:cubicBezTo>
                    <a:close/>
                    <a:moveTo>
                      <a:pt x="97" y="103"/>
                    </a:moveTo>
                    <a:cubicBezTo>
                      <a:pt x="100" y="103"/>
                      <a:pt x="100" y="103"/>
                      <a:pt x="102" y="104"/>
                    </a:cubicBezTo>
                    <a:cubicBezTo>
                      <a:pt x="100" y="98"/>
                      <a:pt x="101" y="88"/>
                      <a:pt x="97" y="83"/>
                    </a:cubicBezTo>
                    <a:cubicBezTo>
                      <a:pt x="94" y="88"/>
                      <a:pt x="95" y="97"/>
                      <a:pt x="97" y="103"/>
                    </a:cubicBezTo>
                    <a:close/>
                    <a:moveTo>
                      <a:pt x="79" y="109"/>
                    </a:moveTo>
                    <a:cubicBezTo>
                      <a:pt x="76" y="102"/>
                      <a:pt x="77" y="92"/>
                      <a:pt x="71" y="88"/>
                    </a:cubicBezTo>
                    <a:cubicBezTo>
                      <a:pt x="72" y="97"/>
                      <a:pt x="75" y="104"/>
                      <a:pt x="79" y="109"/>
                    </a:cubicBezTo>
                    <a:close/>
                    <a:moveTo>
                      <a:pt x="165" y="85"/>
                    </a:moveTo>
                    <a:cubicBezTo>
                      <a:pt x="164" y="84"/>
                      <a:pt x="164" y="83"/>
                      <a:pt x="162" y="82"/>
                    </a:cubicBezTo>
                    <a:cubicBezTo>
                      <a:pt x="163" y="84"/>
                      <a:pt x="164" y="86"/>
                      <a:pt x="165" y="85"/>
                    </a:cubicBezTo>
                    <a:close/>
                    <a:moveTo>
                      <a:pt x="199" y="85"/>
                    </a:moveTo>
                    <a:cubicBezTo>
                      <a:pt x="205" y="104"/>
                      <a:pt x="200" y="128"/>
                      <a:pt x="191" y="141"/>
                    </a:cubicBezTo>
                    <a:cubicBezTo>
                      <a:pt x="193" y="138"/>
                      <a:pt x="197" y="136"/>
                      <a:pt x="200" y="133"/>
                    </a:cubicBezTo>
                    <a:cubicBezTo>
                      <a:pt x="207" y="127"/>
                      <a:pt x="208" y="115"/>
                      <a:pt x="206" y="101"/>
                    </a:cubicBezTo>
                    <a:cubicBezTo>
                      <a:pt x="205" y="93"/>
                      <a:pt x="203" y="84"/>
                      <a:pt x="200" y="81"/>
                    </a:cubicBezTo>
                    <a:cubicBezTo>
                      <a:pt x="202" y="84"/>
                      <a:pt x="199" y="83"/>
                      <a:pt x="199" y="85"/>
                    </a:cubicBezTo>
                    <a:close/>
                    <a:moveTo>
                      <a:pt x="87" y="98"/>
                    </a:moveTo>
                    <a:cubicBezTo>
                      <a:pt x="86" y="96"/>
                      <a:pt x="86" y="92"/>
                      <a:pt x="85" y="90"/>
                    </a:cubicBezTo>
                    <a:cubicBezTo>
                      <a:pt x="85" y="92"/>
                      <a:pt x="84" y="97"/>
                      <a:pt x="87" y="98"/>
                    </a:cubicBezTo>
                    <a:close/>
                    <a:moveTo>
                      <a:pt x="191" y="92"/>
                    </a:moveTo>
                    <a:cubicBezTo>
                      <a:pt x="193" y="93"/>
                      <a:pt x="192" y="96"/>
                      <a:pt x="195" y="95"/>
                    </a:cubicBezTo>
                    <a:cubicBezTo>
                      <a:pt x="196" y="92"/>
                      <a:pt x="197" y="86"/>
                      <a:pt x="193" y="84"/>
                    </a:cubicBezTo>
                    <a:cubicBezTo>
                      <a:pt x="194" y="87"/>
                      <a:pt x="195" y="92"/>
                      <a:pt x="191" y="92"/>
                    </a:cubicBezTo>
                    <a:close/>
                    <a:moveTo>
                      <a:pt x="164" y="94"/>
                    </a:moveTo>
                    <a:cubicBezTo>
                      <a:pt x="164" y="90"/>
                      <a:pt x="162" y="90"/>
                      <a:pt x="161" y="88"/>
                    </a:cubicBezTo>
                    <a:cubicBezTo>
                      <a:pt x="161" y="91"/>
                      <a:pt x="162" y="93"/>
                      <a:pt x="164" y="94"/>
                    </a:cubicBezTo>
                    <a:close/>
                    <a:moveTo>
                      <a:pt x="171" y="109"/>
                    </a:moveTo>
                    <a:cubicBezTo>
                      <a:pt x="169" y="117"/>
                      <a:pt x="161" y="120"/>
                      <a:pt x="155" y="125"/>
                    </a:cubicBezTo>
                    <a:cubicBezTo>
                      <a:pt x="160" y="125"/>
                      <a:pt x="166" y="123"/>
                      <a:pt x="168" y="124"/>
                    </a:cubicBezTo>
                    <a:cubicBezTo>
                      <a:pt x="171" y="121"/>
                      <a:pt x="176" y="119"/>
                      <a:pt x="179" y="116"/>
                    </a:cubicBezTo>
                    <a:cubicBezTo>
                      <a:pt x="182" y="107"/>
                      <a:pt x="178" y="96"/>
                      <a:pt x="172" y="92"/>
                    </a:cubicBezTo>
                    <a:cubicBezTo>
                      <a:pt x="171" y="98"/>
                      <a:pt x="172" y="104"/>
                      <a:pt x="171" y="109"/>
                    </a:cubicBezTo>
                    <a:close/>
                    <a:moveTo>
                      <a:pt x="58" y="107"/>
                    </a:moveTo>
                    <a:cubicBezTo>
                      <a:pt x="58" y="106"/>
                      <a:pt x="57" y="104"/>
                      <a:pt x="56" y="104"/>
                    </a:cubicBezTo>
                    <a:cubicBezTo>
                      <a:pt x="57" y="105"/>
                      <a:pt x="57" y="107"/>
                      <a:pt x="58" y="107"/>
                    </a:cubicBezTo>
                    <a:close/>
                    <a:moveTo>
                      <a:pt x="157" y="113"/>
                    </a:moveTo>
                    <a:cubicBezTo>
                      <a:pt x="162" y="110"/>
                      <a:pt x="168" y="104"/>
                      <a:pt x="165" y="96"/>
                    </a:cubicBezTo>
                    <a:cubicBezTo>
                      <a:pt x="163" y="102"/>
                      <a:pt x="160" y="107"/>
                      <a:pt x="157" y="113"/>
                    </a:cubicBezTo>
                    <a:close/>
                    <a:moveTo>
                      <a:pt x="184" y="112"/>
                    </a:moveTo>
                    <a:cubicBezTo>
                      <a:pt x="191" y="109"/>
                      <a:pt x="189" y="99"/>
                      <a:pt x="184" y="96"/>
                    </a:cubicBezTo>
                    <a:cubicBezTo>
                      <a:pt x="185" y="101"/>
                      <a:pt x="184" y="106"/>
                      <a:pt x="184" y="112"/>
                    </a:cubicBezTo>
                    <a:close/>
                    <a:moveTo>
                      <a:pt x="64" y="115"/>
                    </a:moveTo>
                    <a:cubicBezTo>
                      <a:pt x="63" y="113"/>
                      <a:pt x="62" y="111"/>
                      <a:pt x="60" y="110"/>
                    </a:cubicBezTo>
                    <a:cubicBezTo>
                      <a:pt x="61" y="112"/>
                      <a:pt x="62" y="114"/>
                      <a:pt x="64" y="115"/>
                    </a:cubicBezTo>
                    <a:close/>
                    <a:moveTo>
                      <a:pt x="99" y="116"/>
                    </a:moveTo>
                    <a:cubicBezTo>
                      <a:pt x="97" y="113"/>
                      <a:pt x="94" y="109"/>
                      <a:pt x="92" y="109"/>
                    </a:cubicBezTo>
                    <a:cubicBezTo>
                      <a:pt x="94" y="111"/>
                      <a:pt x="96" y="113"/>
                      <a:pt x="99" y="116"/>
                    </a:cubicBezTo>
                    <a:close/>
                    <a:moveTo>
                      <a:pt x="127" y="119"/>
                    </a:moveTo>
                    <a:cubicBezTo>
                      <a:pt x="121" y="115"/>
                      <a:pt x="115" y="112"/>
                      <a:pt x="110" y="107"/>
                    </a:cubicBezTo>
                    <a:cubicBezTo>
                      <a:pt x="114" y="114"/>
                      <a:pt x="118" y="119"/>
                      <a:pt x="127" y="119"/>
                    </a:cubicBezTo>
                    <a:close/>
                    <a:moveTo>
                      <a:pt x="187" y="166"/>
                    </a:moveTo>
                    <a:cubicBezTo>
                      <a:pt x="217" y="162"/>
                      <a:pt x="234" y="134"/>
                      <a:pt x="221" y="102"/>
                    </a:cubicBezTo>
                    <a:cubicBezTo>
                      <a:pt x="220" y="132"/>
                      <a:pt x="208" y="153"/>
                      <a:pt x="187" y="166"/>
                    </a:cubicBezTo>
                    <a:close/>
                    <a:moveTo>
                      <a:pt x="135" y="116"/>
                    </a:moveTo>
                    <a:cubicBezTo>
                      <a:pt x="143" y="118"/>
                      <a:pt x="150" y="115"/>
                      <a:pt x="153" y="110"/>
                    </a:cubicBezTo>
                    <a:cubicBezTo>
                      <a:pt x="147" y="112"/>
                      <a:pt x="140" y="113"/>
                      <a:pt x="135" y="116"/>
                    </a:cubicBezTo>
                    <a:close/>
                    <a:moveTo>
                      <a:pt x="183" y="136"/>
                    </a:moveTo>
                    <a:cubicBezTo>
                      <a:pt x="185" y="135"/>
                      <a:pt x="188" y="134"/>
                      <a:pt x="190" y="132"/>
                    </a:cubicBezTo>
                    <a:cubicBezTo>
                      <a:pt x="193" y="129"/>
                      <a:pt x="193" y="124"/>
                      <a:pt x="196" y="121"/>
                    </a:cubicBezTo>
                    <a:cubicBezTo>
                      <a:pt x="193" y="118"/>
                      <a:pt x="193" y="111"/>
                      <a:pt x="190" y="109"/>
                    </a:cubicBezTo>
                    <a:cubicBezTo>
                      <a:pt x="183" y="114"/>
                      <a:pt x="187" y="129"/>
                      <a:pt x="183" y="136"/>
                    </a:cubicBezTo>
                    <a:close/>
                    <a:moveTo>
                      <a:pt x="151" y="122"/>
                    </a:moveTo>
                    <a:cubicBezTo>
                      <a:pt x="158" y="121"/>
                      <a:pt x="163" y="116"/>
                      <a:pt x="164" y="112"/>
                    </a:cubicBezTo>
                    <a:cubicBezTo>
                      <a:pt x="161" y="117"/>
                      <a:pt x="154" y="116"/>
                      <a:pt x="151" y="122"/>
                    </a:cubicBezTo>
                    <a:close/>
                    <a:moveTo>
                      <a:pt x="215" y="114"/>
                    </a:moveTo>
                    <a:cubicBezTo>
                      <a:pt x="214" y="113"/>
                      <a:pt x="217" y="111"/>
                      <a:pt x="215" y="111"/>
                    </a:cubicBezTo>
                    <a:cubicBezTo>
                      <a:pt x="215" y="112"/>
                      <a:pt x="213" y="114"/>
                      <a:pt x="215" y="114"/>
                    </a:cubicBezTo>
                    <a:close/>
                    <a:moveTo>
                      <a:pt x="116" y="134"/>
                    </a:moveTo>
                    <a:cubicBezTo>
                      <a:pt x="118" y="135"/>
                      <a:pt x="122" y="136"/>
                      <a:pt x="124" y="135"/>
                    </a:cubicBezTo>
                    <a:cubicBezTo>
                      <a:pt x="118" y="128"/>
                      <a:pt x="106" y="125"/>
                      <a:pt x="99" y="121"/>
                    </a:cubicBezTo>
                    <a:cubicBezTo>
                      <a:pt x="104" y="126"/>
                      <a:pt x="110" y="131"/>
                      <a:pt x="116" y="134"/>
                    </a:cubicBezTo>
                    <a:close/>
                    <a:moveTo>
                      <a:pt x="114" y="125"/>
                    </a:moveTo>
                    <a:cubicBezTo>
                      <a:pt x="113" y="123"/>
                      <a:pt x="109" y="121"/>
                      <a:pt x="108" y="122"/>
                    </a:cubicBezTo>
                    <a:cubicBezTo>
                      <a:pt x="110" y="123"/>
                      <a:pt x="111" y="124"/>
                      <a:pt x="114" y="125"/>
                    </a:cubicBezTo>
                    <a:close/>
                    <a:moveTo>
                      <a:pt x="133" y="122"/>
                    </a:moveTo>
                    <a:cubicBezTo>
                      <a:pt x="136" y="124"/>
                      <a:pt x="143" y="122"/>
                      <a:pt x="145" y="120"/>
                    </a:cubicBezTo>
                    <a:cubicBezTo>
                      <a:pt x="140" y="120"/>
                      <a:pt x="138" y="122"/>
                      <a:pt x="133" y="122"/>
                    </a:cubicBezTo>
                    <a:close/>
                    <a:moveTo>
                      <a:pt x="212" y="121"/>
                    </a:moveTo>
                    <a:cubicBezTo>
                      <a:pt x="212" y="120"/>
                      <a:pt x="215" y="119"/>
                      <a:pt x="213" y="118"/>
                    </a:cubicBezTo>
                    <a:cubicBezTo>
                      <a:pt x="213" y="119"/>
                      <a:pt x="210" y="120"/>
                      <a:pt x="212" y="121"/>
                    </a:cubicBezTo>
                    <a:close/>
                    <a:moveTo>
                      <a:pt x="121" y="128"/>
                    </a:moveTo>
                    <a:cubicBezTo>
                      <a:pt x="131" y="129"/>
                      <a:pt x="143" y="131"/>
                      <a:pt x="153" y="127"/>
                    </a:cubicBezTo>
                    <a:cubicBezTo>
                      <a:pt x="144" y="124"/>
                      <a:pt x="128" y="128"/>
                      <a:pt x="120" y="126"/>
                    </a:cubicBezTo>
                    <a:cubicBezTo>
                      <a:pt x="121" y="126"/>
                      <a:pt x="121" y="127"/>
                      <a:pt x="121" y="128"/>
                    </a:cubicBezTo>
                    <a:close/>
                    <a:moveTo>
                      <a:pt x="127" y="155"/>
                    </a:moveTo>
                    <a:cubicBezTo>
                      <a:pt x="119" y="154"/>
                      <a:pt x="115" y="145"/>
                      <a:pt x="108" y="141"/>
                    </a:cubicBezTo>
                    <a:cubicBezTo>
                      <a:pt x="105" y="140"/>
                      <a:pt x="102" y="141"/>
                      <a:pt x="100" y="140"/>
                    </a:cubicBezTo>
                    <a:cubicBezTo>
                      <a:pt x="94" y="137"/>
                      <a:pt x="89" y="132"/>
                      <a:pt x="83" y="131"/>
                    </a:cubicBezTo>
                    <a:cubicBezTo>
                      <a:pt x="93" y="143"/>
                      <a:pt x="110" y="153"/>
                      <a:pt x="127" y="155"/>
                    </a:cubicBezTo>
                    <a:close/>
                    <a:moveTo>
                      <a:pt x="156" y="130"/>
                    </a:moveTo>
                    <a:cubicBezTo>
                      <a:pt x="146" y="133"/>
                      <a:pt x="134" y="132"/>
                      <a:pt x="125" y="131"/>
                    </a:cubicBezTo>
                    <a:cubicBezTo>
                      <a:pt x="127" y="134"/>
                      <a:pt x="130" y="139"/>
                      <a:pt x="134" y="139"/>
                    </a:cubicBezTo>
                    <a:cubicBezTo>
                      <a:pt x="149" y="142"/>
                      <a:pt x="168" y="138"/>
                      <a:pt x="174" y="125"/>
                    </a:cubicBezTo>
                    <a:cubicBezTo>
                      <a:pt x="168" y="124"/>
                      <a:pt x="162" y="128"/>
                      <a:pt x="156" y="130"/>
                    </a:cubicBezTo>
                    <a:close/>
                    <a:moveTo>
                      <a:pt x="140" y="145"/>
                    </a:moveTo>
                    <a:cubicBezTo>
                      <a:pt x="155" y="150"/>
                      <a:pt x="184" y="143"/>
                      <a:pt x="181" y="125"/>
                    </a:cubicBezTo>
                    <a:cubicBezTo>
                      <a:pt x="175" y="138"/>
                      <a:pt x="160" y="144"/>
                      <a:pt x="140" y="145"/>
                    </a:cubicBezTo>
                    <a:close/>
                    <a:moveTo>
                      <a:pt x="109" y="138"/>
                    </a:moveTo>
                    <a:cubicBezTo>
                      <a:pt x="109" y="137"/>
                      <a:pt x="106" y="135"/>
                      <a:pt x="105" y="136"/>
                    </a:cubicBezTo>
                    <a:cubicBezTo>
                      <a:pt x="107" y="137"/>
                      <a:pt x="107" y="138"/>
                      <a:pt x="109" y="138"/>
                    </a:cubicBezTo>
                    <a:close/>
                    <a:moveTo>
                      <a:pt x="122" y="141"/>
                    </a:moveTo>
                    <a:cubicBezTo>
                      <a:pt x="124" y="142"/>
                      <a:pt x="127" y="142"/>
                      <a:pt x="129" y="142"/>
                    </a:cubicBezTo>
                    <a:cubicBezTo>
                      <a:pt x="128" y="140"/>
                      <a:pt x="124" y="140"/>
                      <a:pt x="122" y="139"/>
                    </a:cubicBezTo>
                    <a:cubicBezTo>
                      <a:pt x="122" y="139"/>
                      <a:pt x="122" y="140"/>
                      <a:pt x="122" y="141"/>
                    </a:cubicBezTo>
                    <a:close/>
                    <a:moveTo>
                      <a:pt x="178" y="167"/>
                    </a:moveTo>
                    <a:cubicBezTo>
                      <a:pt x="194" y="160"/>
                      <a:pt x="208" y="149"/>
                      <a:pt x="210" y="133"/>
                    </a:cubicBezTo>
                    <a:cubicBezTo>
                      <a:pt x="202" y="146"/>
                      <a:pt x="192" y="158"/>
                      <a:pt x="178" y="167"/>
                    </a:cubicBezTo>
                    <a:close/>
                    <a:moveTo>
                      <a:pt x="134" y="141"/>
                    </a:moveTo>
                    <a:cubicBezTo>
                      <a:pt x="133" y="143"/>
                      <a:pt x="132" y="140"/>
                      <a:pt x="130" y="141"/>
                    </a:cubicBezTo>
                    <a:cubicBezTo>
                      <a:pt x="130" y="143"/>
                      <a:pt x="136" y="143"/>
                      <a:pt x="134" y="141"/>
                    </a:cubicBezTo>
                    <a:close/>
                    <a:moveTo>
                      <a:pt x="182" y="149"/>
                    </a:moveTo>
                    <a:cubicBezTo>
                      <a:pt x="178" y="155"/>
                      <a:pt x="172" y="159"/>
                      <a:pt x="167" y="164"/>
                    </a:cubicBezTo>
                    <a:cubicBezTo>
                      <a:pt x="183" y="159"/>
                      <a:pt x="195" y="150"/>
                      <a:pt x="202" y="137"/>
                    </a:cubicBezTo>
                    <a:cubicBezTo>
                      <a:pt x="202" y="137"/>
                      <a:pt x="202" y="136"/>
                      <a:pt x="202" y="136"/>
                    </a:cubicBezTo>
                    <a:cubicBezTo>
                      <a:pt x="196" y="141"/>
                      <a:pt x="191" y="146"/>
                      <a:pt x="182" y="149"/>
                    </a:cubicBezTo>
                    <a:close/>
                    <a:moveTo>
                      <a:pt x="164" y="149"/>
                    </a:moveTo>
                    <a:cubicBezTo>
                      <a:pt x="147" y="152"/>
                      <a:pt x="130" y="147"/>
                      <a:pt x="116" y="144"/>
                    </a:cubicBezTo>
                    <a:cubicBezTo>
                      <a:pt x="117" y="146"/>
                      <a:pt x="117" y="147"/>
                      <a:pt x="120" y="146"/>
                    </a:cubicBezTo>
                    <a:cubicBezTo>
                      <a:pt x="133" y="154"/>
                      <a:pt x="153" y="155"/>
                      <a:pt x="172" y="150"/>
                    </a:cubicBezTo>
                    <a:cubicBezTo>
                      <a:pt x="172" y="151"/>
                      <a:pt x="171" y="152"/>
                      <a:pt x="172" y="152"/>
                    </a:cubicBezTo>
                    <a:cubicBezTo>
                      <a:pt x="173" y="151"/>
                      <a:pt x="172" y="151"/>
                      <a:pt x="172" y="150"/>
                    </a:cubicBezTo>
                    <a:cubicBezTo>
                      <a:pt x="174" y="150"/>
                      <a:pt x="175" y="151"/>
                      <a:pt x="177" y="149"/>
                    </a:cubicBezTo>
                    <a:cubicBezTo>
                      <a:pt x="175" y="146"/>
                      <a:pt x="187" y="143"/>
                      <a:pt x="186" y="139"/>
                    </a:cubicBezTo>
                    <a:cubicBezTo>
                      <a:pt x="179" y="143"/>
                      <a:pt x="173" y="148"/>
                      <a:pt x="164" y="149"/>
                    </a:cubicBezTo>
                    <a:close/>
                    <a:moveTo>
                      <a:pt x="151" y="166"/>
                    </a:moveTo>
                    <a:cubicBezTo>
                      <a:pt x="148" y="165"/>
                      <a:pt x="145" y="164"/>
                      <a:pt x="143" y="162"/>
                    </a:cubicBezTo>
                    <a:cubicBezTo>
                      <a:pt x="147" y="162"/>
                      <a:pt x="152" y="164"/>
                      <a:pt x="156" y="165"/>
                    </a:cubicBezTo>
                    <a:cubicBezTo>
                      <a:pt x="159" y="162"/>
                      <a:pt x="170" y="160"/>
                      <a:pt x="170" y="155"/>
                    </a:cubicBezTo>
                    <a:cubicBezTo>
                      <a:pt x="160" y="158"/>
                      <a:pt x="149" y="159"/>
                      <a:pt x="139" y="160"/>
                    </a:cubicBezTo>
                    <a:cubicBezTo>
                      <a:pt x="138" y="162"/>
                      <a:pt x="142" y="159"/>
                      <a:pt x="142" y="162"/>
                    </a:cubicBezTo>
                    <a:cubicBezTo>
                      <a:pt x="128" y="158"/>
                      <a:pt x="114" y="155"/>
                      <a:pt x="102" y="149"/>
                    </a:cubicBezTo>
                    <a:cubicBezTo>
                      <a:pt x="114" y="160"/>
                      <a:pt x="131" y="170"/>
                      <a:pt x="151" y="166"/>
                    </a:cubicBezTo>
                    <a:close/>
                    <a:moveTo>
                      <a:pt x="155" y="156"/>
                    </a:moveTo>
                    <a:cubicBezTo>
                      <a:pt x="153" y="155"/>
                      <a:pt x="151" y="156"/>
                      <a:pt x="149" y="156"/>
                    </a:cubicBezTo>
                    <a:cubicBezTo>
                      <a:pt x="142" y="156"/>
                      <a:pt x="133" y="153"/>
                      <a:pt x="129" y="154"/>
                    </a:cubicBezTo>
                    <a:cubicBezTo>
                      <a:pt x="135" y="158"/>
                      <a:pt x="148" y="158"/>
                      <a:pt x="155" y="156"/>
                    </a:cubicBezTo>
                    <a:close/>
                    <a:moveTo>
                      <a:pt x="157" y="156"/>
                    </a:moveTo>
                    <a:cubicBezTo>
                      <a:pt x="159" y="156"/>
                      <a:pt x="162" y="155"/>
                      <a:pt x="163" y="154"/>
                    </a:cubicBezTo>
                    <a:cubicBezTo>
                      <a:pt x="162" y="155"/>
                      <a:pt x="157" y="154"/>
                      <a:pt x="157" y="1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90000" tIns="46800" rIns="90000" bIns="46800">
                <a:normAutofit/>
              </a:bodyPr>
              <a:lstStyle/>
              <a:p>
                <a:endParaRPr lang="zh-CN" altLang="zh-CN" sz="1350">
                  <a:solidFill>
                    <a:srgbClr val="000000"/>
                  </a:solidFill>
                  <a:latin typeface="Calibri" panose="020F0502020204030204" charset="0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9DC9F84E-4182-412E-A4FB-013E6FA968B2}"/>
                </a:ext>
              </a:extLst>
            </p:cNvPr>
            <p:cNvSpPr txBox="1"/>
            <p:nvPr/>
          </p:nvSpPr>
          <p:spPr>
            <a:xfrm>
              <a:off x="1996589" y="1955721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  <p:sp>
        <p:nvSpPr>
          <p:cNvPr id="26" name="TextBox 1">
            <a:extLst>
              <a:ext uri="{FF2B5EF4-FFF2-40B4-BE49-F238E27FC236}">
                <a16:creationId xmlns:a16="http://schemas.microsoft.com/office/drawing/2014/main" xmlns="" id="{01C32A4C-2748-4B95-9AA3-2B43291DA3C7}"/>
              </a:ext>
            </a:extLst>
          </p:cNvPr>
          <p:cNvSpPr txBox="1"/>
          <p:nvPr/>
        </p:nvSpPr>
        <p:spPr>
          <a:xfrm>
            <a:off x="7184014" y="3655406"/>
            <a:ext cx="2597919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605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CCC59C8-57AE-4E03-861F-039253CBC9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FC40CD7-EB58-4C00-BC5F-3AD3AF8C1875}"/>
              </a:ext>
            </a:extLst>
          </p:cNvPr>
          <p:cNvGrpSpPr/>
          <p:nvPr/>
        </p:nvGrpSpPr>
        <p:grpSpPr>
          <a:xfrm>
            <a:off x="2247045" y="3868908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xmlns="" id="{0FF6DDC6-17D2-425D-B9ED-4ADFD52EB48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6CAD0EB8-05E7-4476-A0FD-C0DB48F0C1E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" name="TextBox 1">
            <a:extLst>
              <a:ext uri="{FF2B5EF4-FFF2-40B4-BE49-F238E27FC236}">
                <a16:creationId xmlns:a16="http://schemas.microsoft.com/office/drawing/2014/main" xmlns="" id="{802EEB14-F515-432E-B99E-87D2DAA74E1C}"/>
              </a:ext>
            </a:extLst>
          </p:cNvPr>
          <p:cNvSpPr txBox="1"/>
          <p:nvPr/>
        </p:nvSpPr>
        <p:spPr>
          <a:xfrm>
            <a:off x="2888078" y="4034058"/>
            <a:ext cx="8095608" cy="96949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BFAA0740-0BDE-4A92-A096-E86E03F9671E}"/>
              </a:ext>
            </a:extLst>
          </p:cNvPr>
          <p:cNvSpPr/>
          <p:nvPr/>
        </p:nvSpPr>
        <p:spPr bwMode="auto">
          <a:xfrm flipH="1">
            <a:off x="1400428" y="3410269"/>
            <a:ext cx="8495341" cy="84292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normAutofit fontScale="25000" lnSpcReduction="20000"/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618FBD8-988A-44EB-AFE4-AFCB123BB2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41" b="71106"/>
          <a:stretch/>
        </p:blipFill>
        <p:spPr>
          <a:xfrm>
            <a:off x="634630" y="1526884"/>
            <a:ext cx="2664695" cy="1961264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8881C9AE-0F4C-44B1-935A-E42BDB490434}"/>
              </a:ext>
            </a:extLst>
          </p:cNvPr>
          <p:cNvGrpSpPr/>
          <p:nvPr/>
        </p:nvGrpSpPr>
        <p:grpSpPr>
          <a:xfrm>
            <a:off x="3170382" y="1771914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13" name="Freeform 18">
              <a:extLst>
                <a:ext uri="{FF2B5EF4-FFF2-40B4-BE49-F238E27FC236}">
                  <a16:creationId xmlns:a16="http://schemas.microsoft.com/office/drawing/2014/main" xmlns="" id="{4A4F167E-0FCB-4AD3-B967-251DF96CFF9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xmlns="" id="{0B3905A3-C8D0-4996-A29E-E2FD70E11E5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5" name="TextBox 1">
            <a:extLst>
              <a:ext uri="{FF2B5EF4-FFF2-40B4-BE49-F238E27FC236}">
                <a16:creationId xmlns:a16="http://schemas.microsoft.com/office/drawing/2014/main" xmlns="" id="{1AA16078-BDF9-4327-AF4C-80E34E1789CB}"/>
              </a:ext>
            </a:extLst>
          </p:cNvPr>
          <p:cNvSpPr txBox="1"/>
          <p:nvPr/>
        </p:nvSpPr>
        <p:spPr>
          <a:xfrm>
            <a:off x="3769587" y="2022768"/>
            <a:ext cx="6629665" cy="96949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2957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11" grpId="0" animBg="1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11" grpId="0" animBg="1"/>
          <p:bldP spid="15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sp>
        <p:nvSpPr>
          <p:cNvPr id="16" name="任意多边形 64">
            <a:extLst>
              <a:ext uri="{FF2B5EF4-FFF2-40B4-BE49-F238E27FC236}">
                <a16:creationId xmlns:a16="http://schemas.microsoft.com/office/drawing/2014/main" xmlns="" id="{BE5B44CD-5C1C-450E-8A61-2C210C195983}"/>
              </a:ext>
            </a:extLst>
          </p:cNvPr>
          <p:cNvSpPr/>
          <p:nvPr/>
        </p:nvSpPr>
        <p:spPr>
          <a:xfrm>
            <a:off x="716992" y="3216411"/>
            <a:ext cx="10566308" cy="793498"/>
          </a:xfrm>
          <a:custGeom>
            <a:avLst/>
            <a:gdLst>
              <a:gd name="connsiteX0" fmla="*/ 0 w 8505371"/>
              <a:gd name="connsiteY0" fmla="*/ 566124 h 638728"/>
              <a:gd name="connsiteX1" fmla="*/ 1436914 w 8505371"/>
              <a:gd name="connsiteY1" fmla="*/ 116181 h 638728"/>
              <a:gd name="connsiteX2" fmla="*/ 2931885 w 8505371"/>
              <a:gd name="connsiteY2" fmla="*/ 595153 h 638728"/>
              <a:gd name="connsiteX3" fmla="*/ 4601028 w 8505371"/>
              <a:gd name="connsiteY3" fmla="*/ 67 h 638728"/>
              <a:gd name="connsiteX4" fmla="*/ 6270171 w 8505371"/>
              <a:gd name="connsiteY4" fmla="*/ 638696 h 638728"/>
              <a:gd name="connsiteX5" fmla="*/ 7736114 w 8505371"/>
              <a:gd name="connsiteY5" fmla="*/ 29096 h 638728"/>
              <a:gd name="connsiteX6" fmla="*/ 8505371 w 8505371"/>
              <a:gd name="connsiteY6" fmla="*/ 217781 h 6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05371" h="638728">
                <a:moveTo>
                  <a:pt x="0" y="566124"/>
                </a:moveTo>
                <a:cubicBezTo>
                  <a:pt x="474133" y="338733"/>
                  <a:pt x="948267" y="111343"/>
                  <a:pt x="1436914" y="116181"/>
                </a:cubicBezTo>
                <a:cubicBezTo>
                  <a:pt x="1925561" y="121019"/>
                  <a:pt x="2404533" y="614505"/>
                  <a:pt x="2931885" y="595153"/>
                </a:cubicBezTo>
                <a:cubicBezTo>
                  <a:pt x="3459237" y="575801"/>
                  <a:pt x="4044647" y="-7190"/>
                  <a:pt x="4601028" y="67"/>
                </a:cubicBezTo>
                <a:cubicBezTo>
                  <a:pt x="5157409" y="7324"/>
                  <a:pt x="5747657" y="633858"/>
                  <a:pt x="6270171" y="638696"/>
                </a:cubicBezTo>
                <a:cubicBezTo>
                  <a:pt x="6792685" y="643534"/>
                  <a:pt x="7363581" y="99248"/>
                  <a:pt x="7736114" y="29096"/>
                </a:cubicBezTo>
                <a:cubicBezTo>
                  <a:pt x="8108647" y="-41056"/>
                  <a:pt x="8362647" y="271000"/>
                  <a:pt x="8505371" y="217781"/>
                </a:cubicBezTo>
              </a:path>
            </a:pathLst>
          </a:custGeom>
          <a:noFill/>
          <a:ln w="349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xmlns="" id="{473BF446-99F1-4CE8-B5AB-9AAFD2AB3F31}"/>
              </a:ext>
            </a:extLst>
          </p:cNvPr>
          <p:cNvSpPr txBox="1"/>
          <p:nvPr/>
        </p:nvSpPr>
        <p:spPr>
          <a:xfrm>
            <a:off x="1251672" y="3866412"/>
            <a:ext cx="2597919" cy="1656607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xmlns="" id="{3AAB5F29-8CDA-433D-91B9-6E911716A612}"/>
              </a:ext>
            </a:extLst>
          </p:cNvPr>
          <p:cNvSpPr txBox="1"/>
          <p:nvPr/>
        </p:nvSpPr>
        <p:spPr>
          <a:xfrm>
            <a:off x="3490896" y="1851564"/>
            <a:ext cx="2597919" cy="1656607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sp>
        <p:nvSpPr>
          <p:cNvPr id="40" name="TextBox 1">
            <a:extLst>
              <a:ext uri="{FF2B5EF4-FFF2-40B4-BE49-F238E27FC236}">
                <a16:creationId xmlns:a16="http://schemas.microsoft.com/office/drawing/2014/main" xmlns="" id="{181DAA09-261B-4A2C-B7AF-34EEB8771059}"/>
              </a:ext>
            </a:extLst>
          </p:cNvPr>
          <p:cNvSpPr txBox="1"/>
          <p:nvPr/>
        </p:nvSpPr>
        <p:spPr>
          <a:xfrm>
            <a:off x="5478410" y="3866412"/>
            <a:ext cx="2597919" cy="1656607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sp>
        <p:nvSpPr>
          <p:cNvPr id="41" name="TextBox 1">
            <a:extLst>
              <a:ext uri="{FF2B5EF4-FFF2-40B4-BE49-F238E27FC236}">
                <a16:creationId xmlns:a16="http://schemas.microsoft.com/office/drawing/2014/main" xmlns="" id="{4C811EFF-B718-4800-8B3B-0D940C1BCE03}"/>
              </a:ext>
            </a:extLst>
          </p:cNvPr>
          <p:cNvSpPr txBox="1"/>
          <p:nvPr/>
        </p:nvSpPr>
        <p:spPr>
          <a:xfrm>
            <a:off x="7717634" y="1851564"/>
            <a:ext cx="2597919" cy="1656607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DD1164F-78F3-4912-8EC2-FF0C913B89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0" t="26489" r="50000" b="48631"/>
          <a:stretch/>
        </p:blipFill>
        <p:spPr>
          <a:xfrm>
            <a:off x="2014201" y="2631539"/>
            <a:ext cx="758034" cy="110490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01248414-A811-4834-8FBE-70526810CE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0" t="26489" r="50000" b="48631"/>
          <a:stretch/>
        </p:blipFill>
        <p:spPr>
          <a:xfrm>
            <a:off x="3982029" y="3363426"/>
            <a:ext cx="758034" cy="110490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052FB406-6FC6-49A6-BB68-6C6B9CB11D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0" t="26489" r="50000" b="48631"/>
          <a:stretch/>
        </p:blipFill>
        <p:spPr>
          <a:xfrm>
            <a:off x="6019335" y="2607376"/>
            <a:ext cx="758034" cy="1104900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3839C00A-352D-417D-9B46-61FDB6AF8E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0" t="26489" r="50000" b="48631"/>
          <a:stretch/>
        </p:blipFill>
        <p:spPr>
          <a:xfrm>
            <a:off x="8258559" y="3457459"/>
            <a:ext cx="758034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67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0" grpId="0"/>
      <p:bldP spid="31" grpId="0"/>
      <p:bldP spid="40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DD0DFAE-D237-4EBD-A62E-1F188D60ACEB}"/>
              </a:ext>
            </a:extLst>
          </p:cNvPr>
          <p:cNvSpPr txBox="1"/>
          <p:nvPr/>
        </p:nvSpPr>
        <p:spPr>
          <a:xfrm>
            <a:off x="2989942" y="1982222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2">
                    <a:lumMod val="1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0CFF2C8-AE24-4C36-9144-7507FEA384DA}"/>
              </a:ext>
            </a:extLst>
          </p:cNvPr>
          <p:cNvSpPr txBox="1"/>
          <p:nvPr/>
        </p:nvSpPr>
        <p:spPr>
          <a:xfrm>
            <a:off x="6190741" y="1288776"/>
            <a:ext cx="35365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01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、添加标题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B198CAC-864B-40F0-AC76-D02FDB505640}"/>
              </a:ext>
            </a:extLst>
          </p:cNvPr>
          <p:cNvSpPr txBox="1"/>
          <p:nvPr/>
        </p:nvSpPr>
        <p:spPr>
          <a:xfrm>
            <a:off x="6190741" y="2402870"/>
            <a:ext cx="36952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02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、添加标题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BD6DA3F-53DC-4E02-950C-F97C50DF1682}"/>
              </a:ext>
            </a:extLst>
          </p:cNvPr>
          <p:cNvSpPr txBox="1"/>
          <p:nvPr/>
        </p:nvSpPr>
        <p:spPr>
          <a:xfrm>
            <a:off x="6190741" y="3498854"/>
            <a:ext cx="37128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03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、添加标题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CFD0A5D-8C74-4B67-8086-57C395909BE3}"/>
              </a:ext>
            </a:extLst>
          </p:cNvPr>
          <p:cNvSpPr txBox="1"/>
          <p:nvPr/>
        </p:nvSpPr>
        <p:spPr>
          <a:xfrm>
            <a:off x="6190741" y="4612948"/>
            <a:ext cx="3741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04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、添加标题</a:t>
            </a:r>
          </a:p>
        </p:txBody>
      </p:sp>
    </p:spTree>
    <p:extLst>
      <p:ext uri="{BB962C8B-B14F-4D97-AF65-F5344CB8AC3E}">
        <p14:creationId xmlns:p14="http://schemas.microsoft.com/office/powerpoint/2010/main" val="605032651"/>
      </p:ext>
    </p:extLst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11" grpId="0"/>
          <p:bldP spid="12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000E832-E501-467C-93EF-0A699FFAD2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06" y="802556"/>
            <a:ext cx="4769010" cy="46199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69BD262-1F16-4D32-B7D4-2582EE528991}"/>
              </a:ext>
            </a:extLst>
          </p:cNvPr>
          <p:cNvSpPr txBox="1"/>
          <p:nvPr/>
        </p:nvSpPr>
        <p:spPr>
          <a:xfrm>
            <a:off x="5714491" y="2463526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29F02D2-3FB1-41A6-9BF3-A2D9A8EE2055}"/>
              </a:ext>
            </a:extLst>
          </p:cNvPr>
          <p:cNvSpPr txBox="1"/>
          <p:nvPr/>
        </p:nvSpPr>
        <p:spPr>
          <a:xfrm>
            <a:off x="3469085" y="2389270"/>
            <a:ext cx="16562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04</a:t>
            </a:r>
            <a:endParaRPr lang="zh-CN" altLang="en-US" sz="8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6823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168D764-C94A-458A-8272-8E7958C99A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902" y="1614569"/>
            <a:ext cx="5508095" cy="3744832"/>
          </a:xfrm>
          <a:prstGeom prst="rect">
            <a:avLst/>
          </a:prstGeom>
        </p:spPr>
      </p:pic>
      <p:sp>
        <p:nvSpPr>
          <p:cNvPr id="11" name="TextBox 1">
            <a:extLst>
              <a:ext uri="{FF2B5EF4-FFF2-40B4-BE49-F238E27FC236}">
                <a16:creationId xmlns:a16="http://schemas.microsoft.com/office/drawing/2014/main" xmlns="" id="{E75DE244-CD35-4691-8ED1-E8BD9C53C7F3}"/>
              </a:ext>
            </a:extLst>
          </p:cNvPr>
          <p:cNvSpPr txBox="1"/>
          <p:nvPr/>
        </p:nvSpPr>
        <p:spPr>
          <a:xfrm>
            <a:off x="7277100" y="2495623"/>
            <a:ext cx="4318000" cy="235449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57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sp>
        <p:nvSpPr>
          <p:cNvPr id="13" name="任意多边形 21">
            <a:extLst>
              <a:ext uri="{FF2B5EF4-FFF2-40B4-BE49-F238E27FC236}">
                <a16:creationId xmlns:a16="http://schemas.microsoft.com/office/drawing/2014/main" xmlns="" id="{09058569-F4F8-4E42-9FF0-5201A73EED29}"/>
              </a:ext>
            </a:extLst>
          </p:cNvPr>
          <p:cNvSpPr/>
          <p:nvPr/>
        </p:nvSpPr>
        <p:spPr>
          <a:xfrm>
            <a:off x="1461102" y="2446461"/>
            <a:ext cx="8787798" cy="499939"/>
          </a:xfrm>
          <a:custGeom>
            <a:avLst/>
            <a:gdLst>
              <a:gd name="connsiteX0" fmla="*/ 0 w 8505371"/>
              <a:gd name="connsiteY0" fmla="*/ 566124 h 638728"/>
              <a:gd name="connsiteX1" fmla="*/ 1436914 w 8505371"/>
              <a:gd name="connsiteY1" fmla="*/ 116181 h 638728"/>
              <a:gd name="connsiteX2" fmla="*/ 2931885 w 8505371"/>
              <a:gd name="connsiteY2" fmla="*/ 595153 h 638728"/>
              <a:gd name="connsiteX3" fmla="*/ 4601028 w 8505371"/>
              <a:gd name="connsiteY3" fmla="*/ 67 h 638728"/>
              <a:gd name="connsiteX4" fmla="*/ 6270171 w 8505371"/>
              <a:gd name="connsiteY4" fmla="*/ 638696 h 638728"/>
              <a:gd name="connsiteX5" fmla="*/ 7736114 w 8505371"/>
              <a:gd name="connsiteY5" fmla="*/ 29096 h 638728"/>
              <a:gd name="connsiteX6" fmla="*/ 8505371 w 8505371"/>
              <a:gd name="connsiteY6" fmla="*/ 217781 h 6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05371" h="638728">
                <a:moveTo>
                  <a:pt x="0" y="566124"/>
                </a:moveTo>
                <a:cubicBezTo>
                  <a:pt x="474133" y="338733"/>
                  <a:pt x="948267" y="111343"/>
                  <a:pt x="1436914" y="116181"/>
                </a:cubicBezTo>
                <a:cubicBezTo>
                  <a:pt x="1925561" y="121019"/>
                  <a:pt x="2404533" y="614505"/>
                  <a:pt x="2931885" y="595153"/>
                </a:cubicBezTo>
                <a:cubicBezTo>
                  <a:pt x="3459237" y="575801"/>
                  <a:pt x="4044647" y="-7190"/>
                  <a:pt x="4601028" y="67"/>
                </a:cubicBezTo>
                <a:cubicBezTo>
                  <a:pt x="5157409" y="7324"/>
                  <a:pt x="5747657" y="633858"/>
                  <a:pt x="6270171" y="638696"/>
                </a:cubicBezTo>
                <a:cubicBezTo>
                  <a:pt x="6792685" y="643534"/>
                  <a:pt x="7363581" y="99248"/>
                  <a:pt x="7736114" y="29096"/>
                </a:cubicBezTo>
                <a:cubicBezTo>
                  <a:pt x="8108647" y="-41056"/>
                  <a:pt x="8362647" y="271000"/>
                  <a:pt x="8505371" y="217781"/>
                </a:cubicBezTo>
              </a:path>
            </a:pathLst>
          </a:custGeom>
          <a:noFill/>
          <a:ln w="349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 sz="135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AFACB31-D74A-477B-A4C7-0627D828C1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155" y="1497857"/>
            <a:ext cx="1509087" cy="154154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5C60D45-7104-4615-9A81-40C3FD4C758C}"/>
              </a:ext>
            </a:extLst>
          </p:cNvPr>
          <p:cNvGrpSpPr/>
          <p:nvPr/>
        </p:nvGrpSpPr>
        <p:grpSpPr>
          <a:xfrm>
            <a:off x="2077074" y="3475805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xmlns="" id="{D9A52EEB-D1C5-4312-BAD5-4A2C4863210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xmlns="" id="{E5479A25-6B52-4395-A69D-CAEB699F688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0" name="TextBox 1">
            <a:extLst>
              <a:ext uri="{FF2B5EF4-FFF2-40B4-BE49-F238E27FC236}">
                <a16:creationId xmlns:a16="http://schemas.microsoft.com/office/drawing/2014/main" xmlns="" id="{B284B82E-80A5-4D71-B5F2-239A1500EAE5}"/>
              </a:ext>
            </a:extLst>
          </p:cNvPr>
          <p:cNvSpPr txBox="1"/>
          <p:nvPr/>
        </p:nvSpPr>
        <p:spPr>
          <a:xfrm>
            <a:off x="2191392" y="3988001"/>
            <a:ext cx="7683500" cy="143116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02A586A-5600-41AF-8260-5FDB6077C0FD}"/>
              </a:ext>
            </a:extLst>
          </p:cNvPr>
          <p:cNvGrpSpPr/>
          <p:nvPr/>
        </p:nvGrpSpPr>
        <p:grpSpPr>
          <a:xfrm flipH="1">
            <a:off x="6504242" y="5123225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xmlns="" id="{ED7003A1-A781-4C58-831D-242086752F9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xmlns="" id="{509C07EA-EB20-46B6-A69B-FA771D9D100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899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0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CCC59C8-57AE-4E03-861F-039253CBC9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FBBB9DDD-9AAF-4968-8858-1720A7C708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9" t="4911" r="27021" b="5598"/>
          <a:stretch/>
        </p:blipFill>
        <p:spPr>
          <a:xfrm>
            <a:off x="1491256" y="1447800"/>
            <a:ext cx="2146300" cy="4165600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FC40CD7-EB58-4C00-BC5F-3AD3AF8C1875}"/>
              </a:ext>
            </a:extLst>
          </p:cNvPr>
          <p:cNvGrpSpPr/>
          <p:nvPr/>
        </p:nvGrpSpPr>
        <p:grpSpPr>
          <a:xfrm>
            <a:off x="4439274" y="2205805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xmlns="" id="{0FF6DDC6-17D2-425D-B9ED-4ADFD52EB48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6CAD0EB8-05E7-4476-A0FD-C0DB48F0C1E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" name="TextBox 1">
            <a:extLst>
              <a:ext uri="{FF2B5EF4-FFF2-40B4-BE49-F238E27FC236}">
                <a16:creationId xmlns:a16="http://schemas.microsoft.com/office/drawing/2014/main" xmlns="" id="{802EEB14-F515-432E-B99E-87D2DAA74E1C}"/>
              </a:ext>
            </a:extLst>
          </p:cNvPr>
          <p:cNvSpPr txBox="1"/>
          <p:nvPr/>
        </p:nvSpPr>
        <p:spPr>
          <a:xfrm>
            <a:off x="4553592" y="2718001"/>
            <a:ext cx="5708008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0510BB4-3527-4DBC-8C63-AE0A02E4A536}"/>
              </a:ext>
            </a:extLst>
          </p:cNvPr>
          <p:cNvGrpSpPr/>
          <p:nvPr/>
        </p:nvGrpSpPr>
        <p:grpSpPr>
          <a:xfrm flipH="1">
            <a:off x="7659942" y="4280528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xmlns="" id="{8A8D9420-A3AE-4F17-86E8-7A6929DCB0C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xmlns="" id="{60CA8F5D-4C0C-4229-9EAE-CBDACA475CC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1668798"/>
      </p:ext>
    </p:extLst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2" fill="hold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7E0885E-5878-455F-B477-319AB085F3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47" b="3392"/>
          <a:stretch/>
        </p:blipFill>
        <p:spPr>
          <a:xfrm>
            <a:off x="879930" y="2008369"/>
            <a:ext cx="6266667" cy="2984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AEE1FF0-F6FC-40CA-B3A4-178603970B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39903">
            <a:off x="6323294" y="2238170"/>
            <a:ext cx="952633" cy="724001"/>
          </a:xfrm>
          <a:prstGeom prst="rect">
            <a:avLst/>
          </a:prstGeom>
        </p:spPr>
      </p:pic>
      <p:sp>
        <p:nvSpPr>
          <p:cNvPr id="15" name="TextBox 1">
            <a:extLst>
              <a:ext uri="{FF2B5EF4-FFF2-40B4-BE49-F238E27FC236}">
                <a16:creationId xmlns:a16="http://schemas.microsoft.com/office/drawing/2014/main" xmlns="" id="{B882466D-AD5B-4BFE-A23E-8A5EEB4850A7}"/>
              </a:ext>
            </a:extLst>
          </p:cNvPr>
          <p:cNvSpPr txBox="1"/>
          <p:nvPr/>
        </p:nvSpPr>
        <p:spPr>
          <a:xfrm>
            <a:off x="7665376" y="2176713"/>
            <a:ext cx="3574124" cy="281615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44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CF28B5D-50C2-49D5-BDFF-687B21AE719F}"/>
              </a:ext>
            </a:extLst>
          </p:cNvPr>
          <p:cNvSpPr txBox="1"/>
          <p:nvPr/>
        </p:nvSpPr>
        <p:spPr>
          <a:xfrm>
            <a:off x="7318898" y="5546519"/>
            <a:ext cx="43396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2">
                    <a:lumMod val="1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汇报人：大侠素材铺</a:t>
            </a:r>
            <a:endParaRPr lang="zh-CN" altLang="en-US" sz="3600" dirty="0">
              <a:solidFill>
                <a:schemeClr val="bg2">
                  <a:lumMod val="1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164BEF6-077A-4330-ADE8-B3012B68CD94}"/>
              </a:ext>
            </a:extLst>
          </p:cNvPr>
          <p:cNvGrpSpPr/>
          <p:nvPr/>
        </p:nvGrpSpPr>
        <p:grpSpPr>
          <a:xfrm>
            <a:off x="1894923" y="765937"/>
            <a:ext cx="4301202" cy="1372155"/>
            <a:chOff x="2136223" y="-275463"/>
            <a:chExt cx="4301202" cy="137215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2A591DCF-7F19-4CE6-951A-B4624D355B39}"/>
                </a:ext>
              </a:extLst>
            </p:cNvPr>
            <p:cNvSpPr txBox="1"/>
            <p:nvPr/>
          </p:nvSpPr>
          <p:spPr>
            <a:xfrm rot="220971">
              <a:off x="2136223" y="-226747"/>
              <a:ext cx="428835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chemeClr val="bg1">
                      <a:lumMod val="6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谢谢观看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2830B8D6-AC1A-4107-8730-E328267CCEE9}"/>
                </a:ext>
              </a:extLst>
            </p:cNvPr>
            <p:cNvSpPr txBox="1"/>
            <p:nvPr/>
          </p:nvSpPr>
          <p:spPr>
            <a:xfrm rot="220763">
              <a:off x="2149072" y="-275463"/>
              <a:ext cx="428835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chemeClr val="bg2">
                      <a:lumMod val="10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谢谢观看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526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60000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000E832-E501-467C-93EF-0A699FFAD2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06" y="802556"/>
            <a:ext cx="4769010" cy="46199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69BD262-1F16-4D32-B7D4-2582EE528991}"/>
              </a:ext>
            </a:extLst>
          </p:cNvPr>
          <p:cNvSpPr txBox="1"/>
          <p:nvPr/>
        </p:nvSpPr>
        <p:spPr>
          <a:xfrm>
            <a:off x="5714491" y="2463526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29F02D2-3FB1-41A6-9BF3-A2D9A8EE2055}"/>
              </a:ext>
            </a:extLst>
          </p:cNvPr>
          <p:cNvSpPr txBox="1"/>
          <p:nvPr/>
        </p:nvSpPr>
        <p:spPr>
          <a:xfrm>
            <a:off x="3469085" y="2389270"/>
            <a:ext cx="124585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01</a:t>
            </a:r>
            <a:endParaRPr lang="zh-CN" altLang="en-US" sz="8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7990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ECDD3D7-C3B6-44F2-837C-0DCA8410E914}"/>
              </a:ext>
            </a:extLst>
          </p:cNvPr>
          <p:cNvGrpSpPr/>
          <p:nvPr/>
        </p:nvGrpSpPr>
        <p:grpSpPr>
          <a:xfrm>
            <a:off x="4139569" y="1496004"/>
            <a:ext cx="3916590" cy="3832009"/>
            <a:chOff x="3800929" y="1527754"/>
            <a:chExt cx="3916590" cy="383200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A573C431-0B6C-41AE-966A-9E1E9C9469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0929" y="1527754"/>
              <a:ext cx="3916590" cy="3832009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51BDC288-8312-41E9-91D8-E00B2C6F2733}"/>
                </a:ext>
              </a:extLst>
            </p:cNvPr>
            <p:cNvSpPr txBox="1"/>
            <p:nvPr/>
          </p:nvSpPr>
          <p:spPr>
            <a:xfrm>
              <a:off x="5126468" y="3298652"/>
              <a:ext cx="14157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1AEE5FC-422E-4E80-9143-7BD66EDEBA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946" y="2149954"/>
            <a:ext cx="1371791" cy="828791"/>
          </a:xfrm>
          <a:prstGeom prst="rect">
            <a:avLst/>
          </a:prstGeom>
        </p:spPr>
      </p:pic>
      <p:sp>
        <p:nvSpPr>
          <p:cNvPr id="11" name="TextBox 1">
            <a:extLst>
              <a:ext uri="{FF2B5EF4-FFF2-40B4-BE49-F238E27FC236}">
                <a16:creationId xmlns:a16="http://schemas.microsoft.com/office/drawing/2014/main" xmlns="" id="{95967467-AFFE-4A6D-BCAF-0FF79D7DFC85}"/>
              </a:ext>
            </a:extLst>
          </p:cNvPr>
          <p:cNvSpPr txBox="1"/>
          <p:nvPr/>
        </p:nvSpPr>
        <p:spPr>
          <a:xfrm>
            <a:off x="740227" y="2853947"/>
            <a:ext cx="2597919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C689F78-C584-4976-A8EA-F63D8F668B25}"/>
              </a:ext>
            </a:extLst>
          </p:cNvPr>
          <p:cNvSpPr txBox="1"/>
          <p:nvPr/>
        </p:nvSpPr>
        <p:spPr>
          <a:xfrm>
            <a:off x="1640989" y="233072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F4C49D4-9C20-4D12-89A8-DE34D64256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524004" y="1916331"/>
            <a:ext cx="1371791" cy="828791"/>
          </a:xfrm>
          <a:prstGeom prst="rect">
            <a:avLst/>
          </a:prstGeom>
        </p:spPr>
      </p:pic>
      <p:sp>
        <p:nvSpPr>
          <p:cNvPr id="16" name="TextBox 1">
            <a:extLst>
              <a:ext uri="{FF2B5EF4-FFF2-40B4-BE49-F238E27FC236}">
                <a16:creationId xmlns:a16="http://schemas.microsoft.com/office/drawing/2014/main" xmlns="" id="{C37B86EE-870B-4592-A8DA-F05AEB3AD35A}"/>
              </a:ext>
            </a:extLst>
          </p:cNvPr>
          <p:cNvSpPr txBox="1"/>
          <p:nvPr/>
        </p:nvSpPr>
        <p:spPr>
          <a:xfrm>
            <a:off x="8925929" y="2745122"/>
            <a:ext cx="2597919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579A301-D6A8-425C-8DBB-2B3D4A570A29}"/>
              </a:ext>
            </a:extLst>
          </p:cNvPr>
          <p:cNvSpPr txBox="1"/>
          <p:nvPr/>
        </p:nvSpPr>
        <p:spPr>
          <a:xfrm>
            <a:off x="8875129" y="222190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27367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CCC59C8-57AE-4E03-861F-039253CBC9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FC40CD7-EB58-4C00-BC5F-3AD3AF8C1875}"/>
              </a:ext>
            </a:extLst>
          </p:cNvPr>
          <p:cNvGrpSpPr/>
          <p:nvPr/>
        </p:nvGrpSpPr>
        <p:grpSpPr>
          <a:xfrm>
            <a:off x="5183643" y="1524897"/>
            <a:ext cx="542864" cy="330299"/>
            <a:chOff x="745709" y="1904734"/>
            <a:chExt cx="1123829" cy="683779"/>
          </a:xfrm>
          <a:solidFill>
            <a:schemeClr val="bg1">
              <a:lumMod val="50000"/>
            </a:schemeClr>
          </a:solidFill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xmlns="" id="{0FF6DDC6-17D2-425D-B9ED-4ADFD52EB48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xmlns="" id="{6CAD0EB8-05E7-4476-A0FD-C0DB48F0C1E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" name="TextBox 1">
            <a:extLst>
              <a:ext uri="{FF2B5EF4-FFF2-40B4-BE49-F238E27FC236}">
                <a16:creationId xmlns:a16="http://schemas.microsoft.com/office/drawing/2014/main" xmlns="" id="{802EEB14-F515-432E-B99E-87D2DAA74E1C}"/>
              </a:ext>
            </a:extLst>
          </p:cNvPr>
          <p:cNvSpPr txBox="1"/>
          <p:nvPr/>
        </p:nvSpPr>
        <p:spPr>
          <a:xfrm>
            <a:off x="5183643" y="2025661"/>
            <a:ext cx="5789158" cy="96949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B03710C-6D56-4F10-B3BA-59CCC0ED17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35" y="1524897"/>
            <a:ext cx="4045186" cy="4045186"/>
          </a:xfrm>
          <a:prstGeom prst="rect">
            <a:avLst/>
          </a:prstGeom>
        </p:spPr>
      </p:pic>
      <p:sp>
        <p:nvSpPr>
          <p:cNvPr id="16" name="Freeform 5">
            <a:extLst>
              <a:ext uri="{FF2B5EF4-FFF2-40B4-BE49-F238E27FC236}">
                <a16:creationId xmlns:a16="http://schemas.microsoft.com/office/drawing/2014/main" xmlns="" id="{19AFEFC3-9123-4158-AFB6-0D2D6BEA1C73}"/>
              </a:ext>
            </a:extLst>
          </p:cNvPr>
          <p:cNvSpPr/>
          <p:nvPr/>
        </p:nvSpPr>
        <p:spPr bwMode="auto">
          <a:xfrm flipH="1">
            <a:off x="4871121" y="3059075"/>
            <a:ext cx="6277629" cy="165453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normAutofit fontScale="40000" lnSpcReduction="20000"/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7" name="TextBox 1">
            <a:extLst>
              <a:ext uri="{FF2B5EF4-FFF2-40B4-BE49-F238E27FC236}">
                <a16:creationId xmlns:a16="http://schemas.microsoft.com/office/drawing/2014/main" xmlns="" id="{C24EFF1F-9C65-401B-BA83-9F2C9B7D45AC}"/>
              </a:ext>
            </a:extLst>
          </p:cNvPr>
          <p:cNvSpPr txBox="1"/>
          <p:nvPr/>
        </p:nvSpPr>
        <p:spPr>
          <a:xfrm>
            <a:off x="5183643" y="3394993"/>
            <a:ext cx="5789158" cy="96949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xmlns="" id="{0CBFE89B-5CC8-48A6-92B2-F1C65A88D8F8}"/>
              </a:ext>
            </a:extLst>
          </p:cNvPr>
          <p:cNvSpPr/>
          <p:nvPr/>
        </p:nvSpPr>
        <p:spPr bwMode="auto">
          <a:xfrm flipH="1">
            <a:off x="4871121" y="4428407"/>
            <a:ext cx="6277629" cy="165453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normAutofit fontScale="40000" lnSpcReduction="20000"/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9" name="TextBox 1">
            <a:extLst>
              <a:ext uri="{FF2B5EF4-FFF2-40B4-BE49-F238E27FC236}">
                <a16:creationId xmlns:a16="http://schemas.microsoft.com/office/drawing/2014/main" xmlns="" id="{115698C4-7A20-4A34-919C-E88D10B7C8AC}"/>
              </a:ext>
            </a:extLst>
          </p:cNvPr>
          <p:cNvSpPr txBox="1"/>
          <p:nvPr/>
        </p:nvSpPr>
        <p:spPr>
          <a:xfrm>
            <a:off x="5183643" y="4814082"/>
            <a:ext cx="5789158" cy="96949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66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8" fill="hold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16" grpId="0" animBg="1"/>
          <p:bldP spid="17" grpId="0"/>
          <p:bldP spid="18" grpId="0" animBg="1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16" grpId="0" animBg="1"/>
          <p:bldP spid="17" grpId="0"/>
          <p:bldP spid="18" grpId="0" animBg="1"/>
          <p:bldP spid="1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xmlns="" id="{E75DE244-CD35-4691-8ED1-E8BD9C53C7F3}"/>
              </a:ext>
            </a:extLst>
          </p:cNvPr>
          <p:cNvSpPr txBox="1"/>
          <p:nvPr/>
        </p:nvSpPr>
        <p:spPr>
          <a:xfrm>
            <a:off x="903065" y="3552133"/>
            <a:ext cx="2997086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6163505-3AEB-46D8-A2C9-C09929FB8B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01" t="20813" r="11163" b="52306"/>
          <a:stretch/>
        </p:blipFill>
        <p:spPr>
          <a:xfrm>
            <a:off x="1150658" y="2056103"/>
            <a:ext cx="2349500" cy="1193800"/>
          </a:xfrm>
          <a:prstGeom prst="rect">
            <a:avLst/>
          </a:prstGeom>
        </p:spPr>
      </p:pic>
      <p:sp>
        <p:nvSpPr>
          <p:cNvPr id="10" name="TextBox 1">
            <a:extLst>
              <a:ext uri="{FF2B5EF4-FFF2-40B4-BE49-F238E27FC236}">
                <a16:creationId xmlns:a16="http://schemas.microsoft.com/office/drawing/2014/main" xmlns="" id="{D7130194-027E-4251-8195-B708887B9280}"/>
              </a:ext>
            </a:extLst>
          </p:cNvPr>
          <p:cNvSpPr txBox="1"/>
          <p:nvPr/>
        </p:nvSpPr>
        <p:spPr>
          <a:xfrm>
            <a:off x="4340056" y="3552133"/>
            <a:ext cx="2997086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D5C7D4F-F932-4063-9BC8-AB66DA2415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72" t="62880" r="-1157" b="14272"/>
          <a:stretch/>
        </p:blipFill>
        <p:spPr>
          <a:xfrm>
            <a:off x="4849473" y="2145651"/>
            <a:ext cx="1959343" cy="1104252"/>
          </a:xfrm>
          <a:prstGeom prst="rect">
            <a:avLst/>
          </a:prstGeom>
        </p:spPr>
      </p:pic>
      <p:sp>
        <p:nvSpPr>
          <p:cNvPr id="14" name="TextBox 1">
            <a:extLst>
              <a:ext uri="{FF2B5EF4-FFF2-40B4-BE49-F238E27FC236}">
                <a16:creationId xmlns:a16="http://schemas.microsoft.com/office/drawing/2014/main" xmlns="" id="{718641F8-50EE-40A3-907F-F6E42908128B}"/>
              </a:ext>
            </a:extLst>
          </p:cNvPr>
          <p:cNvSpPr txBox="1"/>
          <p:nvPr/>
        </p:nvSpPr>
        <p:spPr>
          <a:xfrm>
            <a:off x="8001058" y="3552133"/>
            <a:ext cx="2997086" cy="1892826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.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705FDFC0-5A29-4E38-BDDE-C625F7E2A6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" t="67429" r="65881"/>
          <a:stretch/>
        </p:blipFill>
        <p:spPr>
          <a:xfrm>
            <a:off x="8312151" y="1803400"/>
            <a:ext cx="2152649" cy="144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2505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651F045-9BB6-4376-BD12-0C3D7C726A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913" y="1737826"/>
            <a:ext cx="4167171" cy="2930976"/>
          </a:xfrm>
          <a:prstGeom prst="rect">
            <a:avLst/>
          </a:prstGeom>
        </p:spPr>
      </p:pic>
      <p:sp>
        <p:nvSpPr>
          <p:cNvPr id="7" name="TextBox 1">
            <a:extLst>
              <a:ext uri="{FF2B5EF4-FFF2-40B4-BE49-F238E27FC236}">
                <a16:creationId xmlns:a16="http://schemas.microsoft.com/office/drawing/2014/main" xmlns="" id="{BB1897EC-62B9-45FE-A8B8-18C997D74529}"/>
              </a:ext>
            </a:extLst>
          </p:cNvPr>
          <p:cNvSpPr txBox="1"/>
          <p:nvPr/>
        </p:nvSpPr>
        <p:spPr>
          <a:xfrm>
            <a:off x="8244573" y="2094934"/>
            <a:ext cx="3452128" cy="110838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xmlns="" id="{A4EAD8CD-FBBA-4C69-8F88-3BE4CE2760B0}"/>
              </a:ext>
            </a:extLst>
          </p:cNvPr>
          <p:cNvSpPr txBox="1"/>
          <p:nvPr/>
        </p:nvSpPr>
        <p:spPr>
          <a:xfrm>
            <a:off x="598079" y="2441567"/>
            <a:ext cx="3129089" cy="1523494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322288CC-6040-4249-AC0D-916DA3999EB8}"/>
              </a:ext>
            </a:extLst>
          </p:cNvPr>
          <p:cNvSpPr txBox="1"/>
          <p:nvPr/>
        </p:nvSpPr>
        <p:spPr>
          <a:xfrm>
            <a:off x="4013200" y="5021615"/>
            <a:ext cx="5270499" cy="784830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41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D40D88C-6E56-449A-98E3-1A5C209F44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此处添加标题文本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xmlns="" id="{3171DDA1-C555-48B2-B530-46AB76B3EC67}"/>
              </a:ext>
            </a:extLst>
          </p:cNvPr>
          <p:cNvSpPr txBox="1"/>
          <p:nvPr/>
        </p:nvSpPr>
        <p:spPr>
          <a:xfrm>
            <a:off x="918030" y="2269562"/>
            <a:ext cx="7032384" cy="2354491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18" charset="0"/>
                <a:cs typeface="微软雅黑" pitchFamily="18" charset="0"/>
              </a:rPr>
              <a:t>请在此处添加详细文本，文本内容与标题尽量相符保持一致，语言描述简洁生动有趣。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18" charset="0"/>
              <a:cs typeface="微软雅黑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907EED8-B899-4722-93EC-0A75722F65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114" y="2167962"/>
            <a:ext cx="3428571" cy="311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80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000E832-E501-467C-93EF-0A699FFAD2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06" y="802556"/>
            <a:ext cx="4769010" cy="46199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69BD262-1F16-4D32-B7D4-2582EE528991}"/>
              </a:ext>
            </a:extLst>
          </p:cNvPr>
          <p:cNvSpPr txBox="1"/>
          <p:nvPr/>
        </p:nvSpPr>
        <p:spPr>
          <a:xfrm>
            <a:off x="5714491" y="2463526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29F02D2-3FB1-41A6-9BF3-A2D9A8EE2055}"/>
              </a:ext>
            </a:extLst>
          </p:cNvPr>
          <p:cNvSpPr txBox="1"/>
          <p:nvPr/>
        </p:nvSpPr>
        <p:spPr>
          <a:xfrm>
            <a:off x="3469085" y="2389270"/>
            <a:ext cx="156324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8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2587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Impact"/>
        <a:ea typeface="站酷快乐体2016修订版"/>
        <a:cs typeface=""/>
      </a:majorFont>
      <a:minorFont>
        <a:latin typeface="等线"/>
        <a:ea typeface="站酷快乐体2016修订版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1258</Words>
  <Application>Microsoft Office PowerPoint</Application>
  <PresentationFormat>自定义</PresentationFormat>
  <Paragraphs>113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站酷快乐体2016修订版</vt:lpstr>
      <vt:lpstr>Calibri</vt:lpstr>
      <vt:lpstr>等线</vt:lpstr>
      <vt:lpstr>Impact</vt:lpstr>
      <vt:lpstr>华文行楷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 </dc:title>
  <dc:creator>https://dxpu.taobao.com/</dc:creator>
  <dc:description>大侠素材铺  淘宝店：https://dxpu.taobao.com/</dc:description>
  <cp:lastModifiedBy>微软用户</cp:lastModifiedBy>
  <cp:revision>28</cp:revision>
  <dcterms:created xsi:type="dcterms:W3CDTF">2017-06-21T02:46:04Z</dcterms:created>
  <dcterms:modified xsi:type="dcterms:W3CDTF">2018-03-07T14:56:20Z</dcterms:modified>
</cp:coreProperties>
</file>