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8" r:id="rId4"/>
    <p:sldId id="273" r:id="rId5"/>
    <p:sldId id="279" r:id="rId6"/>
    <p:sldId id="280" r:id="rId7"/>
    <p:sldId id="269" r:id="rId8"/>
    <p:sldId id="282" r:id="rId9"/>
    <p:sldId id="283" r:id="rId10"/>
    <p:sldId id="274" r:id="rId11"/>
    <p:sldId id="270" r:id="rId12"/>
    <p:sldId id="275" r:id="rId13"/>
    <p:sldId id="284" r:id="rId14"/>
    <p:sldId id="317" r:id="rId15"/>
    <p:sldId id="276" r:id="rId16"/>
    <p:sldId id="286" r:id="rId17"/>
    <p:sldId id="272" r:id="rId18"/>
    <p:sldId id="318" r:id="rId19"/>
    <p:sldId id="288" r:id="rId20"/>
    <p:sldId id="289" r:id="rId21"/>
    <p:sldId id="291" r:id="rId22"/>
    <p:sldId id="29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88830" autoAdjust="0"/>
  </p:normalViewPr>
  <p:slideViewPr>
    <p:cSldViewPr snapToGrid="0">
      <p:cViewPr varScale="1">
        <p:scale>
          <a:sx n="103" d="100"/>
          <a:sy n="103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5F057-7955-431B-B684-C46C96E8DD24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32CAB-F85C-4588-9170-0EE068E609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66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40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048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059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995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375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2418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6271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61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680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253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3650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305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93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09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614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86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156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33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1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299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829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604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2CAB-F85C-4588-9170-0EE068E609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8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838200" y="2756110"/>
            <a:ext cx="10515600" cy="1229876"/>
          </a:xfrm>
        </p:spPr>
        <p:txBody>
          <a:bodyPr anchor="b">
            <a:normAutofit/>
          </a:bodyPr>
          <a:lstStyle>
            <a:lvl1pPr algn="ctr">
              <a:defRPr sz="4000" b="1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单击此处编辑母版标题样式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>
          <a:xfrm>
            <a:off x="838201" y="4243246"/>
            <a:ext cx="10515600" cy="143668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5261087" y="1010828"/>
            <a:ext cx="1737592" cy="1846880"/>
            <a:chOff x="4857175" y="2136146"/>
            <a:chExt cx="2545415" cy="2705514"/>
          </a:xfrm>
        </p:grpSpPr>
        <p:sp>
          <p:nvSpPr>
            <p:cNvPr id="27" name="弦形 26"/>
            <p:cNvSpPr/>
            <p:nvPr/>
          </p:nvSpPr>
          <p:spPr>
            <a:xfrm>
              <a:off x="5993873" y="4457323"/>
              <a:ext cx="384337" cy="384337"/>
            </a:xfrm>
            <a:prstGeom prst="chord">
              <a:avLst>
                <a:gd name="adj1" fmla="val 20996857"/>
                <a:gd name="adj2" fmla="val 1159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923773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263421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083406" y="2197112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903392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243040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903392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263421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364798" y="2692990"/>
              <a:ext cx="1553028" cy="1553028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/>
            <p:cNvSpPr/>
            <p:nvPr/>
          </p:nvSpPr>
          <p:spPr>
            <a:xfrm>
              <a:off x="5319486" y="2652486"/>
              <a:ext cx="1553028" cy="1553028"/>
            </a:xfrm>
            <a:prstGeom prst="ellips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4857175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196823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016808" y="2136146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836794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176442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836794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弦形 20"/>
            <p:cNvSpPr/>
            <p:nvPr/>
          </p:nvSpPr>
          <p:spPr>
            <a:xfrm>
              <a:off x="5901476" y="4523528"/>
              <a:ext cx="387278" cy="203825"/>
            </a:xfrm>
            <a:custGeom>
              <a:avLst/>
              <a:gdLst>
                <a:gd name="connsiteX0" fmla="*/ 384001 w 384337"/>
                <a:gd name="connsiteY0" fmla="*/ 180812 h 384337"/>
                <a:gd name="connsiteX1" fmla="*/ 291428 w 384337"/>
                <a:gd name="connsiteY1" fmla="*/ 356717 h 384337"/>
                <a:gd name="connsiteX2" fmla="*/ 92651 w 384337"/>
                <a:gd name="connsiteY2" fmla="*/ 356561 h 384337"/>
                <a:gd name="connsiteX3" fmla="*/ 353 w 384337"/>
                <a:gd name="connsiteY3" fmla="*/ 180511 h 384337"/>
                <a:gd name="connsiteX4" fmla="*/ 384001 w 384337"/>
                <a:gd name="connsiteY4" fmla="*/ 180812 h 384337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22278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278" h="203825">
                  <a:moveTo>
                    <a:pt x="386941" y="301"/>
                  </a:moveTo>
                  <a:cubicBezTo>
                    <a:pt x="391161" y="71581"/>
                    <a:pt x="355510" y="139324"/>
                    <a:pt x="294368" y="176206"/>
                  </a:cubicBezTo>
                  <a:cubicBezTo>
                    <a:pt x="233226" y="213088"/>
                    <a:pt x="156675" y="213028"/>
                    <a:pt x="95591" y="176050"/>
                  </a:cubicBezTo>
                  <a:cubicBezTo>
                    <a:pt x="34507" y="139072"/>
                    <a:pt x="-13196" y="29200"/>
                    <a:pt x="3293" y="0"/>
                  </a:cubicBezTo>
                  <a:cubicBezTo>
                    <a:pt x="67037" y="282"/>
                    <a:pt x="130781" y="10090"/>
                    <a:pt x="194525" y="10372"/>
                  </a:cubicBezTo>
                  <a:cubicBezTo>
                    <a:pt x="258664" y="10190"/>
                    <a:pt x="322802" y="483"/>
                    <a:pt x="386941" y="3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196823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448300" y="2781300"/>
              <a:ext cx="1295400" cy="1295400"/>
              <a:chOff x="5505450" y="2838450"/>
              <a:chExt cx="1181100" cy="1181100"/>
            </a:xfrm>
          </p:grpSpPr>
          <p:sp>
            <p:nvSpPr>
              <p:cNvPr id="48" name="弧形 47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弧形 48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弧形 45"/>
            <p:cNvSpPr/>
            <p:nvPr/>
          </p:nvSpPr>
          <p:spPr>
            <a:xfrm>
              <a:off x="5236074" y="2569074"/>
              <a:ext cx="1719852" cy="1719852"/>
            </a:xfrm>
            <a:prstGeom prst="arc">
              <a:avLst>
                <a:gd name="adj1" fmla="val 4205922"/>
                <a:gd name="adj2" fmla="val 6584154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>
              <a:off x="5121774" y="2454774"/>
              <a:ext cx="1948452" cy="1948452"/>
            </a:xfrm>
            <a:prstGeom prst="arc">
              <a:avLst>
                <a:gd name="adj1" fmla="val 4751941"/>
                <a:gd name="adj2" fmla="val 6074166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 userDrawn="1"/>
        </p:nvSpPr>
        <p:spPr>
          <a:xfrm>
            <a:off x="546547" y="443729"/>
            <a:ext cx="11097320" cy="5751060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365125" y="204788"/>
            <a:ext cx="437574" cy="427693"/>
            <a:chOff x="365125" y="204788"/>
            <a:chExt cx="437574" cy="427693"/>
          </a:xfrm>
        </p:grpSpPr>
        <p:sp>
          <p:nvSpPr>
            <p:cNvPr id="51" name="矩形 50"/>
            <p:cNvSpPr/>
            <p:nvPr userDrawn="1"/>
          </p:nvSpPr>
          <p:spPr>
            <a:xfrm>
              <a:off x="435987" y="265769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 userDrawn="1"/>
          </p:nvSpPr>
          <p:spPr>
            <a:xfrm>
              <a:off x="365125" y="204788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 userDrawn="1"/>
        </p:nvGrpSpPr>
        <p:grpSpPr>
          <a:xfrm>
            <a:off x="365125" y="6010276"/>
            <a:ext cx="437574" cy="427693"/>
            <a:chOff x="365125" y="6010276"/>
            <a:chExt cx="437574" cy="427693"/>
          </a:xfrm>
        </p:grpSpPr>
        <p:sp>
          <p:nvSpPr>
            <p:cNvPr id="53" name="矩形 52"/>
            <p:cNvSpPr/>
            <p:nvPr userDrawn="1"/>
          </p:nvSpPr>
          <p:spPr>
            <a:xfrm>
              <a:off x="435987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 userDrawn="1"/>
          </p:nvSpPr>
          <p:spPr>
            <a:xfrm>
              <a:off x="365125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11458576" y="6010276"/>
            <a:ext cx="437574" cy="427693"/>
            <a:chOff x="11458576" y="6010276"/>
            <a:chExt cx="437574" cy="427693"/>
          </a:xfrm>
        </p:grpSpPr>
        <p:sp>
          <p:nvSpPr>
            <p:cNvPr id="55" name="矩形 54"/>
            <p:cNvSpPr/>
            <p:nvPr userDrawn="1"/>
          </p:nvSpPr>
          <p:spPr>
            <a:xfrm>
              <a:off x="11529438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 userDrawn="1"/>
          </p:nvSpPr>
          <p:spPr>
            <a:xfrm>
              <a:off x="11458576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1458576" y="194826"/>
            <a:ext cx="437574" cy="427693"/>
            <a:chOff x="11458576" y="194826"/>
            <a:chExt cx="437574" cy="427693"/>
          </a:xfrm>
        </p:grpSpPr>
        <p:sp>
          <p:nvSpPr>
            <p:cNvPr id="57" name="矩形 56"/>
            <p:cNvSpPr/>
            <p:nvPr userDrawn="1"/>
          </p:nvSpPr>
          <p:spPr>
            <a:xfrm>
              <a:off x="11529438" y="25580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 userDrawn="1"/>
          </p:nvSpPr>
          <p:spPr>
            <a:xfrm>
              <a:off x="11458576" y="19482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523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平行四边形 56"/>
          <p:cNvSpPr/>
          <p:nvPr userDrawn="1"/>
        </p:nvSpPr>
        <p:spPr>
          <a:xfrm>
            <a:off x="431674" y="2236471"/>
            <a:ext cx="3071659" cy="1743741"/>
          </a:xfrm>
          <a:prstGeom prst="parallelogram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/>
          <p:cNvSpPr/>
          <p:nvPr userDrawn="1"/>
        </p:nvSpPr>
        <p:spPr>
          <a:xfrm>
            <a:off x="3228565" y="2236471"/>
            <a:ext cx="3071659" cy="1743741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58"/>
          <p:cNvSpPr/>
          <p:nvPr userDrawn="1"/>
        </p:nvSpPr>
        <p:spPr>
          <a:xfrm>
            <a:off x="6025456" y="2236471"/>
            <a:ext cx="3071659" cy="1743741"/>
          </a:xfrm>
          <a:prstGeom prst="parallelogram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 userDrawn="1"/>
        </p:nvSpPr>
        <p:spPr>
          <a:xfrm>
            <a:off x="8822346" y="2236471"/>
            <a:ext cx="3071659" cy="1743741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52"/>
          <p:cNvSpPr/>
          <p:nvPr/>
        </p:nvSpPr>
        <p:spPr>
          <a:xfrm>
            <a:off x="362957" y="2155446"/>
            <a:ext cx="3071659" cy="1743741"/>
          </a:xfrm>
          <a:prstGeom prst="parallelogram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/>
        </p:nvSpPr>
        <p:spPr>
          <a:xfrm>
            <a:off x="3159848" y="2155446"/>
            <a:ext cx="3071659" cy="1743741"/>
          </a:xfrm>
          <a:prstGeom prst="parallelogram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54"/>
          <p:cNvSpPr/>
          <p:nvPr/>
        </p:nvSpPr>
        <p:spPr>
          <a:xfrm>
            <a:off x="5956739" y="2155446"/>
            <a:ext cx="3071659" cy="1743741"/>
          </a:xfrm>
          <a:prstGeom prst="parallelogram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55"/>
          <p:cNvSpPr/>
          <p:nvPr/>
        </p:nvSpPr>
        <p:spPr>
          <a:xfrm>
            <a:off x="8753629" y="2155446"/>
            <a:ext cx="3071659" cy="1743741"/>
          </a:xfrm>
          <a:prstGeom prst="parallelogram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图片占位符 84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573025" y="2334769"/>
            <a:ext cx="2718163" cy="1460855"/>
          </a:xfrm>
          <a:custGeom>
            <a:avLst/>
            <a:gdLst>
              <a:gd name="connsiteX0" fmla="*/ 365214 w 2718163"/>
              <a:gd name="connsiteY0" fmla="*/ 0 h 1460855"/>
              <a:gd name="connsiteX1" fmla="*/ 2718163 w 2718163"/>
              <a:gd name="connsiteY1" fmla="*/ 0 h 1460855"/>
              <a:gd name="connsiteX2" fmla="*/ 2352949 w 2718163"/>
              <a:gd name="connsiteY2" fmla="*/ 1460855 h 1460855"/>
              <a:gd name="connsiteX3" fmla="*/ 0 w 2718163"/>
              <a:gd name="connsiteY3" fmla="*/ 1460855 h 146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8163" h="1460855">
                <a:moveTo>
                  <a:pt x="365214" y="0"/>
                </a:moveTo>
                <a:lnTo>
                  <a:pt x="2718163" y="0"/>
                </a:lnTo>
                <a:lnTo>
                  <a:pt x="2352949" y="1460855"/>
                </a:lnTo>
                <a:lnTo>
                  <a:pt x="0" y="1460855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t">
            <a:noAutofit/>
          </a:bodyPr>
          <a:lstStyle>
            <a:lvl1pPr marL="0" indent="0" algn="ctr">
              <a:buNone/>
              <a:defRPr sz="1600" b="1"/>
            </a:lvl1pPr>
          </a:lstStyle>
          <a:p>
            <a:r>
              <a:rPr lang="zh-CN" altLang="en-US" b="1" dirty="0"/>
              <a:t>点击图标插入图片</a:t>
            </a:r>
            <a:endParaRPr lang="en-US" altLang="zh-CN" b="1" dirty="0"/>
          </a:p>
          <a:p>
            <a:r>
              <a:rPr lang="en-US" altLang="zh-CN" b="1" dirty="0"/>
              <a:t>SAYOU design</a:t>
            </a:r>
            <a:endParaRPr lang="zh-CN" altLang="en-US" dirty="0"/>
          </a:p>
        </p:txBody>
      </p:sp>
      <p:grpSp>
        <p:nvGrpSpPr>
          <p:cNvPr id="43" name="组合 42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44" name="任意多边形: 形状 43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45" name="任意多边形: 形状 44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46" name="Text Placeholder 14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47" name="文本占位符 22"/>
          <p:cNvSpPr>
            <a:spLocks noGrp="1"/>
          </p:cNvSpPr>
          <p:nvPr userDrawn="1"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48" name="组合 47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49" name="矩形 4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 Placeholder 14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61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362957" y="4293328"/>
            <a:ext cx="279689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62" name="文本占位符 22"/>
          <p:cNvSpPr>
            <a:spLocks noGrp="1"/>
          </p:cNvSpPr>
          <p:nvPr>
            <p:ph type="body" sz="quarter" idx="35"/>
          </p:nvPr>
        </p:nvSpPr>
        <p:spPr>
          <a:xfrm>
            <a:off x="362957" y="4870389"/>
            <a:ext cx="2796891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63" name="组合 62"/>
          <p:cNvGrpSpPr/>
          <p:nvPr userDrawn="1"/>
        </p:nvGrpSpPr>
        <p:grpSpPr>
          <a:xfrm>
            <a:off x="1337540" y="4709012"/>
            <a:ext cx="847725" cy="146663"/>
            <a:chOff x="5682122" y="4056534"/>
            <a:chExt cx="847725" cy="146663"/>
          </a:xfrm>
        </p:grpSpPr>
        <p:sp>
          <p:nvSpPr>
            <p:cNvPr id="64" name="矩形 6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6" name="Text Placeholder 14"/>
          <p:cNvSpPr>
            <a:spLocks noGrp="1"/>
          </p:cNvSpPr>
          <p:nvPr>
            <p:ph type="body" sz="quarter" idx="36" hasCustomPrompt="1"/>
          </p:nvPr>
        </p:nvSpPr>
        <p:spPr>
          <a:xfrm>
            <a:off x="3159847" y="4293328"/>
            <a:ext cx="279689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67" name="文本占位符 22"/>
          <p:cNvSpPr>
            <a:spLocks noGrp="1"/>
          </p:cNvSpPr>
          <p:nvPr>
            <p:ph type="body" sz="quarter" idx="37"/>
          </p:nvPr>
        </p:nvSpPr>
        <p:spPr>
          <a:xfrm>
            <a:off x="3159847" y="4870389"/>
            <a:ext cx="2796891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68" name="组合 67"/>
          <p:cNvGrpSpPr/>
          <p:nvPr userDrawn="1"/>
        </p:nvGrpSpPr>
        <p:grpSpPr>
          <a:xfrm>
            <a:off x="4134430" y="4709012"/>
            <a:ext cx="847725" cy="146663"/>
            <a:chOff x="5682122" y="4056534"/>
            <a:chExt cx="847725" cy="146663"/>
          </a:xfrm>
        </p:grpSpPr>
        <p:sp>
          <p:nvSpPr>
            <p:cNvPr id="69" name="矩形 6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1" name="Text Placeholder 14"/>
          <p:cNvSpPr>
            <a:spLocks noGrp="1"/>
          </p:cNvSpPr>
          <p:nvPr>
            <p:ph type="body" sz="quarter" idx="38" hasCustomPrompt="1"/>
          </p:nvPr>
        </p:nvSpPr>
        <p:spPr>
          <a:xfrm>
            <a:off x="5956738" y="4293328"/>
            <a:ext cx="279689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72" name="文本占位符 22"/>
          <p:cNvSpPr>
            <a:spLocks noGrp="1"/>
          </p:cNvSpPr>
          <p:nvPr>
            <p:ph type="body" sz="quarter" idx="39"/>
          </p:nvPr>
        </p:nvSpPr>
        <p:spPr>
          <a:xfrm>
            <a:off x="5956738" y="4870389"/>
            <a:ext cx="2796891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3" name="组合 72"/>
          <p:cNvGrpSpPr/>
          <p:nvPr userDrawn="1"/>
        </p:nvGrpSpPr>
        <p:grpSpPr>
          <a:xfrm>
            <a:off x="6931321" y="4709012"/>
            <a:ext cx="847725" cy="146663"/>
            <a:chOff x="5682122" y="4056534"/>
            <a:chExt cx="847725" cy="146663"/>
          </a:xfrm>
        </p:grpSpPr>
        <p:sp>
          <p:nvSpPr>
            <p:cNvPr id="74" name="矩形 7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 Placeholder 14"/>
          <p:cNvSpPr>
            <a:spLocks noGrp="1"/>
          </p:cNvSpPr>
          <p:nvPr>
            <p:ph type="body" sz="quarter" idx="40" hasCustomPrompt="1"/>
          </p:nvPr>
        </p:nvSpPr>
        <p:spPr>
          <a:xfrm>
            <a:off x="8753628" y="4293328"/>
            <a:ext cx="279689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77" name="文本占位符 22"/>
          <p:cNvSpPr>
            <a:spLocks noGrp="1"/>
          </p:cNvSpPr>
          <p:nvPr>
            <p:ph type="body" sz="quarter" idx="41"/>
          </p:nvPr>
        </p:nvSpPr>
        <p:spPr>
          <a:xfrm>
            <a:off x="8753628" y="4870389"/>
            <a:ext cx="2796891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9728211" y="4709012"/>
            <a:ext cx="847725" cy="146663"/>
            <a:chOff x="5682122" y="4056534"/>
            <a:chExt cx="847725" cy="146663"/>
          </a:xfrm>
        </p:grpSpPr>
        <p:sp>
          <p:nvSpPr>
            <p:cNvPr id="79" name="矩形 7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" name="图片占位符 85"/>
          <p:cNvSpPr>
            <a:spLocks noGrp="1" noChangeAspect="1"/>
          </p:cNvSpPr>
          <p:nvPr>
            <p:ph type="pic" sz="quarter" idx="42" hasCustomPrompt="1"/>
          </p:nvPr>
        </p:nvSpPr>
        <p:spPr>
          <a:xfrm>
            <a:off x="3370954" y="2334769"/>
            <a:ext cx="2718163" cy="1460855"/>
          </a:xfrm>
          <a:custGeom>
            <a:avLst/>
            <a:gdLst>
              <a:gd name="connsiteX0" fmla="*/ 365214 w 2718163"/>
              <a:gd name="connsiteY0" fmla="*/ 0 h 1460855"/>
              <a:gd name="connsiteX1" fmla="*/ 2718163 w 2718163"/>
              <a:gd name="connsiteY1" fmla="*/ 0 h 1460855"/>
              <a:gd name="connsiteX2" fmla="*/ 2352949 w 2718163"/>
              <a:gd name="connsiteY2" fmla="*/ 1460855 h 1460855"/>
              <a:gd name="connsiteX3" fmla="*/ 0 w 2718163"/>
              <a:gd name="connsiteY3" fmla="*/ 1460855 h 146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8163" h="1460855">
                <a:moveTo>
                  <a:pt x="365214" y="0"/>
                </a:moveTo>
                <a:lnTo>
                  <a:pt x="2718163" y="0"/>
                </a:lnTo>
                <a:lnTo>
                  <a:pt x="2352949" y="1460855"/>
                </a:lnTo>
                <a:lnTo>
                  <a:pt x="0" y="1460855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t">
            <a:noAutofit/>
          </a:bodyPr>
          <a:lstStyle>
            <a:lvl1pPr marL="0" indent="0" algn="ctr">
              <a:buNone/>
              <a:defRPr sz="1600" b="1"/>
            </a:lvl1pPr>
          </a:lstStyle>
          <a:p>
            <a:r>
              <a:rPr lang="zh-CN" altLang="en-US" b="1" dirty="0"/>
              <a:t>点击图标插入图片</a:t>
            </a:r>
            <a:endParaRPr lang="en-US" altLang="zh-CN" b="1" dirty="0"/>
          </a:p>
          <a:p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87" name="图片占位符 86"/>
          <p:cNvSpPr>
            <a:spLocks noGrp="1" noChangeAspect="1"/>
          </p:cNvSpPr>
          <p:nvPr>
            <p:ph type="pic" sz="quarter" idx="43" hasCustomPrompt="1"/>
          </p:nvPr>
        </p:nvSpPr>
        <p:spPr>
          <a:xfrm>
            <a:off x="6173074" y="2334769"/>
            <a:ext cx="2718163" cy="1460855"/>
          </a:xfrm>
          <a:custGeom>
            <a:avLst/>
            <a:gdLst>
              <a:gd name="connsiteX0" fmla="*/ 365214 w 2718163"/>
              <a:gd name="connsiteY0" fmla="*/ 0 h 1460855"/>
              <a:gd name="connsiteX1" fmla="*/ 2718163 w 2718163"/>
              <a:gd name="connsiteY1" fmla="*/ 0 h 1460855"/>
              <a:gd name="connsiteX2" fmla="*/ 2352949 w 2718163"/>
              <a:gd name="connsiteY2" fmla="*/ 1460855 h 1460855"/>
              <a:gd name="connsiteX3" fmla="*/ 0 w 2718163"/>
              <a:gd name="connsiteY3" fmla="*/ 1460855 h 146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8163" h="1460855">
                <a:moveTo>
                  <a:pt x="365214" y="0"/>
                </a:moveTo>
                <a:lnTo>
                  <a:pt x="2718163" y="0"/>
                </a:lnTo>
                <a:lnTo>
                  <a:pt x="2352949" y="1460855"/>
                </a:lnTo>
                <a:lnTo>
                  <a:pt x="0" y="1460855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t">
            <a:noAutofit/>
          </a:bodyPr>
          <a:lstStyle>
            <a:lvl1pPr marL="0" indent="0" algn="ctr">
              <a:buNone/>
              <a:defRPr sz="1600" b="1"/>
            </a:lvl1pPr>
          </a:lstStyle>
          <a:p>
            <a:r>
              <a:rPr lang="zh-CN" altLang="en-US" b="1" dirty="0"/>
              <a:t>点击图标插入图片</a:t>
            </a:r>
            <a:endParaRPr lang="en-US" altLang="zh-CN" b="1" dirty="0"/>
          </a:p>
          <a:p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88" name="图片占位符 87"/>
          <p:cNvSpPr>
            <a:spLocks noGrp="1" noChangeAspect="1"/>
          </p:cNvSpPr>
          <p:nvPr>
            <p:ph type="pic" sz="quarter" idx="44" hasCustomPrompt="1"/>
          </p:nvPr>
        </p:nvSpPr>
        <p:spPr>
          <a:xfrm>
            <a:off x="8971003" y="2334769"/>
            <a:ext cx="2718163" cy="1460855"/>
          </a:xfrm>
          <a:custGeom>
            <a:avLst/>
            <a:gdLst>
              <a:gd name="connsiteX0" fmla="*/ 365214 w 2718163"/>
              <a:gd name="connsiteY0" fmla="*/ 0 h 1460855"/>
              <a:gd name="connsiteX1" fmla="*/ 2718163 w 2718163"/>
              <a:gd name="connsiteY1" fmla="*/ 0 h 1460855"/>
              <a:gd name="connsiteX2" fmla="*/ 2352949 w 2718163"/>
              <a:gd name="connsiteY2" fmla="*/ 1460855 h 1460855"/>
              <a:gd name="connsiteX3" fmla="*/ 0 w 2718163"/>
              <a:gd name="connsiteY3" fmla="*/ 1460855 h 146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8163" h="1460855">
                <a:moveTo>
                  <a:pt x="365214" y="0"/>
                </a:moveTo>
                <a:lnTo>
                  <a:pt x="2718163" y="0"/>
                </a:lnTo>
                <a:lnTo>
                  <a:pt x="2352949" y="1460855"/>
                </a:lnTo>
                <a:lnTo>
                  <a:pt x="0" y="1460855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t">
            <a:noAutofit/>
          </a:bodyPr>
          <a:lstStyle>
            <a:lvl1pPr marL="0" indent="0" algn="ctr">
              <a:buNone/>
              <a:defRPr sz="1600" b="1"/>
            </a:lvl1pPr>
          </a:lstStyle>
          <a:p>
            <a:r>
              <a:rPr lang="zh-CN" altLang="en-US" b="1" dirty="0"/>
              <a:t>点击图标插入图片</a:t>
            </a:r>
            <a:endParaRPr lang="en-US" altLang="zh-CN" b="1" dirty="0"/>
          </a:p>
          <a:p>
            <a:r>
              <a:rPr lang="en-US" altLang="zh-CN" b="1" dirty="0"/>
              <a:t>SAYOU design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3993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23" name="任意多边形: 形状 22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24" name="任意多边形: 形状 23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2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26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28" name="矩形 2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5" name="아래쪽 화살표 19"/>
          <p:cNvSpPr/>
          <p:nvPr/>
        </p:nvSpPr>
        <p:spPr>
          <a:xfrm rot="10800000" flipV="1">
            <a:off x="9413667" y="4488217"/>
            <a:ext cx="1904097" cy="1501298"/>
          </a:xfrm>
          <a:custGeom>
            <a:avLst/>
            <a:gdLst/>
            <a:ahLst/>
            <a:cxnLst/>
            <a:rect l="l" t="t" r="r" b="b"/>
            <a:pathLst>
              <a:path w="1815119" h="1301039">
                <a:moveTo>
                  <a:pt x="907560" y="1301039"/>
                </a:moveTo>
                <a:lnTo>
                  <a:pt x="0" y="585530"/>
                </a:lnTo>
                <a:lnTo>
                  <a:pt x="255242" y="585530"/>
                </a:lnTo>
                <a:lnTo>
                  <a:pt x="255242" y="0"/>
                </a:lnTo>
                <a:lnTo>
                  <a:pt x="1559877" y="0"/>
                </a:lnTo>
                <a:lnTo>
                  <a:pt x="1559877" y="585530"/>
                </a:lnTo>
                <a:lnTo>
                  <a:pt x="1815119" y="585530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57150" cap="rnd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36" name="직사각형 16"/>
          <p:cNvSpPr/>
          <p:nvPr/>
        </p:nvSpPr>
        <p:spPr>
          <a:xfrm flipV="1">
            <a:off x="8045886" y="4488217"/>
            <a:ext cx="1904097" cy="2082941"/>
          </a:xfrm>
          <a:custGeom>
            <a:avLst/>
            <a:gdLst/>
            <a:ahLst/>
            <a:cxnLst/>
            <a:rect l="l" t="t" r="r" b="b"/>
            <a:pathLst>
              <a:path w="1815119" h="1805095">
                <a:moveTo>
                  <a:pt x="907559" y="0"/>
                </a:moveTo>
                <a:lnTo>
                  <a:pt x="1815119" y="715509"/>
                </a:lnTo>
                <a:lnTo>
                  <a:pt x="1559877" y="715509"/>
                </a:lnTo>
                <a:lnTo>
                  <a:pt x="1559877" y="1431019"/>
                </a:lnTo>
                <a:lnTo>
                  <a:pt x="1559212" y="1431019"/>
                </a:lnTo>
                <a:lnTo>
                  <a:pt x="1559212" y="1805095"/>
                </a:lnTo>
                <a:lnTo>
                  <a:pt x="253889" y="1805095"/>
                </a:lnTo>
                <a:lnTo>
                  <a:pt x="253889" y="715509"/>
                </a:lnTo>
                <a:lnTo>
                  <a:pt x="0" y="715509"/>
                </a:lnTo>
                <a:close/>
              </a:path>
            </a:pathLst>
          </a:custGeom>
          <a:solidFill>
            <a:schemeClr val="accent5"/>
          </a:solidFill>
          <a:ln w="57150" cap="rnd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37" name="직사각형 16"/>
          <p:cNvSpPr/>
          <p:nvPr/>
        </p:nvSpPr>
        <p:spPr>
          <a:xfrm>
            <a:off x="3608571" y="2382919"/>
            <a:ext cx="1904097" cy="2082941"/>
          </a:xfrm>
          <a:custGeom>
            <a:avLst/>
            <a:gdLst/>
            <a:ahLst/>
            <a:cxnLst/>
            <a:rect l="l" t="t" r="r" b="b"/>
            <a:pathLst>
              <a:path w="1815119" h="1805095">
                <a:moveTo>
                  <a:pt x="907559" y="0"/>
                </a:moveTo>
                <a:lnTo>
                  <a:pt x="1815119" y="715509"/>
                </a:lnTo>
                <a:lnTo>
                  <a:pt x="1559877" y="715509"/>
                </a:lnTo>
                <a:lnTo>
                  <a:pt x="1559877" y="1431019"/>
                </a:lnTo>
                <a:lnTo>
                  <a:pt x="1559212" y="1431019"/>
                </a:lnTo>
                <a:lnTo>
                  <a:pt x="1559212" y="1805095"/>
                </a:lnTo>
                <a:lnTo>
                  <a:pt x="253889" y="1805095"/>
                </a:lnTo>
                <a:lnTo>
                  <a:pt x="253889" y="715509"/>
                </a:lnTo>
                <a:lnTo>
                  <a:pt x="0" y="715509"/>
                </a:lnTo>
                <a:close/>
              </a:path>
            </a:pathLst>
          </a:custGeom>
          <a:solidFill>
            <a:schemeClr val="accent6"/>
          </a:solidFill>
          <a:ln w="57150" cap="rnd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38" name="아래쪽 화살표 19"/>
          <p:cNvSpPr/>
          <p:nvPr/>
        </p:nvSpPr>
        <p:spPr>
          <a:xfrm rot="10800000">
            <a:off x="874240" y="2964562"/>
            <a:ext cx="1904097" cy="1501298"/>
          </a:xfrm>
          <a:custGeom>
            <a:avLst/>
            <a:gdLst/>
            <a:ahLst/>
            <a:cxnLst/>
            <a:rect l="l" t="t" r="r" b="b"/>
            <a:pathLst>
              <a:path w="1815119" h="1301039">
                <a:moveTo>
                  <a:pt x="907560" y="1301039"/>
                </a:moveTo>
                <a:lnTo>
                  <a:pt x="0" y="585530"/>
                </a:lnTo>
                <a:lnTo>
                  <a:pt x="255242" y="585530"/>
                </a:lnTo>
                <a:lnTo>
                  <a:pt x="255242" y="0"/>
                </a:lnTo>
                <a:lnTo>
                  <a:pt x="1559877" y="0"/>
                </a:lnTo>
                <a:lnTo>
                  <a:pt x="1559877" y="585530"/>
                </a:lnTo>
                <a:lnTo>
                  <a:pt x="1815119" y="58553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57150" cap="rnd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39" name="직사각형 16"/>
          <p:cNvSpPr/>
          <p:nvPr/>
        </p:nvSpPr>
        <p:spPr>
          <a:xfrm>
            <a:off x="2240130" y="1557652"/>
            <a:ext cx="1904097" cy="2908208"/>
          </a:xfrm>
          <a:custGeom>
            <a:avLst/>
            <a:gdLst/>
            <a:ahLst/>
            <a:cxnLst/>
            <a:rect l="l" t="t" r="r" b="b"/>
            <a:pathLst>
              <a:path w="1815119" h="2520280">
                <a:moveTo>
                  <a:pt x="907559" y="0"/>
                </a:moveTo>
                <a:lnTo>
                  <a:pt x="1815119" y="715509"/>
                </a:lnTo>
                <a:lnTo>
                  <a:pt x="1559877" y="715509"/>
                </a:lnTo>
                <a:lnTo>
                  <a:pt x="1559877" y="1431019"/>
                </a:lnTo>
                <a:lnTo>
                  <a:pt x="1559212" y="1431019"/>
                </a:lnTo>
                <a:lnTo>
                  <a:pt x="1559212" y="2520280"/>
                </a:lnTo>
                <a:lnTo>
                  <a:pt x="253889" y="2520280"/>
                </a:lnTo>
                <a:lnTo>
                  <a:pt x="253889" y="715509"/>
                </a:lnTo>
                <a:lnTo>
                  <a:pt x="0" y="715509"/>
                </a:lnTo>
                <a:close/>
              </a:path>
            </a:pathLst>
          </a:custGeom>
          <a:solidFill>
            <a:schemeClr val="accent4"/>
          </a:solidFill>
          <a:ln w="57150" cap="rnd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4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874239" y="4774340"/>
            <a:ext cx="522175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45" name="文本占位符 22"/>
          <p:cNvSpPr>
            <a:spLocks noGrp="1"/>
          </p:cNvSpPr>
          <p:nvPr>
            <p:ph type="body" sz="quarter" idx="35"/>
          </p:nvPr>
        </p:nvSpPr>
        <p:spPr>
          <a:xfrm>
            <a:off x="874239" y="5351402"/>
            <a:ext cx="5221760" cy="130022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46" name="组合 45"/>
          <p:cNvGrpSpPr/>
          <p:nvPr userDrawn="1"/>
        </p:nvGrpSpPr>
        <p:grpSpPr>
          <a:xfrm>
            <a:off x="943118" y="5190024"/>
            <a:ext cx="847725" cy="146663"/>
            <a:chOff x="5682122" y="4056534"/>
            <a:chExt cx="847725" cy="146663"/>
          </a:xfrm>
        </p:grpSpPr>
        <p:sp>
          <p:nvSpPr>
            <p:cNvPr id="47" name="矩形 46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 Placeholder 14"/>
          <p:cNvSpPr>
            <a:spLocks noGrp="1"/>
          </p:cNvSpPr>
          <p:nvPr>
            <p:ph type="body" sz="quarter" idx="36" hasCustomPrompt="1"/>
          </p:nvPr>
        </p:nvSpPr>
        <p:spPr>
          <a:xfrm>
            <a:off x="6096004" y="1510276"/>
            <a:ext cx="522175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50" name="文本占位符 22"/>
          <p:cNvSpPr>
            <a:spLocks noGrp="1"/>
          </p:cNvSpPr>
          <p:nvPr>
            <p:ph type="body" sz="quarter" idx="37"/>
          </p:nvPr>
        </p:nvSpPr>
        <p:spPr>
          <a:xfrm>
            <a:off x="6096004" y="2087337"/>
            <a:ext cx="5221760" cy="204442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59" name="组合 58"/>
          <p:cNvGrpSpPr/>
          <p:nvPr userDrawn="1"/>
        </p:nvGrpSpPr>
        <p:grpSpPr>
          <a:xfrm>
            <a:off x="6164883" y="1925960"/>
            <a:ext cx="847725" cy="146663"/>
            <a:chOff x="5682122" y="4056534"/>
            <a:chExt cx="847725" cy="146663"/>
          </a:xfrm>
        </p:grpSpPr>
        <p:sp>
          <p:nvSpPr>
            <p:cNvPr id="60" name="矩形 59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2" name="모서리가 둥근 직사각형 84"/>
          <p:cNvSpPr/>
          <p:nvPr userDrawn="1"/>
        </p:nvSpPr>
        <p:spPr>
          <a:xfrm>
            <a:off x="912638" y="4360786"/>
            <a:ext cx="10443524" cy="2746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0" name="모서리가 둥근 직사각형 84"/>
          <p:cNvSpPr/>
          <p:nvPr/>
        </p:nvSpPr>
        <p:spPr>
          <a:xfrm>
            <a:off x="874240" y="4324772"/>
            <a:ext cx="10443524" cy="27468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390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738623" y="2035103"/>
            <a:ext cx="4714754" cy="3849906"/>
            <a:chOff x="1734867" y="1426838"/>
            <a:chExt cx="5597700" cy="4570890"/>
          </a:xfrm>
        </p:grpSpPr>
        <p:grpSp>
          <p:nvGrpSpPr>
            <p:cNvPr id="6" name="组合 5"/>
            <p:cNvGrpSpPr/>
            <p:nvPr userDrawn="1"/>
          </p:nvGrpSpPr>
          <p:grpSpPr>
            <a:xfrm>
              <a:off x="1734867" y="3461503"/>
              <a:ext cx="2213607" cy="2536225"/>
              <a:chOff x="1734867" y="3461503"/>
              <a:chExt cx="2213607" cy="2536225"/>
            </a:xfrm>
          </p:grpSpPr>
          <p:sp>
            <p:nvSpPr>
              <p:cNvPr id="50" name="六边形 49"/>
              <p:cNvSpPr/>
              <p:nvPr userDrawn="1"/>
            </p:nvSpPr>
            <p:spPr>
              <a:xfrm rot="5400000">
                <a:off x="1622635" y="3671890"/>
                <a:ext cx="2498123" cy="2153554"/>
              </a:xfrm>
              <a:prstGeom prst="hexagon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六边形 2"/>
              <p:cNvSpPr/>
              <p:nvPr userDrawn="1"/>
            </p:nvSpPr>
            <p:spPr>
              <a:xfrm rot="5400000">
                <a:off x="1562582" y="3633788"/>
                <a:ext cx="2498123" cy="2153554"/>
              </a:xfrm>
              <a:prstGeom prst="hexagon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>
            <a:xfrm>
              <a:off x="2838345" y="1426838"/>
              <a:ext cx="2213607" cy="2536225"/>
              <a:chOff x="2838345" y="1426838"/>
              <a:chExt cx="2213607" cy="2536225"/>
            </a:xfrm>
          </p:grpSpPr>
          <p:sp>
            <p:nvSpPr>
              <p:cNvPr id="51" name="六边形 50"/>
              <p:cNvSpPr/>
              <p:nvPr userDrawn="1"/>
            </p:nvSpPr>
            <p:spPr>
              <a:xfrm rot="5400000">
                <a:off x="2726113" y="1637225"/>
                <a:ext cx="2498123" cy="2153554"/>
              </a:xfrm>
              <a:prstGeom prst="hexag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六边形 46"/>
              <p:cNvSpPr/>
              <p:nvPr userDrawn="1"/>
            </p:nvSpPr>
            <p:spPr>
              <a:xfrm rot="5400000">
                <a:off x="2666060" y="1599123"/>
                <a:ext cx="2498123" cy="2153554"/>
              </a:xfrm>
              <a:prstGeom prst="hexagon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 userDrawn="1"/>
          </p:nvGrpSpPr>
          <p:grpSpPr>
            <a:xfrm>
              <a:off x="4015482" y="3461503"/>
              <a:ext cx="2213607" cy="2536225"/>
              <a:chOff x="1734867" y="3461503"/>
              <a:chExt cx="2213607" cy="2536225"/>
            </a:xfrm>
          </p:grpSpPr>
          <p:sp>
            <p:nvSpPr>
              <p:cNvPr id="53" name="六边形 52"/>
              <p:cNvSpPr/>
              <p:nvPr userDrawn="1"/>
            </p:nvSpPr>
            <p:spPr>
              <a:xfrm rot="5400000">
                <a:off x="1622635" y="3671890"/>
                <a:ext cx="2498123" cy="2153554"/>
              </a:xfrm>
              <a:prstGeom prst="hexag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六边形 53"/>
              <p:cNvSpPr/>
              <p:nvPr userDrawn="1"/>
            </p:nvSpPr>
            <p:spPr>
              <a:xfrm rot="5400000">
                <a:off x="1562582" y="3633788"/>
                <a:ext cx="2498123" cy="2153554"/>
              </a:xfrm>
              <a:prstGeom prst="hexagon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 userDrawn="1"/>
          </p:nvGrpSpPr>
          <p:grpSpPr>
            <a:xfrm>
              <a:off x="5118960" y="1426838"/>
              <a:ext cx="2213607" cy="2536225"/>
              <a:chOff x="2838345" y="1426838"/>
              <a:chExt cx="2213607" cy="2536225"/>
            </a:xfrm>
          </p:grpSpPr>
          <p:sp>
            <p:nvSpPr>
              <p:cNvPr id="56" name="六边形 55"/>
              <p:cNvSpPr/>
              <p:nvPr userDrawn="1"/>
            </p:nvSpPr>
            <p:spPr>
              <a:xfrm rot="5400000">
                <a:off x="2726113" y="1637225"/>
                <a:ext cx="2498123" cy="2153554"/>
              </a:xfrm>
              <a:prstGeom prst="hexagon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六边形 56"/>
              <p:cNvSpPr/>
              <p:nvPr userDrawn="1"/>
            </p:nvSpPr>
            <p:spPr>
              <a:xfrm rot="5400000">
                <a:off x="2666060" y="1599123"/>
                <a:ext cx="2498123" cy="2153554"/>
              </a:xfrm>
              <a:prstGeom prst="hexagon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21" name="任意多边形: 形状 20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22" name="任意多边形: 形状 21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23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24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26" name="矩形 25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58" name="Text Placeholder 14"/>
          <p:cNvSpPr>
            <a:spLocks noGrp="1"/>
          </p:cNvSpPr>
          <p:nvPr>
            <p:ph type="body" sz="quarter" idx="36" hasCustomPrompt="1"/>
          </p:nvPr>
        </p:nvSpPr>
        <p:spPr>
          <a:xfrm>
            <a:off x="8560395" y="2087621"/>
            <a:ext cx="326489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59" name="文本占位符 22"/>
          <p:cNvSpPr>
            <a:spLocks noGrp="1"/>
          </p:cNvSpPr>
          <p:nvPr>
            <p:ph type="body" sz="quarter" idx="37"/>
          </p:nvPr>
        </p:nvSpPr>
        <p:spPr>
          <a:xfrm>
            <a:off x="8560395" y="2664682"/>
            <a:ext cx="3264893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60" name="组合 59"/>
          <p:cNvGrpSpPr/>
          <p:nvPr userDrawn="1"/>
        </p:nvGrpSpPr>
        <p:grpSpPr>
          <a:xfrm>
            <a:off x="9768979" y="2503305"/>
            <a:ext cx="847725" cy="146663"/>
            <a:chOff x="5682122" y="4056534"/>
            <a:chExt cx="847725" cy="146663"/>
          </a:xfrm>
        </p:grpSpPr>
        <p:sp>
          <p:nvSpPr>
            <p:cNvPr id="61" name="矩形 6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8" name="Text Placeholder 14"/>
          <p:cNvSpPr>
            <a:spLocks noGrp="1"/>
          </p:cNvSpPr>
          <p:nvPr>
            <p:ph type="body" sz="quarter" idx="40" hasCustomPrompt="1"/>
          </p:nvPr>
        </p:nvSpPr>
        <p:spPr>
          <a:xfrm>
            <a:off x="365125" y="4522557"/>
            <a:ext cx="3242966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69" name="文本占位符 22"/>
          <p:cNvSpPr>
            <a:spLocks noGrp="1"/>
          </p:cNvSpPr>
          <p:nvPr>
            <p:ph type="body" sz="quarter" idx="41"/>
          </p:nvPr>
        </p:nvSpPr>
        <p:spPr>
          <a:xfrm>
            <a:off x="365125" y="5099618"/>
            <a:ext cx="3242967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562746" y="4938241"/>
            <a:ext cx="847725" cy="146663"/>
            <a:chOff x="5682122" y="4056534"/>
            <a:chExt cx="847725" cy="146663"/>
          </a:xfrm>
        </p:grpSpPr>
        <p:sp>
          <p:nvSpPr>
            <p:cNvPr id="71" name="矩形 7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Text Placeholder 14"/>
          <p:cNvSpPr>
            <a:spLocks noGrp="1"/>
          </p:cNvSpPr>
          <p:nvPr>
            <p:ph type="body" sz="quarter" idx="42" hasCustomPrompt="1"/>
          </p:nvPr>
        </p:nvSpPr>
        <p:spPr>
          <a:xfrm>
            <a:off x="7630973" y="4522557"/>
            <a:ext cx="3242966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74" name="文本占位符 22"/>
          <p:cNvSpPr>
            <a:spLocks noGrp="1"/>
          </p:cNvSpPr>
          <p:nvPr>
            <p:ph type="body" sz="quarter" idx="43"/>
          </p:nvPr>
        </p:nvSpPr>
        <p:spPr>
          <a:xfrm>
            <a:off x="7630973" y="5099618"/>
            <a:ext cx="3242967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5" name="组合 74"/>
          <p:cNvGrpSpPr/>
          <p:nvPr userDrawn="1"/>
        </p:nvGrpSpPr>
        <p:grpSpPr>
          <a:xfrm>
            <a:off x="8828594" y="4938241"/>
            <a:ext cx="847725" cy="146663"/>
            <a:chOff x="5682122" y="4056534"/>
            <a:chExt cx="847725" cy="146663"/>
          </a:xfrm>
        </p:grpSpPr>
        <p:sp>
          <p:nvSpPr>
            <p:cNvPr id="76" name="矩形 75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8" name="Text Placeholder 14"/>
          <p:cNvSpPr>
            <a:spLocks noGrp="1"/>
          </p:cNvSpPr>
          <p:nvPr>
            <p:ph type="body" sz="quarter" idx="44" hasCustomPrompt="1"/>
          </p:nvPr>
        </p:nvSpPr>
        <p:spPr>
          <a:xfrm>
            <a:off x="1277915" y="2087621"/>
            <a:ext cx="326489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79" name="文本占位符 22"/>
          <p:cNvSpPr>
            <a:spLocks noGrp="1"/>
          </p:cNvSpPr>
          <p:nvPr>
            <p:ph type="body" sz="quarter" idx="45"/>
          </p:nvPr>
        </p:nvSpPr>
        <p:spPr>
          <a:xfrm>
            <a:off x="1277915" y="2664682"/>
            <a:ext cx="3264893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80" name="组合 79"/>
          <p:cNvGrpSpPr/>
          <p:nvPr userDrawn="1"/>
        </p:nvGrpSpPr>
        <p:grpSpPr>
          <a:xfrm>
            <a:off x="2486499" y="2503305"/>
            <a:ext cx="847725" cy="146663"/>
            <a:chOff x="5682122" y="4056534"/>
            <a:chExt cx="847725" cy="146663"/>
          </a:xfrm>
        </p:grpSpPr>
        <p:sp>
          <p:nvSpPr>
            <p:cNvPr id="81" name="矩形 8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8782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 flipH="1">
            <a:off x="8451772" y="2003379"/>
            <a:ext cx="3275780" cy="2851242"/>
            <a:chOff x="7968083" y="2003379"/>
            <a:chExt cx="3275780" cy="2851242"/>
          </a:xfrm>
        </p:grpSpPr>
        <p:grpSp>
          <p:nvGrpSpPr>
            <p:cNvPr id="185" name="组合 184"/>
            <p:cNvGrpSpPr/>
            <p:nvPr userDrawn="1"/>
          </p:nvGrpSpPr>
          <p:grpSpPr>
            <a:xfrm>
              <a:off x="7968083" y="2125437"/>
              <a:ext cx="3193772" cy="2607127"/>
              <a:chOff x="301566" y="2161830"/>
              <a:chExt cx="3193772" cy="2607127"/>
            </a:xfrm>
          </p:grpSpPr>
          <p:sp>
            <p:nvSpPr>
              <p:cNvPr id="186" name="弦形 185"/>
              <p:cNvSpPr/>
              <p:nvPr/>
            </p:nvSpPr>
            <p:spPr>
              <a:xfrm rot="5400000">
                <a:off x="301566" y="3328743"/>
                <a:ext cx="514262" cy="514262"/>
              </a:xfrm>
              <a:prstGeom prst="chord">
                <a:avLst>
                  <a:gd name="adj1" fmla="val 20996857"/>
                  <a:gd name="adj2" fmla="val 1159241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7" name="组合 186"/>
              <p:cNvGrpSpPr/>
              <p:nvPr userDrawn="1"/>
            </p:nvGrpSpPr>
            <p:grpSpPr>
              <a:xfrm>
                <a:off x="1098564" y="2426379"/>
                <a:ext cx="2132225" cy="2138660"/>
                <a:chOff x="1098564" y="2426379"/>
                <a:chExt cx="2132225" cy="2138660"/>
              </a:xfrm>
            </p:grpSpPr>
            <p:sp>
              <p:nvSpPr>
                <p:cNvPr id="194" name="椭圆 193"/>
                <p:cNvSpPr/>
                <p:nvPr/>
              </p:nvSpPr>
              <p:spPr>
                <a:xfrm rot="5400000">
                  <a:off x="1098564" y="2487009"/>
                  <a:ext cx="2078030" cy="2078029"/>
                </a:xfrm>
                <a:prstGeom prst="ellipse">
                  <a:avLst/>
                </a:prstGeom>
                <a:solidFill>
                  <a:schemeClr val="accent4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5" name="椭圆 194"/>
                <p:cNvSpPr/>
                <p:nvPr/>
              </p:nvSpPr>
              <p:spPr>
                <a:xfrm rot="5400000">
                  <a:off x="1152760" y="2426379"/>
                  <a:ext cx="2078030" cy="2078029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8" name="弦形 20"/>
              <p:cNvSpPr/>
              <p:nvPr/>
            </p:nvSpPr>
            <p:spPr>
              <a:xfrm rot="5400000">
                <a:off x="331780" y="3327845"/>
                <a:ext cx="518198" cy="272728"/>
              </a:xfrm>
              <a:custGeom>
                <a:avLst/>
                <a:gdLst>
                  <a:gd name="connsiteX0" fmla="*/ 384001 w 384337"/>
                  <a:gd name="connsiteY0" fmla="*/ 180812 h 384337"/>
                  <a:gd name="connsiteX1" fmla="*/ 291428 w 384337"/>
                  <a:gd name="connsiteY1" fmla="*/ 356717 h 384337"/>
                  <a:gd name="connsiteX2" fmla="*/ 92651 w 384337"/>
                  <a:gd name="connsiteY2" fmla="*/ 356561 h 384337"/>
                  <a:gd name="connsiteX3" fmla="*/ 353 w 384337"/>
                  <a:gd name="connsiteY3" fmla="*/ 180511 h 384337"/>
                  <a:gd name="connsiteX4" fmla="*/ 384001 w 384337"/>
                  <a:gd name="connsiteY4" fmla="*/ 180812 h 384337"/>
                  <a:gd name="connsiteX0" fmla="*/ 386941 w 387278"/>
                  <a:gd name="connsiteY0" fmla="*/ 301 h 203825"/>
                  <a:gd name="connsiteX1" fmla="*/ 294368 w 387278"/>
                  <a:gd name="connsiteY1" fmla="*/ 176206 h 203825"/>
                  <a:gd name="connsiteX2" fmla="*/ 95591 w 387278"/>
                  <a:gd name="connsiteY2" fmla="*/ 176050 h 203825"/>
                  <a:gd name="connsiteX3" fmla="*/ 3293 w 387278"/>
                  <a:gd name="connsiteY3" fmla="*/ 0 h 203825"/>
                  <a:gd name="connsiteX4" fmla="*/ 194525 w 387278"/>
                  <a:gd name="connsiteY4" fmla="*/ 22278 h 203825"/>
                  <a:gd name="connsiteX5" fmla="*/ 386941 w 387278"/>
                  <a:gd name="connsiteY5" fmla="*/ 301 h 203825"/>
                  <a:gd name="connsiteX0" fmla="*/ 386941 w 387278"/>
                  <a:gd name="connsiteY0" fmla="*/ 301 h 203825"/>
                  <a:gd name="connsiteX1" fmla="*/ 294368 w 387278"/>
                  <a:gd name="connsiteY1" fmla="*/ 176206 h 203825"/>
                  <a:gd name="connsiteX2" fmla="*/ 95591 w 387278"/>
                  <a:gd name="connsiteY2" fmla="*/ 176050 h 203825"/>
                  <a:gd name="connsiteX3" fmla="*/ 3293 w 387278"/>
                  <a:gd name="connsiteY3" fmla="*/ 0 h 203825"/>
                  <a:gd name="connsiteX4" fmla="*/ 194525 w 387278"/>
                  <a:gd name="connsiteY4" fmla="*/ 10372 h 203825"/>
                  <a:gd name="connsiteX5" fmla="*/ 386941 w 387278"/>
                  <a:gd name="connsiteY5" fmla="*/ 301 h 203825"/>
                  <a:gd name="connsiteX0" fmla="*/ 386941 w 387278"/>
                  <a:gd name="connsiteY0" fmla="*/ 301 h 203825"/>
                  <a:gd name="connsiteX1" fmla="*/ 294368 w 387278"/>
                  <a:gd name="connsiteY1" fmla="*/ 176206 h 203825"/>
                  <a:gd name="connsiteX2" fmla="*/ 95591 w 387278"/>
                  <a:gd name="connsiteY2" fmla="*/ 176050 h 203825"/>
                  <a:gd name="connsiteX3" fmla="*/ 3293 w 387278"/>
                  <a:gd name="connsiteY3" fmla="*/ 0 h 203825"/>
                  <a:gd name="connsiteX4" fmla="*/ 194525 w 387278"/>
                  <a:gd name="connsiteY4" fmla="*/ 10372 h 203825"/>
                  <a:gd name="connsiteX5" fmla="*/ 386941 w 387278"/>
                  <a:gd name="connsiteY5" fmla="*/ 301 h 203825"/>
                  <a:gd name="connsiteX0" fmla="*/ 386941 w 387278"/>
                  <a:gd name="connsiteY0" fmla="*/ 301 h 203825"/>
                  <a:gd name="connsiteX1" fmla="*/ 294368 w 387278"/>
                  <a:gd name="connsiteY1" fmla="*/ 176206 h 203825"/>
                  <a:gd name="connsiteX2" fmla="*/ 95591 w 387278"/>
                  <a:gd name="connsiteY2" fmla="*/ 176050 h 203825"/>
                  <a:gd name="connsiteX3" fmla="*/ 3293 w 387278"/>
                  <a:gd name="connsiteY3" fmla="*/ 0 h 203825"/>
                  <a:gd name="connsiteX4" fmla="*/ 194525 w 387278"/>
                  <a:gd name="connsiteY4" fmla="*/ 10372 h 203825"/>
                  <a:gd name="connsiteX5" fmla="*/ 386941 w 387278"/>
                  <a:gd name="connsiteY5" fmla="*/ 301 h 20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278" h="203825">
                    <a:moveTo>
                      <a:pt x="386941" y="301"/>
                    </a:moveTo>
                    <a:cubicBezTo>
                      <a:pt x="391161" y="71581"/>
                      <a:pt x="355510" y="139324"/>
                      <a:pt x="294368" y="176206"/>
                    </a:cubicBezTo>
                    <a:cubicBezTo>
                      <a:pt x="233226" y="213088"/>
                      <a:pt x="156675" y="213028"/>
                      <a:pt x="95591" y="176050"/>
                    </a:cubicBezTo>
                    <a:cubicBezTo>
                      <a:pt x="34507" y="139072"/>
                      <a:pt x="-13196" y="29200"/>
                      <a:pt x="3293" y="0"/>
                    </a:cubicBezTo>
                    <a:cubicBezTo>
                      <a:pt x="67037" y="282"/>
                      <a:pt x="130781" y="10090"/>
                      <a:pt x="194525" y="10372"/>
                    </a:cubicBezTo>
                    <a:cubicBezTo>
                      <a:pt x="258664" y="10190"/>
                      <a:pt x="322802" y="483"/>
                      <a:pt x="386941" y="30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9" name="组合 188"/>
              <p:cNvGrpSpPr/>
              <p:nvPr/>
            </p:nvGrpSpPr>
            <p:grpSpPr>
              <a:xfrm rot="5400000">
                <a:off x="1325120" y="2598739"/>
                <a:ext cx="1733311" cy="1733309"/>
                <a:chOff x="5505450" y="2838450"/>
                <a:chExt cx="1181100" cy="1181100"/>
              </a:xfrm>
            </p:grpSpPr>
            <p:sp>
              <p:nvSpPr>
                <p:cNvPr id="192" name="弧形 191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2681131"/>
                    <a:gd name="adj2" fmla="val 14532951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3" name="弧形 192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1871613"/>
                    <a:gd name="adj2" fmla="val 12276037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0" name="弧形 189"/>
              <p:cNvSpPr/>
              <p:nvPr/>
            </p:nvSpPr>
            <p:spPr>
              <a:xfrm rot="5400000">
                <a:off x="1041151" y="2314770"/>
                <a:ext cx="2301249" cy="2301247"/>
              </a:xfrm>
              <a:prstGeom prst="arc">
                <a:avLst>
                  <a:gd name="adj1" fmla="val 4205922"/>
                  <a:gd name="adj2" fmla="val 6584154"/>
                </a:avLst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弧形 190"/>
              <p:cNvSpPr/>
              <p:nvPr/>
            </p:nvSpPr>
            <p:spPr>
              <a:xfrm rot="5400000">
                <a:off x="888212" y="2161831"/>
                <a:ext cx="2607127" cy="2607125"/>
              </a:xfrm>
              <a:prstGeom prst="arc">
                <a:avLst>
                  <a:gd name="adj1" fmla="val 4751941"/>
                  <a:gd name="adj2" fmla="val 6074166"/>
                </a:avLst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 userDrawn="1"/>
          </p:nvGrpSpPr>
          <p:grpSpPr>
            <a:xfrm>
              <a:off x="8779389" y="2003379"/>
              <a:ext cx="2464474" cy="2851242"/>
              <a:chOff x="977791" y="1807783"/>
              <a:chExt cx="2943887" cy="3405894"/>
            </a:xfrm>
          </p:grpSpPr>
          <p:sp>
            <p:nvSpPr>
              <p:cNvPr id="198" name="椭圆 197"/>
              <p:cNvSpPr/>
              <p:nvPr/>
            </p:nvSpPr>
            <p:spPr>
              <a:xfrm rot="5400000">
                <a:off x="2074971" y="1896895"/>
                <a:ext cx="213486" cy="2134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5400000">
                <a:off x="3172151" y="2351361"/>
                <a:ext cx="213486" cy="2134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rot="5400000">
                <a:off x="3626617" y="3448542"/>
                <a:ext cx="213486" cy="2134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 rot="5400000">
                <a:off x="3172151" y="4545725"/>
                <a:ext cx="213486" cy="2134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 rot="5400000">
                <a:off x="2074971" y="5000191"/>
                <a:ext cx="213486" cy="2134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/>
              <p:cNvSpPr/>
              <p:nvPr/>
            </p:nvSpPr>
            <p:spPr>
              <a:xfrm rot="5400000">
                <a:off x="977791" y="4545725"/>
                <a:ext cx="213486" cy="2134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 rot="5400000">
                <a:off x="977791" y="2351361"/>
                <a:ext cx="213486" cy="2134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rot="5400000">
                <a:off x="2156547" y="1807783"/>
                <a:ext cx="213486" cy="2134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 rot="5400000">
                <a:off x="3253726" y="2262249"/>
                <a:ext cx="213486" cy="2134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5400000">
                <a:off x="3708192" y="3359431"/>
                <a:ext cx="213486" cy="2134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rot="5400000">
                <a:off x="3253726" y="4456613"/>
                <a:ext cx="213486" cy="2134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 rot="5400000">
                <a:off x="2156547" y="4911080"/>
                <a:ext cx="213486" cy="2134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 rot="5400000">
                <a:off x="1059366" y="4456613"/>
                <a:ext cx="213486" cy="2134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/>
              <p:cNvSpPr/>
              <p:nvPr/>
            </p:nvSpPr>
            <p:spPr>
              <a:xfrm rot="5400000">
                <a:off x="1059366" y="2262249"/>
                <a:ext cx="213486" cy="21348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 userDrawn="1"/>
        </p:nvGrpSpPr>
        <p:grpSpPr>
          <a:xfrm flipH="1">
            <a:off x="6964255" y="1437979"/>
            <a:ext cx="5227745" cy="3979572"/>
            <a:chOff x="-149109" y="1437979"/>
            <a:chExt cx="5227745" cy="3979572"/>
          </a:xfrm>
        </p:grpSpPr>
        <p:grpSp>
          <p:nvGrpSpPr>
            <p:cNvPr id="119" name="组合 118"/>
            <p:cNvGrpSpPr/>
            <p:nvPr/>
          </p:nvGrpSpPr>
          <p:grpSpPr>
            <a:xfrm flipH="1">
              <a:off x="-149109" y="1437979"/>
              <a:ext cx="5227745" cy="3979572"/>
              <a:chOff x="3063875" y="4763"/>
              <a:chExt cx="9038183" cy="6880225"/>
            </a:xfrm>
            <a:solidFill>
              <a:srgbClr val="FFFFFF"/>
            </a:solidFill>
          </p:grpSpPr>
          <p:sp>
            <p:nvSpPr>
              <p:cNvPr id="127" name="Freeform 5"/>
              <p:cNvSpPr>
                <a:spLocks/>
              </p:cNvSpPr>
              <p:nvPr/>
            </p:nvSpPr>
            <p:spPr bwMode="auto">
              <a:xfrm>
                <a:off x="3617913" y="4763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Freeform 6"/>
              <p:cNvSpPr>
                <a:spLocks/>
              </p:cNvSpPr>
              <p:nvPr/>
            </p:nvSpPr>
            <p:spPr bwMode="auto">
              <a:xfrm>
                <a:off x="3617913" y="4763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Freeform 7"/>
              <p:cNvSpPr>
                <a:spLocks/>
              </p:cNvSpPr>
              <p:nvPr/>
            </p:nvSpPr>
            <p:spPr bwMode="auto">
              <a:xfrm>
                <a:off x="4481513" y="2651125"/>
                <a:ext cx="520700" cy="0"/>
              </a:xfrm>
              <a:custGeom>
                <a:avLst/>
                <a:gdLst>
                  <a:gd name="T0" fmla="*/ 328 w 328"/>
                  <a:gd name="T1" fmla="*/ 0 w 328"/>
                  <a:gd name="T2" fmla="*/ 328 w 32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28">
                    <a:moveTo>
                      <a:pt x="328" y="0"/>
                    </a:moveTo>
                    <a:lnTo>
                      <a:pt x="0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Line 8"/>
              <p:cNvSpPr>
                <a:spLocks noChangeShapeType="1"/>
              </p:cNvSpPr>
              <p:nvPr/>
            </p:nvSpPr>
            <p:spPr bwMode="auto">
              <a:xfrm flipH="1">
                <a:off x="4481513" y="2651125"/>
                <a:ext cx="52070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Freeform 9"/>
              <p:cNvSpPr>
                <a:spLocks/>
              </p:cNvSpPr>
              <p:nvPr/>
            </p:nvSpPr>
            <p:spPr bwMode="auto">
              <a:xfrm>
                <a:off x="4481513" y="2120900"/>
                <a:ext cx="754062" cy="0"/>
              </a:xfrm>
              <a:custGeom>
                <a:avLst/>
                <a:gdLst>
                  <a:gd name="T0" fmla="*/ 475 w 475"/>
                  <a:gd name="T1" fmla="*/ 0 w 475"/>
                  <a:gd name="T2" fmla="*/ 475 w 47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75">
                    <a:moveTo>
                      <a:pt x="475" y="0"/>
                    </a:moveTo>
                    <a:lnTo>
                      <a:pt x="0" y="0"/>
                    </a:lnTo>
                    <a:lnTo>
                      <a:pt x="475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Line 10"/>
              <p:cNvSpPr>
                <a:spLocks noChangeShapeType="1"/>
              </p:cNvSpPr>
              <p:nvPr/>
            </p:nvSpPr>
            <p:spPr bwMode="auto">
              <a:xfrm flipH="1">
                <a:off x="4481513" y="2120900"/>
                <a:ext cx="754062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Freeform 11"/>
              <p:cNvSpPr>
                <a:spLocks/>
              </p:cNvSpPr>
              <p:nvPr/>
            </p:nvSpPr>
            <p:spPr bwMode="auto">
              <a:xfrm>
                <a:off x="3328988" y="1592263"/>
                <a:ext cx="1906587" cy="0"/>
              </a:xfrm>
              <a:custGeom>
                <a:avLst/>
                <a:gdLst>
                  <a:gd name="T0" fmla="*/ 1201 w 1201"/>
                  <a:gd name="T1" fmla="*/ 0 w 1201"/>
                  <a:gd name="T2" fmla="*/ 1201 w 120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01">
                    <a:moveTo>
                      <a:pt x="1201" y="0"/>
                    </a:moveTo>
                    <a:lnTo>
                      <a:pt x="0" y="0"/>
                    </a:lnTo>
                    <a:lnTo>
                      <a:pt x="1201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Line 12"/>
              <p:cNvSpPr>
                <a:spLocks noChangeShapeType="1"/>
              </p:cNvSpPr>
              <p:nvPr/>
            </p:nvSpPr>
            <p:spPr bwMode="auto">
              <a:xfrm flipH="1">
                <a:off x="3328988" y="1592263"/>
                <a:ext cx="1906587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13"/>
              <p:cNvSpPr>
                <a:spLocks/>
              </p:cNvSpPr>
              <p:nvPr/>
            </p:nvSpPr>
            <p:spPr bwMode="auto">
              <a:xfrm>
                <a:off x="3328988" y="1062038"/>
                <a:ext cx="1470025" cy="0"/>
              </a:xfrm>
              <a:custGeom>
                <a:avLst/>
                <a:gdLst>
                  <a:gd name="T0" fmla="*/ 926 w 926"/>
                  <a:gd name="T1" fmla="*/ 0 w 926"/>
                  <a:gd name="T2" fmla="*/ 926 w 9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926">
                    <a:moveTo>
                      <a:pt x="926" y="0"/>
                    </a:moveTo>
                    <a:lnTo>
                      <a:pt x="0" y="0"/>
                    </a:lnTo>
                    <a:lnTo>
                      <a:pt x="926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Line 14"/>
              <p:cNvSpPr>
                <a:spLocks noChangeShapeType="1"/>
              </p:cNvSpPr>
              <p:nvPr/>
            </p:nvSpPr>
            <p:spPr bwMode="auto">
              <a:xfrm flipH="1">
                <a:off x="3328988" y="1062038"/>
                <a:ext cx="1470025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3878263" y="533400"/>
                <a:ext cx="920750" cy="0"/>
              </a:xfrm>
              <a:custGeom>
                <a:avLst/>
                <a:gdLst>
                  <a:gd name="T0" fmla="*/ 580 w 580"/>
                  <a:gd name="T1" fmla="*/ 0 w 580"/>
                  <a:gd name="T2" fmla="*/ 580 w 5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80">
                    <a:moveTo>
                      <a:pt x="580" y="0"/>
                    </a:moveTo>
                    <a:lnTo>
                      <a:pt x="0" y="0"/>
                    </a:lnTo>
                    <a:lnTo>
                      <a:pt x="58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Line 16"/>
              <p:cNvSpPr>
                <a:spLocks noChangeShapeType="1"/>
              </p:cNvSpPr>
              <p:nvPr/>
            </p:nvSpPr>
            <p:spPr bwMode="auto">
              <a:xfrm flipH="1">
                <a:off x="3878263" y="533400"/>
                <a:ext cx="9207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17"/>
              <p:cNvSpPr>
                <a:spLocks/>
              </p:cNvSpPr>
              <p:nvPr/>
            </p:nvSpPr>
            <p:spPr bwMode="auto">
              <a:xfrm>
                <a:off x="3878263" y="4763"/>
                <a:ext cx="1612900" cy="0"/>
              </a:xfrm>
              <a:custGeom>
                <a:avLst/>
                <a:gdLst>
                  <a:gd name="T0" fmla="*/ 1016 w 1016"/>
                  <a:gd name="T1" fmla="*/ 0 w 1016"/>
                  <a:gd name="T2" fmla="*/ 1016 w 10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6">
                    <a:moveTo>
                      <a:pt x="1016" y="0"/>
                    </a:moveTo>
                    <a:lnTo>
                      <a:pt x="0" y="0"/>
                    </a:lnTo>
                    <a:lnTo>
                      <a:pt x="1016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Line 18"/>
              <p:cNvSpPr>
                <a:spLocks noChangeShapeType="1"/>
              </p:cNvSpPr>
              <p:nvPr/>
            </p:nvSpPr>
            <p:spPr bwMode="auto">
              <a:xfrm flipH="1">
                <a:off x="3878262" y="4763"/>
                <a:ext cx="510383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19"/>
              <p:cNvSpPr>
                <a:spLocks/>
              </p:cNvSpPr>
              <p:nvPr/>
            </p:nvSpPr>
            <p:spPr bwMode="auto">
              <a:xfrm>
                <a:off x="5002213" y="2651125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20"/>
              <p:cNvSpPr>
                <a:spLocks/>
              </p:cNvSpPr>
              <p:nvPr/>
            </p:nvSpPr>
            <p:spPr bwMode="auto">
              <a:xfrm>
                <a:off x="5002213" y="2651125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21"/>
              <p:cNvSpPr>
                <a:spLocks/>
              </p:cNvSpPr>
              <p:nvPr/>
            </p:nvSpPr>
            <p:spPr bwMode="auto">
              <a:xfrm>
                <a:off x="5491163" y="3709988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22"/>
              <p:cNvSpPr>
                <a:spLocks/>
              </p:cNvSpPr>
              <p:nvPr/>
            </p:nvSpPr>
            <p:spPr bwMode="auto">
              <a:xfrm>
                <a:off x="5491163" y="3709988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23"/>
              <p:cNvSpPr>
                <a:spLocks/>
              </p:cNvSpPr>
              <p:nvPr/>
            </p:nvSpPr>
            <p:spPr bwMode="auto">
              <a:xfrm>
                <a:off x="5491163" y="476885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24"/>
              <p:cNvSpPr>
                <a:spLocks/>
              </p:cNvSpPr>
              <p:nvPr/>
            </p:nvSpPr>
            <p:spPr bwMode="auto">
              <a:xfrm>
                <a:off x="5491163" y="476885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25"/>
              <p:cNvSpPr>
                <a:spLocks/>
              </p:cNvSpPr>
              <p:nvPr/>
            </p:nvSpPr>
            <p:spPr bwMode="auto">
              <a:xfrm>
                <a:off x="4481513" y="582771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26"/>
              <p:cNvSpPr>
                <a:spLocks/>
              </p:cNvSpPr>
              <p:nvPr/>
            </p:nvSpPr>
            <p:spPr bwMode="auto">
              <a:xfrm>
                <a:off x="4481513" y="582771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27"/>
              <p:cNvSpPr>
                <a:spLocks/>
              </p:cNvSpPr>
              <p:nvPr/>
            </p:nvSpPr>
            <p:spPr bwMode="auto">
              <a:xfrm>
                <a:off x="3878263" y="3179763"/>
                <a:ext cx="1123950" cy="0"/>
              </a:xfrm>
              <a:custGeom>
                <a:avLst/>
                <a:gdLst>
                  <a:gd name="T0" fmla="*/ 0 w 708"/>
                  <a:gd name="T1" fmla="*/ 708 w 708"/>
                  <a:gd name="T2" fmla="*/ 0 w 70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08">
                    <a:moveTo>
                      <a:pt x="0" y="0"/>
                    </a:moveTo>
                    <a:lnTo>
                      <a:pt x="70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Line 28"/>
              <p:cNvSpPr>
                <a:spLocks noChangeShapeType="1"/>
              </p:cNvSpPr>
              <p:nvPr/>
            </p:nvSpPr>
            <p:spPr bwMode="auto">
              <a:xfrm>
                <a:off x="3878263" y="3179763"/>
                <a:ext cx="11239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29"/>
              <p:cNvSpPr>
                <a:spLocks/>
              </p:cNvSpPr>
              <p:nvPr/>
            </p:nvSpPr>
            <p:spPr bwMode="auto">
              <a:xfrm>
                <a:off x="3878263" y="3709988"/>
                <a:ext cx="1612900" cy="0"/>
              </a:xfrm>
              <a:custGeom>
                <a:avLst/>
                <a:gdLst>
                  <a:gd name="T0" fmla="*/ 0 w 1016"/>
                  <a:gd name="T1" fmla="*/ 1016 w 1016"/>
                  <a:gd name="T2" fmla="*/ 0 w 10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6">
                    <a:moveTo>
                      <a:pt x="0" y="0"/>
                    </a:moveTo>
                    <a:lnTo>
                      <a:pt x="10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Line 30"/>
              <p:cNvSpPr>
                <a:spLocks noChangeShapeType="1"/>
              </p:cNvSpPr>
              <p:nvPr/>
            </p:nvSpPr>
            <p:spPr bwMode="auto">
              <a:xfrm>
                <a:off x="3878263" y="3709988"/>
                <a:ext cx="161290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31"/>
              <p:cNvSpPr>
                <a:spLocks/>
              </p:cNvSpPr>
              <p:nvPr/>
            </p:nvSpPr>
            <p:spPr bwMode="auto">
              <a:xfrm>
                <a:off x="4611688" y="4238625"/>
                <a:ext cx="879475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Line 32"/>
              <p:cNvSpPr>
                <a:spLocks noChangeShapeType="1"/>
              </p:cNvSpPr>
              <p:nvPr/>
            </p:nvSpPr>
            <p:spPr bwMode="auto">
              <a:xfrm>
                <a:off x="4611688" y="4238625"/>
                <a:ext cx="879475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33"/>
              <p:cNvSpPr>
                <a:spLocks/>
              </p:cNvSpPr>
              <p:nvPr/>
            </p:nvSpPr>
            <p:spPr bwMode="auto">
              <a:xfrm>
                <a:off x="4611688" y="4768850"/>
                <a:ext cx="879475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Line 34"/>
              <p:cNvSpPr>
                <a:spLocks noChangeShapeType="1"/>
              </p:cNvSpPr>
              <p:nvPr/>
            </p:nvSpPr>
            <p:spPr bwMode="auto">
              <a:xfrm>
                <a:off x="4611688" y="4768850"/>
                <a:ext cx="879475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35"/>
              <p:cNvSpPr>
                <a:spLocks/>
              </p:cNvSpPr>
              <p:nvPr/>
            </p:nvSpPr>
            <p:spPr bwMode="auto">
              <a:xfrm>
                <a:off x="3459163" y="5297488"/>
                <a:ext cx="2032000" cy="0"/>
              </a:xfrm>
              <a:custGeom>
                <a:avLst/>
                <a:gdLst>
                  <a:gd name="T0" fmla="*/ 0 w 1280"/>
                  <a:gd name="T1" fmla="*/ 1280 w 1280"/>
                  <a:gd name="T2" fmla="*/ 0 w 12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80">
                    <a:moveTo>
                      <a:pt x="0" y="0"/>
                    </a:moveTo>
                    <a:lnTo>
                      <a:pt x="12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Line 36"/>
              <p:cNvSpPr>
                <a:spLocks noChangeShapeType="1"/>
              </p:cNvSpPr>
              <p:nvPr/>
            </p:nvSpPr>
            <p:spPr bwMode="auto">
              <a:xfrm>
                <a:off x="3459163" y="5297488"/>
                <a:ext cx="203200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37"/>
              <p:cNvSpPr>
                <a:spLocks/>
              </p:cNvSpPr>
              <p:nvPr/>
            </p:nvSpPr>
            <p:spPr bwMode="auto">
              <a:xfrm>
                <a:off x="3459163" y="5827713"/>
                <a:ext cx="1022350" cy="0"/>
              </a:xfrm>
              <a:custGeom>
                <a:avLst/>
                <a:gdLst>
                  <a:gd name="T0" fmla="*/ 0 w 644"/>
                  <a:gd name="T1" fmla="*/ 644 w 644"/>
                  <a:gd name="T2" fmla="*/ 0 w 64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44">
                    <a:moveTo>
                      <a:pt x="0" y="0"/>
                    </a:moveTo>
                    <a:lnTo>
                      <a:pt x="6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Line 38"/>
              <p:cNvSpPr>
                <a:spLocks noChangeShapeType="1"/>
              </p:cNvSpPr>
              <p:nvPr/>
            </p:nvSpPr>
            <p:spPr bwMode="auto">
              <a:xfrm>
                <a:off x="3459163" y="5827713"/>
                <a:ext cx="10223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39"/>
              <p:cNvSpPr>
                <a:spLocks/>
              </p:cNvSpPr>
              <p:nvPr/>
            </p:nvSpPr>
            <p:spPr bwMode="auto">
              <a:xfrm>
                <a:off x="3878263" y="6356350"/>
                <a:ext cx="603250" cy="0"/>
              </a:xfrm>
              <a:custGeom>
                <a:avLst/>
                <a:gdLst>
                  <a:gd name="T0" fmla="*/ 0 w 380"/>
                  <a:gd name="T1" fmla="*/ 380 w 380"/>
                  <a:gd name="T2" fmla="*/ 0 w 3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80">
                    <a:moveTo>
                      <a:pt x="0" y="0"/>
                    </a:move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Line 40"/>
              <p:cNvSpPr>
                <a:spLocks noChangeShapeType="1"/>
              </p:cNvSpPr>
              <p:nvPr/>
            </p:nvSpPr>
            <p:spPr bwMode="auto">
              <a:xfrm>
                <a:off x="3878263" y="6356350"/>
                <a:ext cx="6032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Freeform 41"/>
              <p:cNvSpPr>
                <a:spLocks/>
              </p:cNvSpPr>
              <p:nvPr/>
            </p:nvSpPr>
            <p:spPr bwMode="auto">
              <a:xfrm>
                <a:off x="3878263" y="6884988"/>
                <a:ext cx="1612900" cy="0"/>
              </a:xfrm>
              <a:custGeom>
                <a:avLst/>
                <a:gdLst>
                  <a:gd name="T0" fmla="*/ 0 w 1016"/>
                  <a:gd name="T1" fmla="*/ 1016 w 1016"/>
                  <a:gd name="T2" fmla="*/ 0 w 10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6">
                    <a:moveTo>
                      <a:pt x="0" y="0"/>
                    </a:moveTo>
                    <a:lnTo>
                      <a:pt x="10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Line 42"/>
              <p:cNvSpPr>
                <a:spLocks noChangeShapeType="1"/>
              </p:cNvSpPr>
              <p:nvPr/>
            </p:nvSpPr>
            <p:spPr bwMode="auto">
              <a:xfrm>
                <a:off x="3878262" y="6884988"/>
                <a:ext cx="2428471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43"/>
              <p:cNvSpPr>
                <a:spLocks/>
              </p:cNvSpPr>
              <p:nvPr/>
            </p:nvSpPr>
            <p:spPr bwMode="auto">
              <a:xfrm>
                <a:off x="3063875" y="1062038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44"/>
              <p:cNvSpPr>
                <a:spLocks/>
              </p:cNvSpPr>
              <p:nvPr/>
            </p:nvSpPr>
            <p:spPr bwMode="auto">
              <a:xfrm>
                <a:off x="3063875" y="1062039"/>
                <a:ext cx="265113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45"/>
              <p:cNvSpPr>
                <a:spLocks/>
              </p:cNvSpPr>
              <p:nvPr/>
            </p:nvSpPr>
            <p:spPr bwMode="auto">
              <a:xfrm>
                <a:off x="5226050" y="159226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46"/>
              <p:cNvSpPr>
                <a:spLocks/>
              </p:cNvSpPr>
              <p:nvPr/>
            </p:nvSpPr>
            <p:spPr bwMode="auto">
              <a:xfrm>
                <a:off x="5226050" y="159226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47"/>
              <p:cNvSpPr>
                <a:spLocks/>
              </p:cNvSpPr>
              <p:nvPr/>
            </p:nvSpPr>
            <p:spPr bwMode="auto">
              <a:xfrm>
                <a:off x="4221163" y="2120900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48"/>
              <p:cNvSpPr>
                <a:spLocks/>
              </p:cNvSpPr>
              <p:nvPr/>
            </p:nvSpPr>
            <p:spPr bwMode="auto">
              <a:xfrm>
                <a:off x="4221163" y="2120900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49"/>
              <p:cNvSpPr>
                <a:spLocks/>
              </p:cNvSpPr>
              <p:nvPr/>
            </p:nvSpPr>
            <p:spPr bwMode="auto">
              <a:xfrm>
                <a:off x="4791075" y="53340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50"/>
              <p:cNvSpPr>
                <a:spLocks/>
              </p:cNvSpPr>
              <p:nvPr/>
            </p:nvSpPr>
            <p:spPr bwMode="auto">
              <a:xfrm>
                <a:off x="4791075" y="53340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51"/>
              <p:cNvSpPr>
                <a:spLocks/>
              </p:cNvSpPr>
              <p:nvPr/>
            </p:nvSpPr>
            <p:spPr bwMode="auto">
              <a:xfrm>
                <a:off x="3617912" y="3179763"/>
                <a:ext cx="265113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52"/>
              <p:cNvSpPr>
                <a:spLocks/>
              </p:cNvSpPr>
              <p:nvPr/>
            </p:nvSpPr>
            <p:spPr bwMode="auto">
              <a:xfrm>
                <a:off x="3617912" y="3179763"/>
                <a:ext cx="265113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53"/>
              <p:cNvSpPr>
                <a:spLocks/>
              </p:cNvSpPr>
              <p:nvPr/>
            </p:nvSpPr>
            <p:spPr bwMode="auto">
              <a:xfrm>
                <a:off x="4351338" y="4238625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4"/>
              <p:cNvSpPr>
                <a:spLocks/>
              </p:cNvSpPr>
              <p:nvPr/>
            </p:nvSpPr>
            <p:spPr bwMode="auto">
              <a:xfrm>
                <a:off x="4351338" y="4238625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5"/>
              <p:cNvSpPr>
                <a:spLocks/>
              </p:cNvSpPr>
              <p:nvPr/>
            </p:nvSpPr>
            <p:spPr bwMode="auto">
              <a:xfrm>
                <a:off x="3198813" y="5297488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6"/>
              <p:cNvSpPr>
                <a:spLocks/>
              </p:cNvSpPr>
              <p:nvPr/>
            </p:nvSpPr>
            <p:spPr bwMode="auto">
              <a:xfrm>
                <a:off x="3198813" y="5297488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57"/>
              <p:cNvSpPr>
                <a:spLocks/>
              </p:cNvSpPr>
              <p:nvPr/>
            </p:nvSpPr>
            <p:spPr bwMode="auto">
              <a:xfrm>
                <a:off x="3617913" y="6356350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58"/>
              <p:cNvSpPr>
                <a:spLocks/>
              </p:cNvSpPr>
              <p:nvPr/>
            </p:nvSpPr>
            <p:spPr bwMode="auto">
              <a:xfrm>
                <a:off x="3617913" y="6356350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Line 18"/>
              <p:cNvSpPr>
                <a:spLocks noChangeShapeType="1"/>
              </p:cNvSpPr>
              <p:nvPr/>
            </p:nvSpPr>
            <p:spPr bwMode="auto">
              <a:xfrm flipH="1">
                <a:off x="9330319" y="4763"/>
                <a:ext cx="442222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Line 18"/>
              <p:cNvSpPr>
                <a:spLocks noChangeShapeType="1"/>
              </p:cNvSpPr>
              <p:nvPr/>
            </p:nvSpPr>
            <p:spPr bwMode="auto">
              <a:xfrm flipH="1">
                <a:off x="10100497" y="4763"/>
                <a:ext cx="2001561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Line 42"/>
              <p:cNvSpPr>
                <a:spLocks noChangeShapeType="1"/>
              </p:cNvSpPr>
              <p:nvPr/>
            </p:nvSpPr>
            <p:spPr bwMode="auto">
              <a:xfrm>
                <a:off x="6736032" y="6884988"/>
                <a:ext cx="867846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Line 42"/>
              <p:cNvSpPr>
                <a:spLocks noChangeShapeType="1"/>
              </p:cNvSpPr>
              <p:nvPr/>
            </p:nvSpPr>
            <p:spPr bwMode="auto">
              <a:xfrm>
                <a:off x="7968703" y="6884988"/>
                <a:ext cx="3601688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0" name="lansebuqi"/>
            <p:cNvGrpSpPr/>
            <p:nvPr/>
          </p:nvGrpSpPr>
          <p:grpSpPr>
            <a:xfrm flipH="1">
              <a:off x="3674136" y="1903608"/>
              <a:ext cx="1232580" cy="3064508"/>
              <a:chOff x="10186792" y="1980066"/>
              <a:chExt cx="1232580" cy="3064508"/>
            </a:xfrm>
          </p:grpSpPr>
          <p:cxnSp>
            <p:nvCxnSpPr>
              <p:cNvPr id="121" name="直接连接符 120"/>
              <p:cNvCxnSpPr/>
              <p:nvPr/>
            </p:nvCxnSpPr>
            <p:spPr>
              <a:xfrm>
                <a:off x="10367768" y="1980066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0615417" y="2581728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123" name="直接连接符 122"/>
              <p:cNvCxnSpPr/>
              <p:nvPr/>
            </p:nvCxnSpPr>
            <p:spPr>
              <a:xfrm>
                <a:off x="10490004" y="3207836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124" name="直接连接符 123"/>
              <p:cNvCxnSpPr/>
              <p:nvPr/>
            </p:nvCxnSpPr>
            <p:spPr>
              <a:xfrm>
                <a:off x="10769404" y="3815849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10769404" y="4425449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126" name="直接连接符 125"/>
              <p:cNvCxnSpPr/>
              <p:nvPr/>
            </p:nvCxnSpPr>
            <p:spPr>
              <a:xfrm>
                <a:off x="10186792" y="5044574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</p:grpSp>
      </p:grpSp>
      <p:sp>
        <p:nvSpPr>
          <p:cNvPr id="196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8777043" y="2497976"/>
            <a:ext cx="2304815" cy="18620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1500" b="1" kern="1200" spc="600" dirty="0">
                <a:ln w="19050">
                  <a:noFill/>
                </a:ln>
                <a:solidFill>
                  <a:schemeClr val="bg1"/>
                </a:solidFill>
                <a:effectLst>
                  <a:outerShdw dist="76200" dir="18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Agency FB" panose="020B0503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altLang="zh-CN" dirty="0"/>
              <a:t>02</a:t>
            </a:r>
          </a:p>
        </p:txBody>
      </p:sp>
      <p:sp>
        <p:nvSpPr>
          <p:cNvPr id="212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2639655" y="3314571"/>
            <a:ext cx="4388776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zh-CN" altLang="en-US" sz="32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13" name="文本占位符 22"/>
          <p:cNvSpPr>
            <a:spLocks noGrp="1"/>
          </p:cNvSpPr>
          <p:nvPr>
            <p:ph type="body" sz="quarter" idx="10"/>
          </p:nvPr>
        </p:nvSpPr>
        <p:spPr>
          <a:xfrm>
            <a:off x="366265" y="3988859"/>
            <a:ext cx="6662166" cy="434094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14" name="文本框 213"/>
          <p:cNvSpPr txBox="1"/>
          <p:nvPr userDrawn="1"/>
        </p:nvSpPr>
        <p:spPr>
          <a:xfrm>
            <a:off x="8283738" y="1791787"/>
            <a:ext cx="3098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Agency FB" panose="020B0503020202020204" pitchFamily="34" charset="0"/>
                <a:ea typeface="+mj-ea"/>
                <a:cs typeface="+mj-cs"/>
              </a:rPr>
              <a:t>PART</a:t>
            </a:r>
            <a:endParaRPr lang="zh-CN" altLang="en-US" sz="3200" b="1" kern="1200" dirty="0">
              <a:ln w="19050">
                <a:noFill/>
              </a:ln>
              <a:solidFill>
                <a:schemeClr val="accent4"/>
              </a:solidFill>
              <a:effectLst>
                <a:outerShdw dist="76200" dir="2700000" algn="tl" rotWithShape="0">
                  <a:schemeClr val="tx1">
                    <a:lumMod val="75000"/>
                    <a:lumOff val="25000"/>
                  </a:schemeClr>
                </a:outerShdw>
              </a:effectLst>
              <a:latin typeface="Agency FB" panose="020B0503020202020204" pitchFamily="34" charset="0"/>
              <a:ea typeface="+mj-ea"/>
              <a:cs typeface="+mj-cs"/>
            </a:endParaRPr>
          </a:p>
        </p:txBody>
      </p:sp>
      <p:grpSp>
        <p:nvGrpSpPr>
          <p:cNvPr id="215" name="组合 214"/>
          <p:cNvGrpSpPr/>
          <p:nvPr userDrawn="1"/>
        </p:nvGrpSpPr>
        <p:grpSpPr>
          <a:xfrm>
            <a:off x="6145981" y="3861246"/>
            <a:ext cx="847725" cy="146663"/>
            <a:chOff x="5682122" y="4056534"/>
            <a:chExt cx="847725" cy="146663"/>
          </a:xfrm>
        </p:grpSpPr>
        <p:sp>
          <p:nvSpPr>
            <p:cNvPr id="216" name="矩形 215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217" name="矩形 216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218" name="组合 217"/>
          <p:cNvGrpSpPr/>
          <p:nvPr userDrawn="1"/>
        </p:nvGrpSpPr>
        <p:grpSpPr>
          <a:xfrm>
            <a:off x="365044" y="194826"/>
            <a:ext cx="437574" cy="427693"/>
            <a:chOff x="11458576" y="194826"/>
            <a:chExt cx="437574" cy="427693"/>
          </a:xfrm>
        </p:grpSpPr>
        <p:sp>
          <p:nvSpPr>
            <p:cNvPr id="219" name="矩形 218"/>
            <p:cNvSpPr/>
            <p:nvPr userDrawn="1"/>
          </p:nvSpPr>
          <p:spPr>
            <a:xfrm>
              <a:off x="11529438" y="25580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/>
            <p:cNvSpPr/>
            <p:nvPr userDrawn="1"/>
          </p:nvSpPr>
          <p:spPr>
            <a:xfrm>
              <a:off x="11458576" y="19482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组合 220"/>
          <p:cNvGrpSpPr/>
          <p:nvPr userDrawn="1"/>
        </p:nvGrpSpPr>
        <p:grpSpPr>
          <a:xfrm>
            <a:off x="365044" y="6010276"/>
            <a:ext cx="437574" cy="427693"/>
            <a:chOff x="11458576" y="6010276"/>
            <a:chExt cx="437574" cy="427693"/>
          </a:xfrm>
        </p:grpSpPr>
        <p:sp>
          <p:nvSpPr>
            <p:cNvPr id="222" name="矩形 221"/>
            <p:cNvSpPr/>
            <p:nvPr userDrawn="1"/>
          </p:nvSpPr>
          <p:spPr>
            <a:xfrm>
              <a:off x="11529438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/>
            <p:cNvSpPr/>
            <p:nvPr userDrawn="1"/>
          </p:nvSpPr>
          <p:spPr>
            <a:xfrm>
              <a:off x="11458576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8084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 flipH="1">
            <a:off x="11425071" y="204788"/>
            <a:ext cx="932838" cy="720525"/>
            <a:chOff x="-790968" y="2046284"/>
            <a:chExt cx="3933136" cy="3037954"/>
          </a:xfrm>
        </p:grpSpPr>
        <p:sp>
          <p:nvSpPr>
            <p:cNvPr id="8" name="任意多边形: 形状 7"/>
            <p:cNvSpPr/>
            <p:nvPr userDrawn="1"/>
          </p:nvSpPr>
          <p:spPr>
            <a:xfrm>
              <a:off x="-790968" y="2318805"/>
              <a:ext cx="3604453" cy="2765433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9" name="任意多边形: 形状 8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508024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贰</a:t>
            </a:r>
            <a:endParaRPr lang="en-US" altLang="zh-CN" dirty="0"/>
          </a:p>
        </p:txBody>
      </p:sp>
      <p:sp>
        <p:nvSpPr>
          <p:cNvPr id="16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6096000" y="879916"/>
            <a:ext cx="5221761" cy="434094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0435314" y="761716"/>
            <a:ext cx="847725" cy="146663"/>
            <a:chOff x="5682122" y="4056534"/>
            <a:chExt cx="847725" cy="146663"/>
          </a:xfrm>
        </p:grpSpPr>
        <p:sp>
          <p:nvSpPr>
            <p:cNvPr id="18" name="矩形 1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9968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直接连接符 119"/>
          <p:cNvCxnSpPr>
            <a:cxnSpLocks/>
          </p:cNvCxnSpPr>
          <p:nvPr userDrawn="1"/>
        </p:nvCxnSpPr>
        <p:spPr>
          <a:xfrm>
            <a:off x="762868" y="3656492"/>
            <a:ext cx="10783887" cy="0"/>
          </a:xfrm>
          <a:prstGeom prst="line">
            <a:avLst/>
          </a:prstGeom>
          <a:noFill/>
          <a:ln w="57150" cap="flat" cmpd="sng" algn="ctr">
            <a:solidFill>
              <a:schemeClr val="accent4"/>
            </a:solidFill>
            <a:prstDash val="solid"/>
            <a:miter lim="800000"/>
            <a:headEnd type="none" w="med" len="med"/>
            <a:tailEnd type="arrow" w="med" len="med"/>
          </a:ln>
          <a:effectLst/>
        </p:spPr>
      </p:cxnSp>
      <p:cxnSp>
        <p:nvCxnSpPr>
          <p:cNvPr id="7" name="直接连接符 6"/>
          <p:cNvCxnSpPr>
            <a:cxnSpLocks/>
          </p:cNvCxnSpPr>
          <p:nvPr userDrawn="1"/>
        </p:nvCxnSpPr>
        <p:spPr>
          <a:xfrm>
            <a:off x="704057" y="3627967"/>
            <a:ext cx="10783887" cy="0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arrow" w="med" len="med"/>
          </a:ln>
          <a:effectLst/>
        </p:spPr>
      </p:cxnSp>
      <p:sp>
        <p:nvSpPr>
          <p:cNvPr id="10" name="椭圆 9"/>
          <p:cNvSpPr/>
          <p:nvPr userDrawn="1"/>
        </p:nvSpPr>
        <p:spPr>
          <a:xfrm>
            <a:off x="3183170" y="3525554"/>
            <a:ext cx="204826" cy="20482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  <a:cs typeface=""/>
            </a:endParaRPr>
          </a:p>
        </p:txBody>
      </p:sp>
      <p:sp>
        <p:nvSpPr>
          <p:cNvPr id="17" name="椭圆 16"/>
          <p:cNvSpPr/>
          <p:nvPr userDrawn="1"/>
        </p:nvSpPr>
        <p:spPr>
          <a:xfrm>
            <a:off x="5973956" y="3525554"/>
            <a:ext cx="204826" cy="20482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  <a:cs typeface=""/>
            </a:endParaRPr>
          </a:p>
        </p:txBody>
      </p:sp>
      <p:sp>
        <p:nvSpPr>
          <p:cNvPr id="19" name="椭圆 18"/>
          <p:cNvSpPr/>
          <p:nvPr userDrawn="1"/>
        </p:nvSpPr>
        <p:spPr>
          <a:xfrm>
            <a:off x="8764742" y="3525554"/>
            <a:ext cx="204826" cy="20482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  <a:cs typeface=""/>
            </a:endParaRPr>
          </a:p>
        </p:txBody>
      </p:sp>
      <p:sp>
        <p:nvSpPr>
          <p:cNvPr id="32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771143" y="3893269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3" name="文本占位符 22"/>
          <p:cNvSpPr>
            <a:spLocks noGrp="1"/>
          </p:cNvSpPr>
          <p:nvPr>
            <p:ph type="body" sz="quarter" idx="20"/>
          </p:nvPr>
        </p:nvSpPr>
        <p:spPr>
          <a:xfrm>
            <a:off x="611801" y="4470332"/>
            <a:ext cx="2564173" cy="1070946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5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3556111" y="1824138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6" name="文本占位符 22"/>
          <p:cNvSpPr>
            <a:spLocks noGrp="1"/>
          </p:cNvSpPr>
          <p:nvPr>
            <p:ph type="body" sz="quarter" idx="22"/>
          </p:nvPr>
        </p:nvSpPr>
        <p:spPr>
          <a:xfrm>
            <a:off x="3396769" y="2401201"/>
            <a:ext cx="2564173" cy="1070946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8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9141924" y="1824138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9" name="文本占位符 22"/>
          <p:cNvSpPr>
            <a:spLocks noGrp="1"/>
          </p:cNvSpPr>
          <p:nvPr>
            <p:ph type="body" sz="quarter" idx="24"/>
          </p:nvPr>
        </p:nvSpPr>
        <p:spPr>
          <a:xfrm>
            <a:off x="8982582" y="2401201"/>
            <a:ext cx="2564173" cy="1070946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1" name="Text Placehold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6359911" y="3893269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42" name="文本占位符 22"/>
          <p:cNvSpPr>
            <a:spLocks noGrp="1"/>
          </p:cNvSpPr>
          <p:nvPr>
            <p:ph type="body" sz="quarter" idx="26"/>
          </p:nvPr>
        </p:nvSpPr>
        <p:spPr>
          <a:xfrm>
            <a:off x="6200569" y="4470332"/>
            <a:ext cx="2564173" cy="1070946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44" name="组合 43"/>
          <p:cNvGrpSpPr/>
          <p:nvPr userDrawn="1"/>
        </p:nvGrpSpPr>
        <p:grpSpPr>
          <a:xfrm flipH="1">
            <a:off x="11425071" y="204788"/>
            <a:ext cx="932838" cy="720525"/>
            <a:chOff x="-790968" y="2046284"/>
            <a:chExt cx="3933136" cy="3037954"/>
          </a:xfrm>
        </p:grpSpPr>
        <p:sp>
          <p:nvSpPr>
            <p:cNvPr id="45" name="任意多边形: 形状 44"/>
            <p:cNvSpPr/>
            <p:nvPr userDrawn="1"/>
          </p:nvSpPr>
          <p:spPr>
            <a:xfrm>
              <a:off x="-790968" y="2318805"/>
              <a:ext cx="3604453" cy="2765433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46" name="任意多边形: 形状 45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4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1508024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贰</a:t>
            </a:r>
            <a:endParaRPr lang="en-US" altLang="zh-CN" dirty="0"/>
          </a:p>
        </p:txBody>
      </p:sp>
      <p:sp>
        <p:nvSpPr>
          <p:cNvPr id="48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6096000" y="879916"/>
            <a:ext cx="5221761" cy="434094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9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10435314" y="761716"/>
            <a:ext cx="847725" cy="146663"/>
            <a:chOff x="5682122" y="4056534"/>
            <a:chExt cx="847725" cy="146663"/>
          </a:xfrm>
        </p:grpSpPr>
        <p:sp>
          <p:nvSpPr>
            <p:cNvPr id="51" name="矩形 5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445618" y="2356503"/>
            <a:ext cx="847724" cy="1454503"/>
            <a:chOff x="1445618" y="2356503"/>
            <a:chExt cx="847724" cy="1454503"/>
          </a:xfrm>
        </p:grpSpPr>
        <p:grpSp>
          <p:nvGrpSpPr>
            <p:cNvPr id="53" name="组合 52"/>
            <p:cNvGrpSpPr/>
            <p:nvPr userDrawn="1"/>
          </p:nvGrpSpPr>
          <p:grpSpPr>
            <a:xfrm>
              <a:off x="1445618" y="2356503"/>
              <a:ext cx="847724" cy="850282"/>
              <a:chOff x="-1707799" y="2795100"/>
              <a:chExt cx="2132225" cy="2138660"/>
            </a:xfrm>
          </p:grpSpPr>
          <p:grpSp>
            <p:nvGrpSpPr>
              <p:cNvPr id="54" name="组合 53"/>
              <p:cNvGrpSpPr/>
              <p:nvPr userDrawn="1"/>
            </p:nvGrpSpPr>
            <p:grpSpPr>
              <a:xfrm>
                <a:off x="-1707799" y="2795100"/>
                <a:ext cx="2132225" cy="2138660"/>
                <a:chOff x="1098564" y="2426379"/>
                <a:chExt cx="2132225" cy="2138660"/>
              </a:xfrm>
            </p:grpSpPr>
            <p:sp>
              <p:nvSpPr>
                <p:cNvPr id="58" name="椭圆 57"/>
                <p:cNvSpPr/>
                <p:nvPr/>
              </p:nvSpPr>
              <p:spPr>
                <a:xfrm rot="5400000">
                  <a:off x="1098564" y="2487009"/>
                  <a:ext cx="2078030" cy="2078029"/>
                </a:xfrm>
                <a:prstGeom prst="ellipse">
                  <a:avLst/>
                </a:prstGeom>
                <a:solidFill>
                  <a:schemeClr val="accent4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 rot="5400000">
                  <a:off x="1152760" y="2426379"/>
                  <a:ext cx="2078030" cy="2078029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 rot="5400000">
                <a:off x="-1481243" y="2967460"/>
                <a:ext cx="1733311" cy="1733309"/>
                <a:chOff x="5505450" y="2838450"/>
                <a:chExt cx="1181100" cy="1181100"/>
              </a:xfrm>
            </p:grpSpPr>
            <p:sp>
              <p:nvSpPr>
                <p:cNvPr id="56" name="弧形 55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2681131"/>
                    <a:gd name="adj2" fmla="val 14532951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1871613"/>
                    <a:gd name="adj2" fmla="val 12276037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 userDrawn="1"/>
          </p:nvGrpSpPr>
          <p:grpSpPr>
            <a:xfrm>
              <a:off x="1711261" y="3411611"/>
              <a:ext cx="409038" cy="399395"/>
              <a:chOff x="-2104818" y="3218721"/>
              <a:chExt cx="222012" cy="216779"/>
            </a:xfrm>
          </p:grpSpPr>
          <p:sp>
            <p:nvSpPr>
              <p:cNvPr id="63" name="椭圆 62"/>
              <p:cNvSpPr/>
              <p:nvPr/>
            </p:nvSpPr>
            <p:spPr>
              <a:xfrm rot="16200000" flipH="1">
                <a:off x="-2061526" y="3256780"/>
                <a:ext cx="178720" cy="1787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 rot="16200000" flipH="1">
                <a:off x="-2104818" y="3218721"/>
                <a:ext cx="178720" cy="17872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1" name="组合 120"/>
          <p:cNvGrpSpPr/>
          <p:nvPr userDrawn="1"/>
        </p:nvGrpSpPr>
        <p:grpSpPr>
          <a:xfrm>
            <a:off x="7047900" y="2356503"/>
            <a:ext cx="847724" cy="1454503"/>
            <a:chOff x="1445618" y="2356503"/>
            <a:chExt cx="847724" cy="1454503"/>
          </a:xfrm>
        </p:grpSpPr>
        <p:grpSp>
          <p:nvGrpSpPr>
            <p:cNvPr id="122" name="组合 121"/>
            <p:cNvGrpSpPr/>
            <p:nvPr userDrawn="1"/>
          </p:nvGrpSpPr>
          <p:grpSpPr>
            <a:xfrm>
              <a:off x="1445618" y="2356503"/>
              <a:ext cx="847724" cy="850282"/>
              <a:chOff x="-1707799" y="2795100"/>
              <a:chExt cx="2132225" cy="2138660"/>
            </a:xfrm>
          </p:grpSpPr>
          <p:grpSp>
            <p:nvGrpSpPr>
              <p:cNvPr id="126" name="组合 125"/>
              <p:cNvGrpSpPr/>
              <p:nvPr userDrawn="1"/>
            </p:nvGrpSpPr>
            <p:grpSpPr>
              <a:xfrm>
                <a:off x="-1707799" y="2795100"/>
                <a:ext cx="2132225" cy="2138660"/>
                <a:chOff x="1098564" y="2426379"/>
                <a:chExt cx="2132225" cy="2138660"/>
              </a:xfrm>
            </p:grpSpPr>
            <p:sp>
              <p:nvSpPr>
                <p:cNvPr id="130" name="椭圆 129"/>
                <p:cNvSpPr/>
                <p:nvPr/>
              </p:nvSpPr>
              <p:spPr>
                <a:xfrm rot="5400000">
                  <a:off x="1098564" y="2487009"/>
                  <a:ext cx="2078030" cy="2078029"/>
                </a:xfrm>
                <a:prstGeom prst="ellipse">
                  <a:avLst/>
                </a:prstGeom>
                <a:solidFill>
                  <a:schemeClr val="accent4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1" name="椭圆 130"/>
                <p:cNvSpPr/>
                <p:nvPr/>
              </p:nvSpPr>
              <p:spPr>
                <a:xfrm rot="5400000">
                  <a:off x="1152760" y="2426379"/>
                  <a:ext cx="2078030" cy="2078029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7" name="组合 126"/>
              <p:cNvGrpSpPr/>
              <p:nvPr/>
            </p:nvGrpSpPr>
            <p:grpSpPr>
              <a:xfrm rot="5400000">
                <a:off x="-1481243" y="2967460"/>
                <a:ext cx="1733311" cy="1733309"/>
                <a:chOff x="5505450" y="2838450"/>
                <a:chExt cx="1181100" cy="1181100"/>
              </a:xfrm>
            </p:grpSpPr>
            <p:sp>
              <p:nvSpPr>
                <p:cNvPr id="128" name="弧形 127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2681131"/>
                    <a:gd name="adj2" fmla="val 14532951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9" name="弧形 128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1871613"/>
                    <a:gd name="adj2" fmla="val 12276037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3" name="组合 122"/>
            <p:cNvGrpSpPr/>
            <p:nvPr userDrawn="1"/>
          </p:nvGrpSpPr>
          <p:grpSpPr>
            <a:xfrm>
              <a:off x="1711261" y="3411611"/>
              <a:ext cx="409038" cy="399395"/>
              <a:chOff x="-2104818" y="3218721"/>
              <a:chExt cx="222012" cy="216779"/>
            </a:xfrm>
          </p:grpSpPr>
          <p:sp>
            <p:nvSpPr>
              <p:cNvPr id="124" name="椭圆 123"/>
              <p:cNvSpPr/>
              <p:nvPr/>
            </p:nvSpPr>
            <p:spPr>
              <a:xfrm rot="16200000" flipH="1">
                <a:off x="-2061526" y="3256780"/>
                <a:ext cx="178720" cy="1787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 rot="16200000" flipH="1">
                <a:off x="-2104818" y="3218721"/>
                <a:ext cx="178720" cy="17872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2" name="组合 131"/>
          <p:cNvGrpSpPr/>
          <p:nvPr userDrawn="1"/>
        </p:nvGrpSpPr>
        <p:grpSpPr>
          <a:xfrm flipV="1">
            <a:off x="4257873" y="3418460"/>
            <a:ext cx="847724" cy="1454503"/>
            <a:chOff x="1445618" y="2356503"/>
            <a:chExt cx="847724" cy="1454503"/>
          </a:xfrm>
        </p:grpSpPr>
        <p:grpSp>
          <p:nvGrpSpPr>
            <p:cNvPr id="133" name="组合 132"/>
            <p:cNvGrpSpPr/>
            <p:nvPr userDrawn="1"/>
          </p:nvGrpSpPr>
          <p:grpSpPr>
            <a:xfrm>
              <a:off x="1445618" y="2356503"/>
              <a:ext cx="847724" cy="850282"/>
              <a:chOff x="-1707799" y="2795100"/>
              <a:chExt cx="2132225" cy="2138660"/>
            </a:xfrm>
          </p:grpSpPr>
          <p:grpSp>
            <p:nvGrpSpPr>
              <p:cNvPr id="137" name="组合 136"/>
              <p:cNvGrpSpPr/>
              <p:nvPr userDrawn="1"/>
            </p:nvGrpSpPr>
            <p:grpSpPr>
              <a:xfrm>
                <a:off x="-1707799" y="2795100"/>
                <a:ext cx="2132225" cy="2138660"/>
                <a:chOff x="1098564" y="2426379"/>
                <a:chExt cx="2132225" cy="2138660"/>
              </a:xfrm>
            </p:grpSpPr>
            <p:sp>
              <p:nvSpPr>
                <p:cNvPr id="141" name="椭圆 140"/>
                <p:cNvSpPr/>
                <p:nvPr/>
              </p:nvSpPr>
              <p:spPr>
                <a:xfrm rot="5400000">
                  <a:off x="1098564" y="2487009"/>
                  <a:ext cx="2078030" cy="2078029"/>
                </a:xfrm>
                <a:prstGeom prst="ellipse">
                  <a:avLst/>
                </a:prstGeom>
                <a:solidFill>
                  <a:schemeClr val="accent4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2" name="椭圆 141"/>
                <p:cNvSpPr/>
                <p:nvPr/>
              </p:nvSpPr>
              <p:spPr>
                <a:xfrm rot="5400000">
                  <a:off x="1152760" y="2426379"/>
                  <a:ext cx="2078030" cy="2078029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8" name="组合 137"/>
              <p:cNvGrpSpPr/>
              <p:nvPr/>
            </p:nvGrpSpPr>
            <p:grpSpPr>
              <a:xfrm rot="5400000">
                <a:off x="-1481243" y="2967460"/>
                <a:ext cx="1733311" cy="1733309"/>
                <a:chOff x="5505450" y="2838450"/>
                <a:chExt cx="1181100" cy="1181100"/>
              </a:xfrm>
            </p:grpSpPr>
            <p:sp>
              <p:nvSpPr>
                <p:cNvPr id="139" name="弧形 138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2681131"/>
                    <a:gd name="adj2" fmla="val 14532951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0" name="弧形 139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1871613"/>
                    <a:gd name="adj2" fmla="val 12276037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4" name="组合 133"/>
            <p:cNvGrpSpPr/>
            <p:nvPr userDrawn="1"/>
          </p:nvGrpSpPr>
          <p:grpSpPr>
            <a:xfrm>
              <a:off x="1711261" y="3411611"/>
              <a:ext cx="409038" cy="399395"/>
              <a:chOff x="-2104818" y="3218721"/>
              <a:chExt cx="222012" cy="216779"/>
            </a:xfrm>
          </p:grpSpPr>
          <p:sp>
            <p:nvSpPr>
              <p:cNvPr id="135" name="椭圆 134"/>
              <p:cNvSpPr/>
              <p:nvPr/>
            </p:nvSpPr>
            <p:spPr>
              <a:xfrm rot="16200000" flipH="1">
                <a:off x="-2061526" y="3256780"/>
                <a:ext cx="178720" cy="1787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 rot="16200000" flipH="1">
                <a:off x="-2104818" y="3218721"/>
                <a:ext cx="178720" cy="17872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3" name="组合 142"/>
          <p:cNvGrpSpPr/>
          <p:nvPr userDrawn="1"/>
        </p:nvGrpSpPr>
        <p:grpSpPr>
          <a:xfrm flipV="1">
            <a:off x="9838686" y="3418460"/>
            <a:ext cx="847724" cy="1454503"/>
            <a:chOff x="1445618" y="2356503"/>
            <a:chExt cx="847724" cy="1454503"/>
          </a:xfrm>
        </p:grpSpPr>
        <p:grpSp>
          <p:nvGrpSpPr>
            <p:cNvPr id="144" name="组合 143"/>
            <p:cNvGrpSpPr/>
            <p:nvPr userDrawn="1"/>
          </p:nvGrpSpPr>
          <p:grpSpPr>
            <a:xfrm>
              <a:off x="1445618" y="2356503"/>
              <a:ext cx="847724" cy="850282"/>
              <a:chOff x="-1707799" y="2795100"/>
              <a:chExt cx="2132225" cy="2138660"/>
            </a:xfrm>
          </p:grpSpPr>
          <p:grpSp>
            <p:nvGrpSpPr>
              <p:cNvPr id="148" name="组合 147"/>
              <p:cNvGrpSpPr/>
              <p:nvPr userDrawn="1"/>
            </p:nvGrpSpPr>
            <p:grpSpPr>
              <a:xfrm>
                <a:off x="-1707799" y="2795100"/>
                <a:ext cx="2132225" cy="2138660"/>
                <a:chOff x="1098564" y="2426379"/>
                <a:chExt cx="2132225" cy="2138660"/>
              </a:xfrm>
            </p:grpSpPr>
            <p:sp>
              <p:nvSpPr>
                <p:cNvPr id="152" name="椭圆 151"/>
                <p:cNvSpPr/>
                <p:nvPr/>
              </p:nvSpPr>
              <p:spPr>
                <a:xfrm rot="5400000">
                  <a:off x="1098564" y="2487009"/>
                  <a:ext cx="2078030" cy="2078029"/>
                </a:xfrm>
                <a:prstGeom prst="ellipse">
                  <a:avLst/>
                </a:prstGeom>
                <a:solidFill>
                  <a:schemeClr val="accent4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 rot="5400000">
                  <a:off x="1152760" y="2426379"/>
                  <a:ext cx="2078030" cy="2078029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 rot="5400000">
                <a:off x="-1481243" y="2967460"/>
                <a:ext cx="1733311" cy="1733309"/>
                <a:chOff x="5505450" y="2838450"/>
                <a:chExt cx="1181100" cy="1181100"/>
              </a:xfrm>
            </p:grpSpPr>
            <p:sp>
              <p:nvSpPr>
                <p:cNvPr id="150" name="弧形 149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2681131"/>
                    <a:gd name="adj2" fmla="val 14532951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1" name="弧形 150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1871613"/>
                    <a:gd name="adj2" fmla="val 12276037"/>
                  </a:avLst>
                </a:prstGeom>
                <a:noFill/>
                <a:ln w="28575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5" name="组合 144"/>
            <p:cNvGrpSpPr/>
            <p:nvPr userDrawn="1"/>
          </p:nvGrpSpPr>
          <p:grpSpPr>
            <a:xfrm>
              <a:off x="1711261" y="3411611"/>
              <a:ext cx="409038" cy="399395"/>
              <a:chOff x="-2104818" y="3218721"/>
              <a:chExt cx="222012" cy="216779"/>
            </a:xfrm>
          </p:grpSpPr>
          <p:sp>
            <p:nvSpPr>
              <p:cNvPr id="146" name="椭圆 145"/>
              <p:cNvSpPr/>
              <p:nvPr/>
            </p:nvSpPr>
            <p:spPr>
              <a:xfrm rot="16200000" flipH="1">
                <a:off x="-2061526" y="3256780"/>
                <a:ext cx="178720" cy="1787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16200000" flipH="1">
                <a:off x="-2104818" y="3218721"/>
                <a:ext cx="178720" cy="17872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4" name="组合 153"/>
          <p:cNvGrpSpPr/>
          <p:nvPr userDrawn="1"/>
        </p:nvGrpSpPr>
        <p:grpSpPr>
          <a:xfrm>
            <a:off x="1470025" y="4305908"/>
            <a:ext cx="847725" cy="146663"/>
            <a:chOff x="5682122" y="4056534"/>
            <a:chExt cx="847725" cy="146663"/>
          </a:xfrm>
        </p:grpSpPr>
        <p:sp>
          <p:nvSpPr>
            <p:cNvPr id="155" name="矩形 154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157" name="组合 156"/>
          <p:cNvGrpSpPr/>
          <p:nvPr userDrawn="1"/>
        </p:nvGrpSpPr>
        <p:grpSpPr>
          <a:xfrm>
            <a:off x="7058793" y="4305908"/>
            <a:ext cx="847725" cy="146663"/>
            <a:chOff x="5682122" y="4056534"/>
            <a:chExt cx="847725" cy="146663"/>
          </a:xfrm>
        </p:grpSpPr>
        <p:sp>
          <p:nvSpPr>
            <p:cNvPr id="158" name="矩形 15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160" name="组合 159"/>
          <p:cNvGrpSpPr/>
          <p:nvPr userDrawn="1"/>
        </p:nvGrpSpPr>
        <p:grpSpPr>
          <a:xfrm>
            <a:off x="4254993" y="2235790"/>
            <a:ext cx="847725" cy="146663"/>
            <a:chOff x="5682122" y="4056534"/>
            <a:chExt cx="847725" cy="146663"/>
          </a:xfrm>
        </p:grpSpPr>
        <p:sp>
          <p:nvSpPr>
            <p:cNvPr id="161" name="矩形 16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163" name="组合 162"/>
          <p:cNvGrpSpPr/>
          <p:nvPr userDrawn="1"/>
        </p:nvGrpSpPr>
        <p:grpSpPr>
          <a:xfrm>
            <a:off x="9840806" y="2235790"/>
            <a:ext cx="847725" cy="146663"/>
            <a:chOff x="5682122" y="4056534"/>
            <a:chExt cx="847725" cy="146663"/>
          </a:xfrm>
        </p:grpSpPr>
        <p:sp>
          <p:nvSpPr>
            <p:cNvPr id="164" name="矩形 16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5596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365126" y="1640277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8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365125" y="2217339"/>
            <a:ext cx="5730875" cy="53216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5126" y="2910822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5" name="文本占位符 22"/>
          <p:cNvSpPr>
            <a:spLocks noGrp="1"/>
          </p:cNvSpPr>
          <p:nvPr>
            <p:ph type="body" sz="quarter" idx="18"/>
          </p:nvPr>
        </p:nvSpPr>
        <p:spPr>
          <a:xfrm>
            <a:off x="365125" y="3487884"/>
            <a:ext cx="5730875" cy="53216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365126" y="4184449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8" name="文本占位符 22"/>
          <p:cNvSpPr>
            <a:spLocks noGrp="1"/>
          </p:cNvSpPr>
          <p:nvPr>
            <p:ph type="body" sz="quarter" idx="20"/>
          </p:nvPr>
        </p:nvSpPr>
        <p:spPr>
          <a:xfrm>
            <a:off x="365125" y="4761511"/>
            <a:ext cx="5730875" cy="53216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365126" y="5419331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1" name="文本占位符 22"/>
          <p:cNvSpPr>
            <a:spLocks noGrp="1"/>
          </p:cNvSpPr>
          <p:nvPr>
            <p:ph type="body" sz="quarter" idx="22"/>
          </p:nvPr>
        </p:nvSpPr>
        <p:spPr>
          <a:xfrm>
            <a:off x="365125" y="5996393"/>
            <a:ext cx="5730875" cy="53216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19" name="组合 18"/>
          <p:cNvGrpSpPr/>
          <p:nvPr userDrawn="1"/>
        </p:nvGrpSpPr>
        <p:grpSpPr>
          <a:xfrm flipH="1">
            <a:off x="11425071" y="204788"/>
            <a:ext cx="932838" cy="720525"/>
            <a:chOff x="-790968" y="2046284"/>
            <a:chExt cx="3933136" cy="3037954"/>
          </a:xfrm>
        </p:grpSpPr>
        <p:sp>
          <p:nvSpPr>
            <p:cNvPr id="20" name="任意多边形: 形状 19"/>
            <p:cNvSpPr/>
            <p:nvPr userDrawn="1"/>
          </p:nvSpPr>
          <p:spPr>
            <a:xfrm>
              <a:off x="-790968" y="2318805"/>
              <a:ext cx="3604453" cy="2765433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21" name="任意多边形: 形状 20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22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11508024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贰</a:t>
            </a:r>
            <a:endParaRPr lang="en-US" altLang="zh-CN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24"/>
          </p:nvPr>
        </p:nvSpPr>
        <p:spPr>
          <a:xfrm>
            <a:off x="6096000" y="879916"/>
            <a:ext cx="5221761" cy="434094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3" name="Text Placehold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10435314" y="761716"/>
            <a:ext cx="847725" cy="146663"/>
            <a:chOff x="5682122" y="4056534"/>
            <a:chExt cx="847725" cy="146663"/>
          </a:xfrm>
        </p:grpSpPr>
        <p:sp>
          <p:nvSpPr>
            <p:cNvPr id="35" name="矩形 34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435312" y="2323605"/>
            <a:ext cx="3337414" cy="3547326"/>
            <a:chOff x="4857175" y="2136146"/>
            <a:chExt cx="2545415" cy="2705514"/>
          </a:xfrm>
        </p:grpSpPr>
        <p:sp>
          <p:nvSpPr>
            <p:cNvPr id="38" name="弦形 37"/>
            <p:cNvSpPr/>
            <p:nvPr/>
          </p:nvSpPr>
          <p:spPr>
            <a:xfrm>
              <a:off x="5993873" y="4457323"/>
              <a:ext cx="384337" cy="384337"/>
            </a:xfrm>
            <a:prstGeom prst="chord">
              <a:avLst>
                <a:gd name="adj1" fmla="val 20996857"/>
                <a:gd name="adj2" fmla="val 1159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923773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263421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083406" y="2197112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903392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243040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903392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263421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364798" y="2692990"/>
              <a:ext cx="1553028" cy="1553028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>
              <a:off x="5319486" y="2652486"/>
              <a:ext cx="1553028" cy="1553028"/>
            </a:xfrm>
            <a:prstGeom prst="ellips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857175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196823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016808" y="2136146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6836794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7176442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6836794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弦形 20"/>
            <p:cNvSpPr/>
            <p:nvPr/>
          </p:nvSpPr>
          <p:spPr>
            <a:xfrm>
              <a:off x="5901476" y="4523528"/>
              <a:ext cx="387278" cy="203825"/>
            </a:xfrm>
            <a:custGeom>
              <a:avLst/>
              <a:gdLst>
                <a:gd name="connsiteX0" fmla="*/ 384001 w 384337"/>
                <a:gd name="connsiteY0" fmla="*/ 180812 h 384337"/>
                <a:gd name="connsiteX1" fmla="*/ 291428 w 384337"/>
                <a:gd name="connsiteY1" fmla="*/ 356717 h 384337"/>
                <a:gd name="connsiteX2" fmla="*/ 92651 w 384337"/>
                <a:gd name="connsiteY2" fmla="*/ 356561 h 384337"/>
                <a:gd name="connsiteX3" fmla="*/ 353 w 384337"/>
                <a:gd name="connsiteY3" fmla="*/ 180511 h 384337"/>
                <a:gd name="connsiteX4" fmla="*/ 384001 w 384337"/>
                <a:gd name="connsiteY4" fmla="*/ 180812 h 384337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22278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278" h="203825">
                  <a:moveTo>
                    <a:pt x="386941" y="301"/>
                  </a:moveTo>
                  <a:cubicBezTo>
                    <a:pt x="391161" y="71581"/>
                    <a:pt x="355510" y="139324"/>
                    <a:pt x="294368" y="176206"/>
                  </a:cubicBezTo>
                  <a:cubicBezTo>
                    <a:pt x="233226" y="213088"/>
                    <a:pt x="156675" y="213028"/>
                    <a:pt x="95591" y="176050"/>
                  </a:cubicBezTo>
                  <a:cubicBezTo>
                    <a:pt x="34507" y="139072"/>
                    <a:pt x="-13196" y="29200"/>
                    <a:pt x="3293" y="0"/>
                  </a:cubicBezTo>
                  <a:cubicBezTo>
                    <a:pt x="67037" y="282"/>
                    <a:pt x="130781" y="10090"/>
                    <a:pt x="194525" y="10372"/>
                  </a:cubicBezTo>
                  <a:cubicBezTo>
                    <a:pt x="258664" y="10190"/>
                    <a:pt x="322802" y="483"/>
                    <a:pt x="386941" y="3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196823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448300" y="2781300"/>
              <a:ext cx="1295400" cy="1295400"/>
              <a:chOff x="5505450" y="2838450"/>
              <a:chExt cx="1181100" cy="1181100"/>
            </a:xfrm>
          </p:grpSpPr>
          <p:sp>
            <p:nvSpPr>
              <p:cNvPr id="59" name="弧形 58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" name="弧形 59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弧形 56"/>
            <p:cNvSpPr/>
            <p:nvPr/>
          </p:nvSpPr>
          <p:spPr>
            <a:xfrm>
              <a:off x="5236074" y="2569074"/>
              <a:ext cx="1719852" cy="1719852"/>
            </a:xfrm>
            <a:prstGeom prst="arc">
              <a:avLst>
                <a:gd name="adj1" fmla="val 4205922"/>
                <a:gd name="adj2" fmla="val 6584154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弧形 57"/>
            <p:cNvSpPr/>
            <p:nvPr/>
          </p:nvSpPr>
          <p:spPr>
            <a:xfrm>
              <a:off x="5121774" y="2454774"/>
              <a:ext cx="1948452" cy="1948452"/>
            </a:xfrm>
            <a:prstGeom prst="arc">
              <a:avLst>
                <a:gd name="adj1" fmla="val 4751941"/>
                <a:gd name="adj2" fmla="val 6074166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 userDrawn="1"/>
        </p:nvGrpSpPr>
        <p:grpSpPr>
          <a:xfrm>
            <a:off x="454407" y="2047762"/>
            <a:ext cx="847725" cy="146663"/>
            <a:chOff x="5682122" y="4056534"/>
            <a:chExt cx="847725" cy="146663"/>
          </a:xfrm>
        </p:grpSpPr>
        <p:sp>
          <p:nvSpPr>
            <p:cNvPr id="62" name="矩形 61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88" name="组合 87"/>
          <p:cNvGrpSpPr/>
          <p:nvPr userDrawn="1"/>
        </p:nvGrpSpPr>
        <p:grpSpPr>
          <a:xfrm>
            <a:off x="454407" y="3304907"/>
            <a:ext cx="847725" cy="146663"/>
            <a:chOff x="5682122" y="4056534"/>
            <a:chExt cx="847725" cy="146663"/>
          </a:xfrm>
        </p:grpSpPr>
        <p:sp>
          <p:nvSpPr>
            <p:cNvPr id="89" name="矩形 8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94" name="组合 93"/>
          <p:cNvGrpSpPr/>
          <p:nvPr userDrawn="1"/>
        </p:nvGrpSpPr>
        <p:grpSpPr>
          <a:xfrm>
            <a:off x="454407" y="4562052"/>
            <a:ext cx="847725" cy="146663"/>
            <a:chOff x="5682122" y="4056534"/>
            <a:chExt cx="847725" cy="146663"/>
          </a:xfrm>
        </p:grpSpPr>
        <p:sp>
          <p:nvSpPr>
            <p:cNvPr id="95" name="矩形 94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101" name="组合 100"/>
          <p:cNvGrpSpPr/>
          <p:nvPr userDrawn="1"/>
        </p:nvGrpSpPr>
        <p:grpSpPr>
          <a:xfrm>
            <a:off x="454407" y="5819196"/>
            <a:ext cx="847725" cy="146663"/>
            <a:chOff x="5682122" y="4056534"/>
            <a:chExt cx="847725" cy="146663"/>
          </a:xfrm>
        </p:grpSpPr>
        <p:sp>
          <p:nvSpPr>
            <p:cNvPr id="102" name="矩形 101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382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片占位符 2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0" y="0"/>
            <a:ext cx="5093838" cy="6858000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5940225" y="1399331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8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5940224" y="1976393"/>
            <a:ext cx="5885064" cy="702816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36" name="组合 35"/>
          <p:cNvGrpSpPr/>
          <p:nvPr userDrawn="1"/>
        </p:nvGrpSpPr>
        <p:grpSpPr>
          <a:xfrm flipH="1">
            <a:off x="11425071" y="204788"/>
            <a:ext cx="932838" cy="720525"/>
            <a:chOff x="-790968" y="2046284"/>
            <a:chExt cx="3933136" cy="3037954"/>
          </a:xfrm>
        </p:grpSpPr>
        <p:sp>
          <p:nvSpPr>
            <p:cNvPr id="37" name="任意多边形: 形状 36"/>
            <p:cNvSpPr/>
            <p:nvPr userDrawn="1"/>
          </p:nvSpPr>
          <p:spPr>
            <a:xfrm>
              <a:off x="-790968" y="2318805"/>
              <a:ext cx="3604453" cy="2765433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38" name="任意多边形: 形状 37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39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11508024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贰</a:t>
            </a:r>
            <a:endParaRPr lang="en-US" altLang="zh-CN" dirty="0"/>
          </a:p>
        </p:txBody>
      </p:sp>
      <p:sp>
        <p:nvSpPr>
          <p:cNvPr id="40" name="文本占位符 22"/>
          <p:cNvSpPr>
            <a:spLocks noGrp="1"/>
          </p:cNvSpPr>
          <p:nvPr>
            <p:ph type="body" sz="quarter" idx="24"/>
          </p:nvPr>
        </p:nvSpPr>
        <p:spPr>
          <a:xfrm>
            <a:off x="6096000" y="879916"/>
            <a:ext cx="5221761" cy="434094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1" name="Text Placehold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10435314" y="761716"/>
            <a:ext cx="847725" cy="146663"/>
            <a:chOff x="5682122" y="4056534"/>
            <a:chExt cx="847725" cy="146663"/>
          </a:xfrm>
        </p:grpSpPr>
        <p:sp>
          <p:nvSpPr>
            <p:cNvPr id="43" name="矩形 42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58" name="组合 57"/>
          <p:cNvGrpSpPr/>
          <p:nvPr userDrawn="1"/>
        </p:nvGrpSpPr>
        <p:grpSpPr>
          <a:xfrm>
            <a:off x="6018048" y="1808924"/>
            <a:ext cx="847725" cy="146663"/>
            <a:chOff x="5682122" y="4056534"/>
            <a:chExt cx="847725" cy="146663"/>
          </a:xfrm>
        </p:grpSpPr>
        <p:sp>
          <p:nvSpPr>
            <p:cNvPr id="59" name="矩形 5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61" name="Text Placeholder 14"/>
          <p:cNvSpPr>
            <a:spLocks noGrp="1"/>
          </p:cNvSpPr>
          <p:nvPr>
            <p:ph type="body" sz="quarter" idx="27" hasCustomPrompt="1"/>
          </p:nvPr>
        </p:nvSpPr>
        <p:spPr>
          <a:xfrm>
            <a:off x="5940225" y="2761546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62" name="文本占位符 22"/>
          <p:cNvSpPr>
            <a:spLocks noGrp="1"/>
          </p:cNvSpPr>
          <p:nvPr>
            <p:ph type="body" sz="quarter" idx="28"/>
          </p:nvPr>
        </p:nvSpPr>
        <p:spPr>
          <a:xfrm>
            <a:off x="5940224" y="3338608"/>
            <a:ext cx="5885064" cy="702816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63" name="组合 62"/>
          <p:cNvGrpSpPr/>
          <p:nvPr userDrawn="1"/>
        </p:nvGrpSpPr>
        <p:grpSpPr>
          <a:xfrm>
            <a:off x="6018048" y="3171139"/>
            <a:ext cx="847725" cy="146663"/>
            <a:chOff x="5682122" y="4056534"/>
            <a:chExt cx="847725" cy="146663"/>
          </a:xfrm>
        </p:grpSpPr>
        <p:sp>
          <p:nvSpPr>
            <p:cNvPr id="64" name="矩形 6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66" name="Text Placeholder 14"/>
          <p:cNvSpPr>
            <a:spLocks noGrp="1"/>
          </p:cNvSpPr>
          <p:nvPr>
            <p:ph type="body" sz="quarter" idx="29" hasCustomPrompt="1"/>
          </p:nvPr>
        </p:nvSpPr>
        <p:spPr>
          <a:xfrm>
            <a:off x="5940225" y="4143215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67" name="文本占位符 22"/>
          <p:cNvSpPr>
            <a:spLocks noGrp="1"/>
          </p:cNvSpPr>
          <p:nvPr>
            <p:ph type="body" sz="quarter" idx="30"/>
          </p:nvPr>
        </p:nvSpPr>
        <p:spPr>
          <a:xfrm>
            <a:off x="5940224" y="4720277"/>
            <a:ext cx="5885064" cy="702816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68" name="组合 67"/>
          <p:cNvGrpSpPr/>
          <p:nvPr userDrawn="1"/>
        </p:nvGrpSpPr>
        <p:grpSpPr>
          <a:xfrm>
            <a:off x="6018048" y="4552808"/>
            <a:ext cx="847725" cy="146663"/>
            <a:chOff x="5682122" y="4056534"/>
            <a:chExt cx="847725" cy="146663"/>
          </a:xfrm>
        </p:grpSpPr>
        <p:sp>
          <p:nvSpPr>
            <p:cNvPr id="69" name="矩形 6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71" name="Text Placeholder 14"/>
          <p:cNvSpPr>
            <a:spLocks noGrp="1"/>
          </p:cNvSpPr>
          <p:nvPr>
            <p:ph type="body" sz="quarter" idx="31" hasCustomPrompt="1"/>
          </p:nvPr>
        </p:nvSpPr>
        <p:spPr>
          <a:xfrm>
            <a:off x="5940225" y="5479062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72" name="文本占位符 22"/>
          <p:cNvSpPr>
            <a:spLocks noGrp="1"/>
          </p:cNvSpPr>
          <p:nvPr>
            <p:ph type="body" sz="quarter" idx="32"/>
          </p:nvPr>
        </p:nvSpPr>
        <p:spPr>
          <a:xfrm>
            <a:off x="5940224" y="6056124"/>
            <a:ext cx="5885064" cy="702816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3" name="组合 72"/>
          <p:cNvGrpSpPr/>
          <p:nvPr userDrawn="1"/>
        </p:nvGrpSpPr>
        <p:grpSpPr>
          <a:xfrm>
            <a:off x="6018048" y="5888655"/>
            <a:ext cx="847725" cy="146663"/>
            <a:chOff x="5682122" y="4056534"/>
            <a:chExt cx="847725" cy="146663"/>
          </a:xfrm>
        </p:grpSpPr>
        <p:sp>
          <p:nvSpPr>
            <p:cNvPr id="74" name="矩形 7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9964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2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614266" y="2873783"/>
            <a:ext cx="2623640" cy="1837113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/>
        </p:nvGrpSpPr>
        <p:grpSpPr>
          <a:xfrm flipH="1">
            <a:off x="11425071" y="204788"/>
            <a:ext cx="932838" cy="720525"/>
            <a:chOff x="-790968" y="2046284"/>
            <a:chExt cx="3933136" cy="3037954"/>
          </a:xfrm>
        </p:grpSpPr>
        <p:sp>
          <p:nvSpPr>
            <p:cNvPr id="29" name="任意多边形: 形状 28"/>
            <p:cNvSpPr/>
            <p:nvPr userDrawn="1"/>
          </p:nvSpPr>
          <p:spPr>
            <a:xfrm>
              <a:off x="-790968" y="2318805"/>
              <a:ext cx="3604453" cy="2765433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30" name="任意多边形: 形状 29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31" name="Text Placeholder 14"/>
          <p:cNvSpPr>
            <a:spLocks noGrp="1"/>
          </p:cNvSpPr>
          <p:nvPr>
            <p:ph type="body" sz="quarter" idx="32" hasCustomPrompt="1"/>
          </p:nvPr>
        </p:nvSpPr>
        <p:spPr>
          <a:xfrm>
            <a:off x="11508024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贰</a:t>
            </a:r>
            <a:endParaRPr lang="en-US" altLang="zh-CN" dirty="0"/>
          </a:p>
        </p:txBody>
      </p:sp>
      <p:sp>
        <p:nvSpPr>
          <p:cNvPr id="32" name="文本占位符 22"/>
          <p:cNvSpPr>
            <a:spLocks noGrp="1"/>
          </p:cNvSpPr>
          <p:nvPr>
            <p:ph type="body" sz="quarter" idx="33"/>
          </p:nvPr>
        </p:nvSpPr>
        <p:spPr>
          <a:xfrm>
            <a:off x="6096000" y="879916"/>
            <a:ext cx="5221761" cy="434094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3" name="Text Placeholder 14"/>
          <p:cNvSpPr>
            <a:spLocks noGrp="1"/>
          </p:cNvSpPr>
          <p:nvPr>
            <p:ph type="body" sz="quarter" idx="34" hasCustomPrompt="1"/>
          </p:nvPr>
        </p:nvSpPr>
        <p:spPr>
          <a:xfrm>
            <a:off x="609600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10435314" y="761716"/>
            <a:ext cx="847725" cy="146663"/>
            <a:chOff x="5682122" y="4056534"/>
            <a:chExt cx="847725" cy="146663"/>
          </a:xfrm>
        </p:grpSpPr>
        <p:sp>
          <p:nvSpPr>
            <p:cNvPr id="35" name="矩形 34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37" name="Text Placeholder 14"/>
          <p:cNvSpPr>
            <a:spLocks noGrp="1"/>
          </p:cNvSpPr>
          <p:nvPr>
            <p:ph type="body" sz="quarter" idx="35" hasCustomPrompt="1"/>
          </p:nvPr>
        </p:nvSpPr>
        <p:spPr>
          <a:xfrm>
            <a:off x="614267" y="1425646"/>
            <a:ext cx="262363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8" name="文本占位符 22"/>
          <p:cNvSpPr>
            <a:spLocks noGrp="1"/>
          </p:cNvSpPr>
          <p:nvPr>
            <p:ph type="body" sz="quarter" idx="36"/>
          </p:nvPr>
        </p:nvSpPr>
        <p:spPr>
          <a:xfrm>
            <a:off x="614266" y="2002708"/>
            <a:ext cx="2623640" cy="8369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692090" y="1835239"/>
            <a:ext cx="847725" cy="146663"/>
            <a:chOff x="5682122" y="4056534"/>
            <a:chExt cx="847725" cy="146663"/>
          </a:xfrm>
        </p:grpSpPr>
        <p:sp>
          <p:nvSpPr>
            <p:cNvPr id="40" name="矩形 39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43" name="Text Placeholder 14"/>
          <p:cNvSpPr>
            <a:spLocks noGrp="1"/>
          </p:cNvSpPr>
          <p:nvPr>
            <p:ph type="body" sz="quarter" idx="37" hasCustomPrompt="1"/>
          </p:nvPr>
        </p:nvSpPr>
        <p:spPr>
          <a:xfrm>
            <a:off x="3387544" y="4758238"/>
            <a:ext cx="262363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44" name="文本占位符 22"/>
          <p:cNvSpPr>
            <a:spLocks noGrp="1"/>
          </p:cNvSpPr>
          <p:nvPr>
            <p:ph type="body" sz="quarter" idx="38"/>
          </p:nvPr>
        </p:nvSpPr>
        <p:spPr>
          <a:xfrm>
            <a:off x="3387543" y="5335300"/>
            <a:ext cx="2623640" cy="8369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45" name="组合 44"/>
          <p:cNvGrpSpPr/>
          <p:nvPr userDrawn="1"/>
        </p:nvGrpSpPr>
        <p:grpSpPr>
          <a:xfrm>
            <a:off x="3465367" y="5167831"/>
            <a:ext cx="847725" cy="146663"/>
            <a:chOff x="5682122" y="4056534"/>
            <a:chExt cx="847725" cy="146663"/>
          </a:xfrm>
        </p:grpSpPr>
        <p:sp>
          <p:nvSpPr>
            <p:cNvPr id="46" name="矩形 45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48" name="Text Placeholder 14"/>
          <p:cNvSpPr>
            <a:spLocks noGrp="1"/>
          </p:cNvSpPr>
          <p:nvPr>
            <p:ph type="body" sz="quarter" idx="39" hasCustomPrompt="1"/>
          </p:nvPr>
        </p:nvSpPr>
        <p:spPr>
          <a:xfrm>
            <a:off x="8934101" y="4758238"/>
            <a:ext cx="262363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49" name="文本占位符 22"/>
          <p:cNvSpPr>
            <a:spLocks noGrp="1"/>
          </p:cNvSpPr>
          <p:nvPr>
            <p:ph type="body" sz="quarter" idx="40"/>
          </p:nvPr>
        </p:nvSpPr>
        <p:spPr>
          <a:xfrm>
            <a:off x="8934100" y="5335300"/>
            <a:ext cx="2623640" cy="8369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9011924" y="5167831"/>
            <a:ext cx="847725" cy="146663"/>
            <a:chOff x="5682122" y="4056534"/>
            <a:chExt cx="847725" cy="146663"/>
          </a:xfrm>
        </p:grpSpPr>
        <p:sp>
          <p:nvSpPr>
            <p:cNvPr id="51" name="矩形 5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58" name="Text Placeholder 14"/>
          <p:cNvSpPr>
            <a:spLocks noGrp="1"/>
          </p:cNvSpPr>
          <p:nvPr>
            <p:ph type="body" sz="quarter" idx="41" hasCustomPrompt="1"/>
          </p:nvPr>
        </p:nvSpPr>
        <p:spPr>
          <a:xfrm>
            <a:off x="6096001" y="1425646"/>
            <a:ext cx="2623639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59" name="文本占位符 22"/>
          <p:cNvSpPr>
            <a:spLocks noGrp="1"/>
          </p:cNvSpPr>
          <p:nvPr>
            <p:ph type="body" sz="quarter" idx="42"/>
          </p:nvPr>
        </p:nvSpPr>
        <p:spPr>
          <a:xfrm>
            <a:off x="6096000" y="2002708"/>
            <a:ext cx="2623640" cy="8369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60" name="组合 59"/>
          <p:cNvGrpSpPr/>
          <p:nvPr userDrawn="1"/>
        </p:nvGrpSpPr>
        <p:grpSpPr>
          <a:xfrm>
            <a:off x="6173824" y="1835239"/>
            <a:ext cx="847725" cy="146663"/>
            <a:chOff x="5682122" y="4056534"/>
            <a:chExt cx="847725" cy="146663"/>
          </a:xfrm>
        </p:grpSpPr>
        <p:sp>
          <p:nvSpPr>
            <p:cNvPr id="61" name="矩形 6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63" name="图片占位符 2"/>
          <p:cNvSpPr>
            <a:spLocks noGrp="1" noChangeAspect="1"/>
          </p:cNvSpPr>
          <p:nvPr>
            <p:ph type="pic" sz="quarter" idx="43" hasCustomPrompt="1"/>
          </p:nvPr>
        </p:nvSpPr>
        <p:spPr>
          <a:xfrm>
            <a:off x="3387544" y="2873783"/>
            <a:ext cx="2623640" cy="1837113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64" name="图片占位符 2"/>
          <p:cNvSpPr>
            <a:spLocks noGrp="1" noChangeAspect="1"/>
          </p:cNvSpPr>
          <p:nvPr>
            <p:ph type="pic" sz="quarter" idx="44" hasCustomPrompt="1"/>
          </p:nvPr>
        </p:nvSpPr>
        <p:spPr>
          <a:xfrm>
            <a:off x="6160822" y="2873783"/>
            <a:ext cx="2623640" cy="1837113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65" name="图片占位符 2"/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8934100" y="2873783"/>
            <a:ext cx="2623640" cy="1837113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1059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 rot="2700000">
            <a:off x="4173457" y="1704723"/>
            <a:ext cx="3845086" cy="3845086"/>
            <a:chOff x="11580198" y="349500"/>
            <a:chExt cx="7254038" cy="7254038"/>
          </a:xfrm>
        </p:grpSpPr>
        <p:grpSp>
          <p:nvGrpSpPr>
            <p:cNvPr id="41" name="组合 40"/>
            <p:cNvGrpSpPr/>
            <p:nvPr userDrawn="1"/>
          </p:nvGrpSpPr>
          <p:grpSpPr>
            <a:xfrm rot="5400000">
              <a:off x="11577251" y="2921622"/>
              <a:ext cx="7254038" cy="2109794"/>
              <a:chOff x="275813" y="898637"/>
              <a:chExt cx="7254038" cy="142501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2" name="箭头: V 形 41"/>
              <p:cNvSpPr/>
              <p:nvPr/>
            </p:nvSpPr>
            <p:spPr>
              <a:xfrm>
                <a:off x="4845502" y="898637"/>
                <a:ext cx="2684349" cy="1425019"/>
              </a:xfrm>
              <a:prstGeom prst="chevron">
                <a:avLst>
                  <a:gd name="adj" fmla="val 21328"/>
                </a:avLst>
              </a:prstGeom>
              <a:solidFill>
                <a:schemeClr val="bg2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箭头: V 形 42"/>
              <p:cNvSpPr/>
              <p:nvPr/>
            </p:nvSpPr>
            <p:spPr>
              <a:xfrm flipH="1">
                <a:off x="275813" y="898637"/>
                <a:ext cx="2701199" cy="1425019"/>
              </a:xfrm>
              <a:prstGeom prst="chevron">
                <a:avLst>
                  <a:gd name="adj" fmla="val 21328"/>
                </a:avLst>
              </a:prstGeom>
              <a:solidFill>
                <a:schemeClr val="bg2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 userDrawn="1"/>
          </p:nvGrpSpPr>
          <p:grpSpPr>
            <a:xfrm>
              <a:off x="11580198" y="2921622"/>
              <a:ext cx="7254038" cy="2109794"/>
              <a:chOff x="275813" y="898637"/>
              <a:chExt cx="7254038" cy="1425019"/>
            </a:xfrm>
            <a:solidFill>
              <a:schemeClr val="accent4"/>
            </a:solidFill>
          </p:grpSpPr>
          <p:sp>
            <p:nvSpPr>
              <p:cNvPr id="45" name="箭头: V 形 44"/>
              <p:cNvSpPr/>
              <p:nvPr/>
            </p:nvSpPr>
            <p:spPr>
              <a:xfrm>
                <a:off x="4845502" y="898637"/>
                <a:ext cx="2684349" cy="1425019"/>
              </a:xfrm>
              <a:prstGeom prst="chevron">
                <a:avLst>
                  <a:gd name="adj" fmla="val 21328"/>
                </a:avLst>
              </a:prstGeom>
              <a:grp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箭头: V 形 45"/>
              <p:cNvSpPr/>
              <p:nvPr/>
            </p:nvSpPr>
            <p:spPr>
              <a:xfrm flipH="1">
                <a:off x="275813" y="898637"/>
                <a:ext cx="2701199" cy="1425019"/>
              </a:xfrm>
              <a:prstGeom prst="chevron">
                <a:avLst>
                  <a:gd name="adj" fmla="val 21328"/>
                </a:avLst>
              </a:prstGeom>
              <a:grp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八边形 46"/>
            <p:cNvSpPr/>
            <p:nvPr userDrawn="1"/>
          </p:nvSpPr>
          <p:spPr>
            <a:xfrm rot="1320000">
              <a:off x="13860373" y="2613538"/>
              <a:ext cx="2728279" cy="2728279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任意多边形: 形状 31"/>
          <p:cNvSpPr/>
          <p:nvPr userDrawn="1"/>
        </p:nvSpPr>
        <p:spPr>
          <a:xfrm flipH="1">
            <a:off x="7428899" y="1837825"/>
            <a:ext cx="696719" cy="457200"/>
          </a:xfrm>
          <a:custGeom>
            <a:avLst/>
            <a:gdLst>
              <a:gd name="connsiteX0" fmla="*/ 0 w 736600"/>
              <a:gd name="connsiteY0" fmla="*/ 0 h 457200"/>
              <a:gd name="connsiteX1" fmla="*/ 279400 w 736600"/>
              <a:gd name="connsiteY1" fmla="*/ 0 h 457200"/>
              <a:gd name="connsiteX2" fmla="*/ 736600 w 736600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6600" h="457200">
                <a:moveTo>
                  <a:pt x="0" y="0"/>
                </a:moveTo>
                <a:lnTo>
                  <a:pt x="279400" y="0"/>
                </a:lnTo>
                <a:lnTo>
                  <a:pt x="736600" y="457200"/>
                </a:lnTo>
              </a:path>
            </a:pathLst>
          </a:custGeom>
          <a:noFill/>
          <a:ln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/>
          <p:cNvSpPr/>
          <p:nvPr userDrawn="1"/>
        </p:nvSpPr>
        <p:spPr>
          <a:xfrm flipH="1">
            <a:off x="7451733" y="4970826"/>
            <a:ext cx="660682" cy="203200"/>
          </a:xfrm>
          <a:custGeom>
            <a:avLst/>
            <a:gdLst>
              <a:gd name="connsiteX0" fmla="*/ 0 w 698500"/>
              <a:gd name="connsiteY0" fmla="*/ 203200 h 203200"/>
              <a:gd name="connsiteX1" fmla="*/ 304800 w 698500"/>
              <a:gd name="connsiteY1" fmla="*/ 203200 h 203200"/>
              <a:gd name="connsiteX2" fmla="*/ 698500 w 698500"/>
              <a:gd name="connsiteY2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8500" h="203200">
                <a:moveTo>
                  <a:pt x="0" y="203200"/>
                </a:moveTo>
                <a:lnTo>
                  <a:pt x="304800" y="203200"/>
                </a:lnTo>
                <a:lnTo>
                  <a:pt x="698500" y="0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4078480" y="1837825"/>
            <a:ext cx="696719" cy="457200"/>
          </a:xfrm>
          <a:custGeom>
            <a:avLst/>
            <a:gdLst>
              <a:gd name="connsiteX0" fmla="*/ 0 w 736600"/>
              <a:gd name="connsiteY0" fmla="*/ 0 h 457200"/>
              <a:gd name="connsiteX1" fmla="*/ 279400 w 736600"/>
              <a:gd name="connsiteY1" fmla="*/ 0 h 457200"/>
              <a:gd name="connsiteX2" fmla="*/ 736600 w 736600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6600" h="457200">
                <a:moveTo>
                  <a:pt x="0" y="0"/>
                </a:moveTo>
                <a:lnTo>
                  <a:pt x="279400" y="0"/>
                </a:lnTo>
                <a:lnTo>
                  <a:pt x="736600" y="457200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 userDrawn="1"/>
        </p:nvSpPr>
        <p:spPr>
          <a:xfrm>
            <a:off x="4078480" y="4970826"/>
            <a:ext cx="660682" cy="203200"/>
          </a:xfrm>
          <a:custGeom>
            <a:avLst/>
            <a:gdLst>
              <a:gd name="connsiteX0" fmla="*/ 0 w 698500"/>
              <a:gd name="connsiteY0" fmla="*/ 203200 h 203200"/>
              <a:gd name="connsiteX1" fmla="*/ 304800 w 698500"/>
              <a:gd name="connsiteY1" fmla="*/ 203200 h 203200"/>
              <a:gd name="connsiteX2" fmla="*/ 698500 w 698500"/>
              <a:gd name="connsiteY2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8500" h="203200">
                <a:moveTo>
                  <a:pt x="0" y="203200"/>
                </a:moveTo>
                <a:lnTo>
                  <a:pt x="304800" y="203200"/>
                </a:lnTo>
                <a:lnTo>
                  <a:pt x="698500" y="0"/>
                </a:lnTo>
              </a:path>
            </a:pathLst>
          </a:custGeom>
          <a:noFill/>
          <a:ln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Placeholder 14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785770" y="1636274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18" name="文本占位符 22"/>
          <p:cNvSpPr>
            <a:spLocks noGrp="1"/>
          </p:cNvSpPr>
          <p:nvPr userDrawn="1">
            <p:ph type="body" sz="quarter" idx="16"/>
          </p:nvPr>
        </p:nvSpPr>
        <p:spPr>
          <a:xfrm>
            <a:off x="365125" y="2213335"/>
            <a:ext cx="3666133" cy="127549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1" name="Text Placeholder 14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8148837" y="1636274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2" name="文本占位符 22"/>
          <p:cNvSpPr>
            <a:spLocks noGrp="1"/>
          </p:cNvSpPr>
          <p:nvPr userDrawn="1">
            <p:ph type="body" sz="quarter" idx="18"/>
          </p:nvPr>
        </p:nvSpPr>
        <p:spPr>
          <a:xfrm>
            <a:off x="8148836" y="2213335"/>
            <a:ext cx="3666133" cy="127549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4" name="Text Placeholder 14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785770" y="4913448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5" name="文本占位符 22"/>
          <p:cNvSpPr>
            <a:spLocks noGrp="1"/>
          </p:cNvSpPr>
          <p:nvPr userDrawn="1">
            <p:ph type="body" sz="quarter" idx="20"/>
          </p:nvPr>
        </p:nvSpPr>
        <p:spPr>
          <a:xfrm>
            <a:off x="365125" y="5490509"/>
            <a:ext cx="3666133" cy="127549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7" name="Text Placeholder 14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8135634" y="4913448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8" name="文本占位符 22"/>
          <p:cNvSpPr>
            <a:spLocks noGrp="1"/>
          </p:cNvSpPr>
          <p:nvPr userDrawn="1">
            <p:ph type="body" sz="quarter" idx="22"/>
          </p:nvPr>
        </p:nvSpPr>
        <p:spPr>
          <a:xfrm>
            <a:off x="8135633" y="5490509"/>
            <a:ext cx="3666133" cy="127549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30" name="组合 29"/>
          <p:cNvGrpSpPr/>
          <p:nvPr userDrawn="1"/>
        </p:nvGrpSpPr>
        <p:grpSpPr>
          <a:xfrm flipH="1">
            <a:off x="11425071" y="204788"/>
            <a:ext cx="932838" cy="720525"/>
            <a:chOff x="-790968" y="2046284"/>
            <a:chExt cx="3933136" cy="3037954"/>
          </a:xfrm>
        </p:grpSpPr>
        <p:sp>
          <p:nvSpPr>
            <p:cNvPr id="31" name="任意多边形: 形状 30"/>
            <p:cNvSpPr/>
            <p:nvPr userDrawn="1"/>
          </p:nvSpPr>
          <p:spPr>
            <a:xfrm>
              <a:off x="-790968" y="2318805"/>
              <a:ext cx="3604453" cy="2765433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34" name="任意多边形: 形状 33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35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11508024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贰</a:t>
            </a:r>
            <a:endParaRPr lang="en-US" altLang="zh-CN" dirty="0"/>
          </a:p>
        </p:txBody>
      </p:sp>
      <p:sp>
        <p:nvSpPr>
          <p:cNvPr id="36" name="文本占位符 22"/>
          <p:cNvSpPr>
            <a:spLocks noGrp="1"/>
          </p:cNvSpPr>
          <p:nvPr>
            <p:ph type="body" sz="quarter" idx="24"/>
          </p:nvPr>
        </p:nvSpPr>
        <p:spPr>
          <a:xfrm>
            <a:off x="6096000" y="879916"/>
            <a:ext cx="5221761" cy="434094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7" name="Text Placehold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10435314" y="761716"/>
            <a:ext cx="847725" cy="146663"/>
            <a:chOff x="5682122" y="4056534"/>
            <a:chExt cx="847725" cy="146663"/>
          </a:xfrm>
        </p:grpSpPr>
        <p:sp>
          <p:nvSpPr>
            <p:cNvPr id="39" name="矩形 3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8286519" y="2052951"/>
            <a:ext cx="847725" cy="146663"/>
            <a:chOff x="5682122" y="4056534"/>
            <a:chExt cx="847725" cy="146663"/>
          </a:xfrm>
        </p:grpSpPr>
        <p:sp>
          <p:nvSpPr>
            <p:cNvPr id="51" name="矩形 5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53" name="组合 52"/>
          <p:cNvGrpSpPr/>
          <p:nvPr userDrawn="1"/>
        </p:nvGrpSpPr>
        <p:grpSpPr>
          <a:xfrm>
            <a:off x="3167173" y="2052951"/>
            <a:ext cx="847725" cy="146663"/>
            <a:chOff x="5682122" y="4056534"/>
            <a:chExt cx="847725" cy="146663"/>
          </a:xfrm>
        </p:grpSpPr>
        <p:sp>
          <p:nvSpPr>
            <p:cNvPr id="54" name="矩形 5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56" name="组合 55"/>
          <p:cNvGrpSpPr/>
          <p:nvPr userDrawn="1"/>
        </p:nvGrpSpPr>
        <p:grpSpPr>
          <a:xfrm>
            <a:off x="8286519" y="5318885"/>
            <a:ext cx="847725" cy="146663"/>
            <a:chOff x="5682122" y="4056534"/>
            <a:chExt cx="847725" cy="146663"/>
          </a:xfrm>
        </p:grpSpPr>
        <p:sp>
          <p:nvSpPr>
            <p:cNvPr id="57" name="矩形 56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>
            <a:off x="3167173" y="5318885"/>
            <a:ext cx="847725" cy="146663"/>
            <a:chOff x="5682122" y="4056534"/>
            <a:chExt cx="847725" cy="146663"/>
          </a:xfrm>
        </p:grpSpPr>
        <p:sp>
          <p:nvSpPr>
            <p:cNvPr id="60" name="矩形 59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1067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6414406" y="-428262"/>
            <a:ext cx="8325267" cy="8274876"/>
            <a:chOff x="6528507" y="-355270"/>
            <a:chExt cx="7972968" cy="7924711"/>
          </a:xfrm>
        </p:grpSpPr>
        <p:sp>
          <p:nvSpPr>
            <p:cNvPr id="98" name="椭圆 97"/>
            <p:cNvSpPr/>
            <p:nvPr userDrawn="1"/>
          </p:nvSpPr>
          <p:spPr>
            <a:xfrm>
              <a:off x="6528507" y="-355270"/>
              <a:ext cx="7816272" cy="7816266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 userDrawn="1"/>
          </p:nvGrpSpPr>
          <p:grpSpPr>
            <a:xfrm>
              <a:off x="6685203" y="-246825"/>
              <a:ext cx="7816272" cy="7816266"/>
              <a:chOff x="6685203" y="-246825"/>
              <a:chExt cx="7816272" cy="7816266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6685203" y="-246825"/>
                <a:ext cx="7816272" cy="7816266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 rot="1800000">
                <a:off x="7138718" y="175463"/>
                <a:ext cx="6519650" cy="6519645"/>
                <a:chOff x="5505450" y="2838450"/>
                <a:chExt cx="1181100" cy="1181100"/>
              </a:xfrm>
            </p:grpSpPr>
            <p:sp>
              <p:nvSpPr>
                <p:cNvPr id="102" name="弧形 101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2681131"/>
                    <a:gd name="adj2" fmla="val 14119044"/>
                  </a:avLst>
                </a:prstGeom>
                <a:noFill/>
                <a:ln w="5715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1871613"/>
                    <a:gd name="adj2" fmla="val 12276037"/>
                  </a:avLst>
                </a:prstGeom>
                <a:noFill/>
                <a:ln w="5715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106" name="组合 105"/>
          <p:cNvGrpSpPr/>
          <p:nvPr userDrawn="1"/>
        </p:nvGrpSpPr>
        <p:grpSpPr>
          <a:xfrm>
            <a:off x="5819330" y="4393306"/>
            <a:ext cx="905238" cy="839001"/>
            <a:chOff x="6417884" y="5684991"/>
            <a:chExt cx="905238" cy="839001"/>
          </a:xfrm>
        </p:grpSpPr>
        <p:sp>
          <p:nvSpPr>
            <p:cNvPr id="107" name="椭圆 106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 userDrawn="1"/>
        </p:nvGrpSpPr>
        <p:grpSpPr>
          <a:xfrm>
            <a:off x="5684230" y="3228898"/>
            <a:ext cx="905238" cy="839001"/>
            <a:chOff x="6417884" y="5684991"/>
            <a:chExt cx="905238" cy="839001"/>
          </a:xfrm>
        </p:grpSpPr>
        <p:sp>
          <p:nvSpPr>
            <p:cNvPr id="110" name="椭圆 109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 userDrawn="1"/>
        </p:nvGrpSpPr>
        <p:grpSpPr>
          <a:xfrm>
            <a:off x="5839158" y="2034563"/>
            <a:ext cx="905238" cy="839001"/>
            <a:chOff x="6417884" y="5684991"/>
            <a:chExt cx="905238" cy="839001"/>
          </a:xfrm>
        </p:grpSpPr>
        <p:sp>
          <p:nvSpPr>
            <p:cNvPr id="113" name="椭圆 112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 userDrawn="1"/>
        </p:nvGrpSpPr>
        <p:grpSpPr>
          <a:xfrm>
            <a:off x="6256029" y="1032756"/>
            <a:ext cx="905238" cy="839001"/>
            <a:chOff x="6417884" y="5684991"/>
            <a:chExt cx="905238" cy="839001"/>
          </a:xfrm>
        </p:grpSpPr>
        <p:sp>
          <p:nvSpPr>
            <p:cNvPr id="116" name="椭圆 115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310159" y="5627605"/>
            <a:ext cx="905238" cy="839001"/>
            <a:chOff x="6417884" y="5684991"/>
            <a:chExt cx="905238" cy="839001"/>
          </a:xfrm>
        </p:grpSpPr>
        <p:sp>
          <p:nvSpPr>
            <p:cNvPr id="104" name="椭圆 103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541641" y="1670442"/>
            <a:ext cx="3535216" cy="3517116"/>
            <a:chOff x="365125" y="204788"/>
            <a:chExt cx="388659" cy="386669"/>
          </a:xfrm>
        </p:grpSpPr>
        <p:sp>
          <p:nvSpPr>
            <p:cNvPr id="85" name="矩形 84"/>
            <p:cNvSpPr/>
            <p:nvPr userDrawn="1"/>
          </p:nvSpPr>
          <p:spPr>
            <a:xfrm>
              <a:off x="387072" y="224745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365125" y="204788"/>
              <a:ext cx="366712" cy="366712"/>
            </a:xfrm>
            <a:prstGeom prst="rect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标题 8"/>
          <p:cNvSpPr>
            <a:spLocks noGrp="1"/>
          </p:cNvSpPr>
          <p:nvPr>
            <p:ph type="title" hasCustomPrompt="1"/>
          </p:nvPr>
        </p:nvSpPr>
        <p:spPr>
          <a:xfrm>
            <a:off x="542904" y="1944906"/>
            <a:ext cx="3390467" cy="225355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11500" b="1" spc="600" dirty="0">
                <a:ln w="19050">
                  <a:noFill/>
                </a:ln>
                <a:solidFill>
                  <a:schemeClr val="bg1"/>
                </a:solidFill>
                <a:effectLst>
                  <a:outerShdw dist="1016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</a:defRPr>
            </a:lvl1pPr>
          </a:lstStyle>
          <a:p>
            <a:pPr lvl="0" algn="ctr"/>
            <a:r>
              <a:rPr lang="zh-CN" altLang="en-US" dirty="0"/>
              <a:t>目录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6257290" y="1138536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dist="38100" dir="2400000" algn="tl" rotWithShape="0">
                    <a:schemeClr val="accent4"/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7531846" y="1174431"/>
            <a:ext cx="4293442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5849268" y="2156083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dist="38100" dir="2400000" algn="tl" rotWithShape="0">
                    <a:schemeClr val="accent4"/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7168444" y="2191978"/>
            <a:ext cx="4641589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5805311" y="4501260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dist="38100" dir="2400000" algn="tl" rotWithShape="0">
                    <a:schemeClr val="accent4"/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7168024" y="4537155"/>
            <a:ext cx="4642009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4" name="Text Placeholder 14"/>
          <p:cNvSpPr>
            <a:spLocks noGrp="1"/>
          </p:cNvSpPr>
          <p:nvPr>
            <p:ph type="body" sz="quarter" idx="22" hasCustomPrompt="1"/>
          </p:nvPr>
        </p:nvSpPr>
        <p:spPr>
          <a:xfrm>
            <a:off x="6295282" y="5707620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dist="38100" dir="2400000" algn="tl" rotWithShape="0">
                    <a:schemeClr val="accent4"/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35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7677416" y="5743515"/>
            <a:ext cx="4147872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24" hasCustomPrompt="1"/>
          </p:nvPr>
        </p:nvSpPr>
        <p:spPr>
          <a:xfrm>
            <a:off x="5681806" y="3310798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dist="38100" dir="2400000" algn="tl" rotWithShape="0">
                    <a:schemeClr val="accent4"/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6882064" y="3346693"/>
            <a:ext cx="4943224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9" name="文本占位符 22"/>
          <p:cNvSpPr>
            <a:spLocks noGrp="1"/>
          </p:cNvSpPr>
          <p:nvPr>
            <p:ph type="body" sz="quarter" idx="10"/>
          </p:nvPr>
        </p:nvSpPr>
        <p:spPr>
          <a:xfrm>
            <a:off x="7531846" y="1716752"/>
            <a:ext cx="429344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0" name="文本占位符 22"/>
          <p:cNvSpPr>
            <a:spLocks noGrp="1"/>
          </p:cNvSpPr>
          <p:nvPr>
            <p:ph type="body" sz="quarter" idx="26"/>
          </p:nvPr>
        </p:nvSpPr>
        <p:spPr>
          <a:xfrm>
            <a:off x="7168024" y="2749141"/>
            <a:ext cx="4657264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1" name="文本占位符 22"/>
          <p:cNvSpPr>
            <a:spLocks noGrp="1"/>
          </p:cNvSpPr>
          <p:nvPr>
            <p:ph type="body" sz="quarter" idx="27"/>
          </p:nvPr>
        </p:nvSpPr>
        <p:spPr>
          <a:xfrm>
            <a:off x="6882063" y="3891649"/>
            <a:ext cx="4943225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2" name="文本占位符 22"/>
          <p:cNvSpPr>
            <a:spLocks noGrp="1"/>
          </p:cNvSpPr>
          <p:nvPr>
            <p:ph type="body" sz="quarter" idx="28"/>
          </p:nvPr>
        </p:nvSpPr>
        <p:spPr>
          <a:xfrm>
            <a:off x="7167603" y="5098475"/>
            <a:ext cx="4657685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3" name="文本占位符 22"/>
          <p:cNvSpPr>
            <a:spLocks noGrp="1"/>
          </p:cNvSpPr>
          <p:nvPr>
            <p:ph type="body" sz="quarter" idx="29"/>
          </p:nvPr>
        </p:nvSpPr>
        <p:spPr>
          <a:xfrm>
            <a:off x="7677416" y="6302493"/>
            <a:ext cx="4147872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" name="矩形 2"/>
          <p:cNvSpPr/>
          <p:nvPr userDrawn="1"/>
        </p:nvSpPr>
        <p:spPr>
          <a:xfrm>
            <a:off x="741269" y="4183212"/>
            <a:ext cx="3135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kern="1200" spc="600" dirty="0">
                <a:ln w="19050">
                  <a:noFill/>
                </a:ln>
                <a:solidFill>
                  <a:schemeClr val="bg1"/>
                </a:solidFill>
                <a:effectLst>
                  <a:outerShdw dist="889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n-lt"/>
                <a:ea typeface="+mj-ea"/>
                <a:cs typeface="+mj-cs"/>
              </a:rPr>
              <a:t>CONTENS</a:t>
            </a:r>
            <a:endParaRPr lang="zh-CN" altLang="en-US" sz="4000" b="1" kern="1200" spc="600" dirty="0">
              <a:ln w="19050">
                <a:noFill/>
              </a:ln>
              <a:solidFill>
                <a:schemeClr val="bg1"/>
              </a:solidFill>
              <a:effectLst>
                <a:outerShdw dist="88900" dir="2700000" algn="tl" rotWithShape="0">
                  <a:schemeClr val="tx1">
                    <a:lumMod val="75000"/>
                    <a:lumOff val="25000"/>
                  </a:schemeClr>
                </a:outerShdw>
              </a:effectLst>
              <a:latin typeface="+mn-lt"/>
              <a:ea typeface="+mj-ea"/>
              <a:cs typeface="+mj-cs"/>
            </a:endParaRPr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1885386" y="3972649"/>
            <a:ext cx="847725" cy="146663"/>
            <a:chOff x="5682122" y="4056534"/>
            <a:chExt cx="847725" cy="146663"/>
          </a:xfrm>
        </p:grpSpPr>
        <p:sp>
          <p:nvSpPr>
            <p:cNvPr id="88" name="矩形 8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365125" y="204788"/>
            <a:ext cx="437574" cy="427693"/>
            <a:chOff x="365125" y="204788"/>
            <a:chExt cx="437574" cy="427693"/>
          </a:xfrm>
        </p:grpSpPr>
        <p:sp>
          <p:nvSpPr>
            <p:cNvPr id="48" name="矩形 47"/>
            <p:cNvSpPr/>
            <p:nvPr userDrawn="1"/>
          </p:nvSpPr>
          <p:spPr>
            <a:xfrm>
              <a:off x="435987" y="265769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365125" y="204788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365125" y="6010276"/>
            <a:ext cx="437574" cy="427693"/>
            <a:chOff x="365125" y="6010276"/>
            <a:chExt cx="437574" cy="427693"/>
          </a:xfrm>
        </p:grpSpPr>
        <p:sp>
          <p:nvSpPr>
            <p:cNvPr id="51" name="矩形 50"/>
            <p:cNvSpPr/>
            <p:nvPr userDrawn="1"/>
          </p:nvSpPr>
          <p:spPr>
            <a:xfrm>
              <a:off x="435987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 userDrawn="1"/>
          </p:nvSpPr>
          <p:spPr>
            <a:xfrm>
              <a:off x="365125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81431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参考文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92599" y="2018455"/>
            <a:ext cx="360680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参考文献标准格式</a:t>
            </a:r>
            <a:endParaRPr lang="en-US" altLang="zh-CN" dirty="0"/>
          </a:p>
        </p:txBody>
      </p:sp>
      <p:sp>
        <p:nvSpPr>
          <p:cNvPr id="9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4292599" y="2552094"/>
            <a:ext cx="7532689" cy="3824894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16" name="任意多边形: 形状 15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17" name="任意多边形: 形状 16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8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19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21" name="矩形 2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4406165" y="2402105"/>
            <a:ext cx="847725" cy="146663"/>
            <a:chOff x="5682122" y="4056534"/>
            <a:chExt cx="847725" cy="146663"/>
          </a:xfrm>
        </p:grpSpPr>
        <p:sp>
          <p:nvSpPr>
            <p:cNvPr id="15" name="矩形 14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0088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致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>
            <a:cxnSpLocks/>
          </p:cNvCxnSpPr>
          <p:nvPr userDrawn="1"/>
        </p:nvCxnSpPr>
        <p:spPr>
          <a:xfrm>
            <a:off x="6069045" y="-11430"/>
            <a:ext cx="0" cy="388144"/>
          </a:xfrm>
          <a:prstGeom prst="line">
            <a:avLst/>
          </a:prstGeom>
          <a:ln w="28575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/>
        </p:nvSpPr>
        <p:spPr>
          <a:xfrm>
            <a:off x="1460845" y="3127909"/>
            <a:ext cx="9423400" cy="2491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73256" y="1898251"/>
            <a:ext cx="2245488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40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致谢</a:t>
            </a:r>
            <a:endParaRPr lang="en-US" altLang="zh-CN" dirty="0"/>
          </a:p>
        </p:txBody>
      </p:sp>
      <p:sp>
        <p:nvSpPr>
          <p:cNvPr id="11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1384300" y="3044172"/>
            <a:ext cx="9423400" cy="2491135"/>
          </a:xfrm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365125" y="204788"/>
            <a:ext cx="437574" cy="427693"/>
            <a:chOff x="365125" y="204788"/>
            <a:chExt cx="437574" cy="427693"/>
          </a:xfrm>
        </p:grpSpPr>
        <p:sp>
          <p:nvSpPr>
            <p:cNvPr id="39" name="矩形 38"/>
            <p:cNvSpPr/>
            <p:nvPr userDrawn="1"/>
          </p:nvSpPr>
          <p:spPr>
            <a:xfrm>
              <a:off x="435987" y="265769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365125" y="204788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365125" y="6010276"/>
            <a:ext cx="437574" cy="427693"/>
            <a:chOff x="365125" y="6010276"/>
            <a:chExt cx="437574" cy="427693"/>
          </a:xfrm>
        </p:grpSpPr>
        <p:sp>
          <p:nvSpPr>
            <p:cNvPr id="42" name="矩形 41"/>
            <p:cNvSpPr/>
            <p:nvPr userDrawn="1"/>
          </p:nvSpPr>
          <p:spPr>
            <a:xfrm>
              <a:off x="435987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365125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458576" y="6010276"/>
            <a:ext cx="437574" cy="427693"/>
            <a:chOff x="11458576" y="6010276"/>
            <a:chExt cx="437574" cy="427693"/>
          </a:xfrm>
        </p:grpSpPr>
        <p:sp>
          <p:nvSpPr>
            <p:cNvPr id="45" name="矩形 44"/>
            <p:cNvSpPr/>
            <p:nvPr userDrawn="1"/>
          </p:nvSpPr>
          <p:spPr>
            <a:xfrm>
              <a:off x="11529438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11458576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11458576" y="194826"/>
            <a:ext cx="437574" cy="427693"/>
            <a:chOff x="11458576" y="194826"/>
            <a:chExt cx="437574" cy="427693"/>
          </a:xfrm>
        </p:grpSpPr>
        <p:sp>
          <p:nvSpPr>
            <p:cNvPr id="48" name="矩形 47"/>
            <p:cNvSpPr/>
            <p:nvPr userDrawn="1"/>
          </p:nvSpPr>
          <p:spPr>
            <a:xfrm>
              <a:off x="11529438" y="25580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11458576" y="19482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5672138" y="2676407"/>
            <a:ext cx="847725" cy="146663"/>
            <a:chOff x="5682122" y="4056534"/>
            <a:chExt cx="847725" cy="146663"/>
          </a:xfrm>
        </p:grpSpPr>
        <p:sp>
          <p:nvSpPr>
            <p:cNvPr id="51" name="矩形 50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>
            <a:cxnSpLocks/>
          </p:cNvCxnSpPr>
          <p:nvPr userDrawn="1"/>
        </p:nvCxnSpPr>
        <p:spPr>
          <a:xfrm>
            <a:off x="6096000" y="0"/>
            <a:ext cx="0" cy="388144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 rot="10800000">
            <a:off x="5457997" y="460451"/>
            <a:ext cx="1276006" cy="1356262"/>
            <a:chOff x="4857175" y="2136146"/>
            <a:chExt cx="2545415" cy="2705514"/>
          </a:xfrm>
        </p:grpSpPr>
        <p:sp>
          <p:nvSpPr>
            <p:cNvPr id="14" name="弦形 13"/>
            <p:cNvSpPr/>
            <p:nvPr/>
          </p:nvSpPr>
          <p:spPr>
            <a:xfrm>
              <a:off x="5993873" y="4457323"/>
              <a:ext cx="384337" cy="384337"/>
            </a:xfrm>
            <a:prstGeom prst="chord">
              <a:avLst>
                <a:gd name="adj1" fmla="val 20996857"/>
                <a:gd name="adj2" fmla="val 1159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923773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63421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083406" y="2197112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903392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243040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903392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263421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364798" y="2692990"/>
              <a:ext cx="1553028" cy="1553028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5319486" y="2652486"/>
              <a:ext cx="1553028" cy="1553028"/>
            </a:xfrm>
            <a:prstGeom prst="ellips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857175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196823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016808" y="2136146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36794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176442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836794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弦形 20"/>
            <p:cNvSpPr/>
            <p:nvPr/>
          </p:nvSpPr>
          <p:spPr>
            <a:xfrm>
              <a:off x="5901476" y="4523528"/>
              <a:ext cx="387278" cy="203825"/>
            </a:xfrm>
            <a:custGeom>
              <a:avLst/>
              <a:gdLst>
                <a:gd name="connsiteX0" fmla="*/ 384001 w 384337"/>
                <a:gd name="connsiteY0" fmla="*/ 180812 h 384337"/>
                <a:gd name="connsiteX1" fmla="*/ 291428 w 384337"/>
                <a:gd name="connsiteY1" fmla="*/ 356717 h 384337"/>
                <a:gd name="connsiteX2" fmla="*/ 92651 w 384337"/>
                <a:gd name="connsiteY2" fmla="*/ 356561 h 384337"/>
                <a:gd name="connsiteX3" fmla="*/ 353 w 384337"/>
                <a:gd name="connsiteY3" fmla="*/ 180511 h 384337"/>
                <a:gd name="connsiteX4" fmla="*/ 384001 w 384337"/>
                <a:gd name="connsiteY4" fmla="*/ 180812 h 384337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22278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278" h="203825">
                  <a:moveTo>
                    <a:pt x="386941" y="301"/>
                  </a:moveTo>
                  <a:cubicBezTo>
                    <a:pt x="391161" y="71581"/>
                    <a:pt x="355510" y="139324"/>
                    <a:pt x="294368" y="176206"/>
                  </a:cubicBezTo>
                  <a:cubicBezTo>
                    <a:pt x="233226" y="213088"/>
                    <a:pt x="156675" y="213028"/>
                    <a:pt x="95591" y="176050"/>
                  </a:cubicBezTo>
                  <a:cubicBezTo>
                    <a:pt x="34507" y="139072"/>
                    <a:pt x="-13196" y="29200"/>
                    <a:pt x="3293" y="0"/>
                  </a:cubicBezTo>
                  <a:cubicBezTo>
                    <a:pt x="67037" y="282"/>
                    <a:pt x="130781" y="10090"/>
                    <a:pt x="194525" y="10372"/>
                  </a:cubicBezTo>
                  <a:cubicBezTo>
                    <a:pt x="258664" y="10190"/>
                    <a:pt x="322802" y="483"/>
                    <a:pt x="386941" y="3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196823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448300" y="2781300"/>
              <a:ext cx="1295400" cy="1295400"/>
              <a:chOff x="5505450" y="2838450"/>
              <a:chExt cx="1181100" cy="1181100"/>
            </a:xfrm>
          </p:grpSpPr>
          <p:sp>
            <p:nvSpPr>
              <p:cNvPr id="35" name="弧形 34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弧形 35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弧形 32"/>
            <p:cNvSpPr/>
            <p:nvPr/>
          </p:nvSpPr>
          <p:spPr>
            <a:xfrm>
              <a:off x="5236074" y="2569074"/>
              <a:ext cx="1719852" cy="1719852"/>
            </a:xfrm>
            <a:prstGeom prst="arc">
              <a:avLst>
                <a:gd name="adj1" fmla="val 4205922"/>
                <a:gd name="adj2" fmla="val 6584154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>
              <a:off x="5121774" y="2454774"/>
              <a:ext cx="1948452" cy="1948452"/>
            </a:xfrm>
            <a:prstGeom prst="arc">
              <a:avLst>
                <a:gd name="adj1" fmla="val 4751941"/>
                <a:gd name="adj2" fmla="val 6074166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2430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70"/>
          </a:p>
        </p:txBody>
      </p:sp>
      <p:sp>
        <p:nvSpPr>
          <p:cNvPr id="8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6181112" y="154339"/>
            <a:ext cx="5644175" cy="3174751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9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8" hasCustomPrompt="1"/>
          </p:nvPr>
        </p:nvSpPr>
        <p:spPr>
          <a:xfrm>
            <a:off x="6181112" y="3483428"/>
            <a:ext cx="5644175" cy="3174751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9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6" name="图片占位符 9"/>
          <p:cNvSpPr>
            <a:spLocks noGrp="1"/>
          </p:cNvSpPr>
          <p:nvPr>
            <p:ph type="pic" sz="quarter" idx="19" hasCustomPrompt="1"/>
          </p:nvPr>
        </p:nvSpPr>
        <p:spPr>
          <a:xfrm>
            <a:off x="365125" y="154339"/>
            <a:ext cx="5644175" cy="3174751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9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7" name="图片占位符 9"/>
          <p:cNvSpPr>
            <a:spLocks noGrp="1"/>
          </p:cNvSpPr>
          <p:nvPr>
            <p:ph type="pic" sz="quarter" idx="20" hasCustomPrompt="1"/>
          </p:nvPr>
        </p:nvSpPr>
        <p:spPr>
          <a:xfrm>
            <a:off x="365125" y="3483428"/>
            <a:ext cx="5644175" cy="3174751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9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0512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776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五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6414406" y="-428262"/>
            <a:ext cx="8325267" cy="8274876"/>
            <a:chOff x="6528507" y="-355270"/>
            <a:chExt cx="7972968" cy="7924711"/>
          </a:xfrm>
        </p:grpSpPr>
        <p:sp>
          <p:nvSpPr>
            <p:cNvPr id="98" name="椭圆 97"/>
            <p:cNvSpPr/>
            <p:nvPr userDrawn="1"/>
          </p:nvSpPr>
          <p:spPr>
            <a:xfrm>
              <a:off x="6528507" y="-355270"/>
              <a:ext cx="7816272" cy="7816266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 userDrawn="1"/>
          </p:nvGrpSpPr>
          <p:grpSpPr>
            <a:xfrm>
              <a:off x="6685203" y="-246825"/>
              <a:ext cx="7816272" cy="7816266"/>
              <a:chOff x="6685203" y="-246825"/>
              <a:chExt cx="7816272" cy="7816266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6685203" y="-246825"/>
                <a:ext cx="7816272" cy="7816266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 rot="1800000">
                <a:off x="7138718" y="175463"/>
                <a:ext cx="6519650" cy="6519645"/>
                <a:chOff x="5505450" y="2838450"/>
                <a:chExt cx="1181100" cy="1181100"/>
              </a:xfrm>
            </p:grpSpPr>
            <p:sp>
              <p:nvSpPr>
                <p:cNvPr id="102" name="弧形 101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2681131"/>
                    <a:gd name="adj2" fmla="val 14119044"/>
                  </a:avLst>
                </a:prstGeom>
                <a:noFill/>
                <a:ln w="5715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>
                  <a:off x="5505450" y="2838450"/>
                  <a:ext cx="1181100" cy="1181100"/>
                </a:xfrm>
                <a:prstGeom prst="arc">
                  <a:avLst>
                    <a:gd name="adj1" fmla="val 11871613"/>
                    <a:gd name="adj2" fmla="val 12276037"/>
                  </a:avLst>
                </a:prstGeom>
                <a:noFill/>
                <a:ln w="57150" cap="rnd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109" name="组合 108"/>
          <p:cNvGrpSpPr/>
          <p:nvPr userDrawn="1"/>
        </p:nvGrpSpPr>
        <p:grpSpPr>
          <a:xfrm>
            <a:off x="5684230" y="3633453"/>
            <a:ext cx="905238" cy="839001"/>
            <a:chOff x="6417884" y="5684991"/>
            <a:chExt cx="905238" cy="839001"/>
          </a:xfrm>
        </p:grpSpPr>
        <p:sp>
          <p:nvSpPr>
            <p:cNvPr id="110" name="椭圆 109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 userDrawn="1"/>
        </p:nvGrpSpPr>
        <p:grpSpPr>
          <a:xfrm>
            <a:off x="5683802" y="2357763"/>
            <a:ext cx="905238" cy="839001"/>
            <a:chOff x="6417884" y="5684991"/>
            <a:chExt cx="905238" cy="839001"/>
          </a:xfrm>
        </p:grpSpPr>
        <p:sp>
          <p:nvSpPr>
            <p:cNvPr id="113" name="椭圆 112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 userDrawn="1"/>
        </p:nvGrpSpPr>
        <p:grpSpPr>
          <a:xfrm>
            <a:off x="6123823" y="1227705"/>
            <a:ext cx="905238" cy="839001"/>
            <a:chOff x="6417884" y="5684991"/>
            <a:chExt cx="905238" cy="839001"/>
          </a:xfrm>
        </p:grpSpPr>
        <p:sp>
          <p:nvSpPr>
            <p:cNvPr id="116" name="椭圆 115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900124" y="4783040"/>
            <a:ext cx="905238" cy="839001"/>
            <a:chOff x="6417884" y="5684991"/>
            <a:chExt cx="905238" cy="839001"/>
          </a:xfrm>
        </p:grpSpPr>
        <p:sp>
          <p:nvSpPr>
            <p:cNvPr id="104" name="椭圆 103"/>
            <p:cNvSpPr/>
            <p:nvPr userDrawn="1"/>
          </p:nvSpPr>
          <p:spPr>
            <a:xfrm>
              <a:off x="6520119" y="5720990"/>
              <a:ext cx="803003" cy="803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 userDrawn="1"/>
          </p:nvSpPr>
          <p:spPr>
            <a:xfrm>
              <a:off x="6417884" y="5684991"/>
              <a:ext cx="803003" cy="8030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541641" y="1670442"/>
            <a:ext cx="3535216" cy="3517116"/>
            <a:chOff x="365125" y="204788"/>
            <a:chExt cx="388659" cy="386669"/>
          </a:xfrm>
        </p:grpSpPr>
        <p:sp>
          <p:nvSpPr>
            <p:cNvPr id="85" name="矩形 84"/>
            <p:cNvSpPr/>
            <p:nvPr userDrawn="1"/>
          </p:nvSpPr>
          <p:spPr>
            <a:xfrm>
              <a:off x="387072" y="224745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365125" y="204788"/>
              <a:ext cx="366712" cy="366712"/>
            </a:xfrm>
            <a:prstGeom prst="rect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标题 8"/>
          <p:cNvSpPr>
            <a:spLocks noGrp="1"/>
          </p:cNvSpPr>
          <p:nvPr>
            <p:ph type="title" hasCustomPrompt="1"/>
          </p:nvPr>
        </p:nvSpPr>
        <p:spPr>
          <a:xfrm>
            <a:off x="542904" y="1944906"/>
            <a:ext cx="3390467" cy="225355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11500" b="1" spc="600" dirty="0">
                <a:ln w="19050">
                  <a:noFill/>
                </a:ln>
                <a:solidFill>
                  <a:schemeClr val="bg1"/>
                </a:solidFill>
                <a:effectLst>
                  <a:outerShdw dist="1016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</a:defRPr>
            </a:lvl1pPr>
          </a:lstStyle>
          <a:p>
            <a:pPr lvl="0" algn="ctr"/>
            <a:r>
              <a:rPr lang="zh-CN" altLang="en-US" dirty="0"/>
              <a:t>目录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6125084" y="1333485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7399640" y="1369380"/>
            <a:ext cx="4425648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5693912" y="2479283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882063" y="2515178"/>
            <a:ext cx="4943224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4" name="Text Placeholder 14"/>
          <p:cNvSpPr>
            <a:spLocks noGrp="1"/>
          </p:cNvSpPr>
          <p:nvPr>
            <p:ph type="body" sz="quarter" idx="22" hasCustomPrompt="1"/>
          </p:nvPr>
        </p:nvSpPr>
        <p:spPr>
          <a:xfrm>
            <a:off x="5885247" y="4863055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35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7217408" y="4898950"/>
            <a:ext cx="4607879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24" hasCustomPrompt="1"/>
          </p:nvPr>
        </p:nvSpPr>
        <p:spPr>
          <a:xfrm>
            <a:off x="5681806" y="3715353"/>
            <a:ext cx="846362" cy="5950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6882063" y="3751248"/>
            <a:ext cx="4943224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9" name="文本占位符 22"/>
          <p:cNvSpPr>
            <a:spLocks noGrp="1"/>
          </p:cNvSpPr>
          <p:nvPr>
            <p:ph type="body" sz="quarter" idx="10"/>
          </p:nvPr>
        </p:nvSpPr>
        <p:spPr>
          <a:xfrm>
            <a:off x="7399641" y="1911701"/>
            <a:ext cx="4425647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0" name="文本占位符 22"/>
          <p:cNvSpPr>
            <a:spLocks noGrp="1"/>
          </p:cNvSpPr>
          <p:nvPr>
            <p:ph type="body" sz="quarter" idx="26"/>
          </p:nvPr>
        </p:nvSpPr>
        <p:spPr>
          <a:xfrm>
            <a:off x="6882063" y="3072341"/>
            <a:ext cx="4959918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1" name="文本占位符 22"/>
          <p:cNvSpPr>
            <a:spLocks noGrp="1"/>
          </p:cNvSpPr>
          <p:nvPr>
            <p:ph type="body" sz="quarter" idx="27"/>
          </p:nvPr>
        </p:nvSpPr>
        <p:spPr>
          <a:xfrm>
            <a:off x="6882063" y="4296204"/>
            <a:ext cx="4943225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3" name="文本占位符 22"/>
          <p:cNvSpPr>
            <a:spLocks noGrp="1"/>
          </p:cNvSpPr>
          <p:nvPr>
            <p:ph type="body" sz="quarter" idx="29"/>
          </p:nvPr>
        </p:nvSpPr>
        <p:spPr>
          <a:xfrm>
            <a:off x="7217408" y="5457928"/>
            <a:ext cx="4607879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" name="矩形 2"/>
          <p:cNvSpPr/>
          <p:nvPr userDrawn="1"/>
        </p:nvSpPr>
        <p:spPr>
          <a:xfrm>
            <a:off x="741269" y="4183212"/>
            <a:ext cx="3135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kern="1200" spc="600" dirty="0">
                <a:ln w="19050">
                  <a:noFill/>
                </a:ln>
                <a:solidFill>
                  <a:schemeClr val="bg1"/>
                </a:solidFill>
                <a:effectLst>
                  <a:outerShdw dist="889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n-lt"/>
                <a:ea typeface="+mj-ea"/>
                <a:cs typeface="+mj-cs"/>
              </a:rPr>
              <a:t>CONTENS</a:t>
            </a:r>
            <a:endParaRPr lang="zh-CN" altLang="en-US" sz="4000" b="1" kern="1200" spc="600" dirty="0">
              <a:ln w="19050">
                <a:noFill/>
              </a:ln>
              <a:solidFill>
                <a:schemeClr val="bg1"/>
              </a:solidFill>
              <a:effectLst>
                <a:outerShdw dist="88900" dir="2700000" algn="tl" rotWithShape="0">
                  <a:schemeClr val="tx1">
                    <a:lumMod val="75000"/>
                    <a:lumOff val="25000"/>
                  </a:schemeClr>
                </a:outerShdw>
              </a:effectLst>
              <a:latin typeface="+mn-lt"/>
              <a:ea typeface="+mj-ea"/>
              <a:cs typeface="+mj-cs"/>
            </a:endParaRPr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1885386" y="3972649"/>
            <a:ext cx="847725" cy="146663"/>
            <a:chOff x="5682122" y="4056534"/>
            <a:chExt cx="847725" cy="146663"/>
          </a:xfrm>
        </p:grpSpPr>
        <p:sp>
          <p:nvSpPr>
            <p:cNvPr id="88" name="矩形 8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 userDrawn="1"/>
        </p:nvGrpSpPr>
        <p:grpSpPr>
          <a:xfrm>
            <a:off x="365125" y="204788"/>
            <a:ext cx="437574" cy="427693"/>
            <a:chOff x="365125" y="204788"/>
            <a:chExt cx="437574" cy="427693"/>
          </a:xfrm>
        </p:grpSpPr>
        <p:sp>
          <p:nvSpPr>
            <p:cNvPr id="72" name="矩形 71"/>
            <p:cNvSpPr/>
            <p:nvPr userDrawn="1"/>
          </p:nvSpPr>
          <p:spPr>
            <a:xfrm>
              <a:off x="435987" y="265769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 userDrawn="1"/>
          </p:nvSpPr>
          <p:spPr>
            <a:xfrm>
              <a:off x="365125" y="204788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 userDrawn="1"/>
        </p:nvGrpSpPr>
        <p:grpSpPr>
          <a:xfrm>
            <a:off x="365125" y="6010276"/>
            <a:ext cx="437574" cy="427693"/>
            <a:chOff x="365125" y="6010276"/>
            <a:chExt cx="437574" cy="427693"/>
          </a:xfrm>
        </p:grpSpPr>
        <p:sp>
          <p:nvSpPr>
            <p:cNvPr id="75" name="矩形 74"/>
            <p:cNvSpPr/>
            <p:nvPr userDrawn="1"/>
          </p:nvSpPr>
          <p:spPr>
            <a:xfrm>
              <a:off x="435987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365125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2840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149109" y="1437979"/>
            <a:ext cx="5227745" cy="3979572"/>
            <a:chOff x="-149109" y="1437979"/>
            <a:chExt cx="5227745" cy="3979572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-149109" y="1437979"/>
              <a:ext cx="5227745" cy="3979572"/>
              <a:chOff x="3063875" y="4763"/>
              <a:chExt cx="9038183" cy="6880225"/>
            </a:xfrm>
            <a:solidFill>
              <a:srgbClr val="FFFFFF"/>
            </a:solidFill>
          </p:grpSpPr>
          <p:sp>
            <p:nvSpPr>
              <p:cNvPr id="93" name="Freeform 5"/>
              <p:cNvSpPr>
                <a:spLocks/>
              </p:cNvSpPr>
              <p:nvPr/>
            </p:nvSpPr>
            <p:spPr bwMode="auto">
              <a:xfrm>
                <a:off x="3617913" y="4763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6"/>
              <p:cNvSpPr>
                <a:spLocks/>
              </p:cNvSpPr>
              <p:nvPr/>
            </p:nvSpPr>
            <p:spPr bwMode="auto">
              <a:xfrm>
                <a:off x="3617913" y="4763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4481513" y="2651125"/>
                <a:ext cx="520700" cy="0"/>
              </a:xfrm>
              <a:custGeom>
                <a:avLst/>
                <a:gdLst>
                  <a:gd name="T0" fmla="*/ 328 w 328"/>
                  <a:gd name="T1" fmla="*/ 0 w 328"/>
                  <a:gd name="T2" fmla="*/ 328 w 32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28">
                    <a:moveTo>
                      <a:pt x="328" y="0"/>
                    </a:moveTo>
                    <a:lnTo>
                      <a:pt x="0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Line 8"/>
              <p:cNvSpPr>
                <a:spLocks noChangeShapeType="1"/>
              </p:cNvSpPr>
              <p:nvPr/>
            </p:nvSpPr>
            <p:spPr bwMode="auto">
              <a:xfrm flipH="1">
                <a:off x="4481513" y="2651125"/>
                <a:ext cx="52070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Freeform 9"/>
              <p:cNvSpPr>
                <a:spLocks/>
              </p:cNvSpPr>
              <p:nvPr/>
            </p:nvSpPr>
            <p:spPr bwMode="auto">
              <a:xfrm>
                <a:off x="4481513" y="2120900"/>
                <a:ext cx="754062" cy="0"/>
              </a:xfrm>
              <a:custGeom>
                <a:avLst/>
                <a:gdLst>
                  <a:gd name="T0" fmla="*/ 475 w 475"/>
                  <a:gd name="T1" fmla="*/ 0 w 475"/>
                  <a:gd name="T2" fmla="*/ 475 w 47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75">
                    <a:moveTo>
                      <a:pt x="475" y="0"/>
                    </a:moveTo>
                    <a:lnTo>
                      <a:pt x="0" y="0"/>
                    </a:lnTo>
                    <a:lnTo>
                      <a:pt x="475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Line 10"/>
              <p:cNvSpPr>
                <a:spLocks noChangeShapeType="1"/>
              </p:cNvSpPr>
              <p:nvPr/>
            </p:nvSpPr>
            <p:spPr bwMode="auto">
              <a:xfrm flipH="1">
                <a:off x="4481513" y="2120900"/>
                <a:ext cx="754062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Freeform 11"/>
              <p:cNvSpPr>
                <a:spLocks/>
              </p:cNvSpPr>
              <p:nvPr/>
            </p:nvSpPr>
            <p:spPr bwMode="auto">
              <a:xfrm>
                <a:off x="3328988" y="1592263"/>
                <a:ext cx="1906587" cy="0"/>
              </a:xfrm>
              <a:custGeom>
                <a:avLst/>
                <a:gdLst>
                  <a:gd name="T0" fmla="*/ 1201 w 1201"/>
                  <a:gd name="T1" fmla="*/ 0 w 1201"/>
                  <a:gd name="T2" fmla="*/ 1201 w 120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01">
                    <a:moveTo>
                      <a:pt x="1201" y="0"/>
                    </a:moveTo>
                    <a:lnTo>
                      <a:pt x="0" y="0"/>
                    </a:lnTo>
                    <a:lnTo>
                      <a:pt x="1201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Line 12"/>
              <p:cNvSpPr>
                <a:spLocks noChangeShapeType="1"/>
              </p:cNvSpPr>
              <p:nvPr/>
            </p:nvSpPr>
            <p:spPr bwMode="auto">
              <a:xfrm flipH="1">
                <a:off x="3328988" y="1592263"/>
                <a:ext cx="1906587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Freeform 13"/>
              <p:cNvSpPr>
                <a:spLocks/>
              </p:cNvSpPr>
              <p:nvPr/>
            </p:nvSpPr>
            <p:spPr bwMode="auto">
              <a:xfrm>
                <a:off x="3328988" y="1062038"/>
                <a:ext cx="1470025" cy="0"/>
              </a:xfrm>
              <a:custGeom>
                <a:avLst/>
                <a:gdLst>
                  <a:gd name="T0" fmla="*/ 926 w 926"/>
                  <a:gd name="T1" fmla="*/ 0 w 926"/>
                  <a:gd name="T2" fmla="*/ 926 w 9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926">
                    <a:moveTo>
                      <a:pt x="926" y="0"/>
                    </a:moveTo>
                    <a:lnTo>
                      <a:pt x="0" y="0"/>
                    </a:lnTo>
                    <a:lnTo>
                      <a:pt x="926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Line 14"/>
              <p:cNvSpPr>
                <a:spLocks noChangeShapeType="1"/>
              </p:cNvSpPr>
              <p:nvPr/>
            </p:nvSpPr>
            <p:spPr bwMode="auto">
              <a:xfrm flipH="1">
                <a:off x="3328988" y="1062038"/>
                <a:ext cx="1470025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Freeform 15"/>
              <p:cNvSpPr>
                <a:spLocks/>
              </p:cNvSpPr>
              <p:nvPr/>
            </p:nvSpPr>
            <p:spPr bwMode="auto">
              <a:xfrm>
                <a:off x="3878263" y="533400"/>
                <a:ext cx="920750" cy="0"/>
              </a:xfrm>
              <a:custGeom>
                <a:avLst/>
                <a:gdLst>
                  <a:gd name="T0" fmla="*/ 580 w 580"/>
                  <a:gd name="T1" fmla="*/ 0 w 580"/>
                  <a:gd name="T2" fmla="*/ 580 w 5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80">
                    <a:moveTo>
                      <a:pt x="580" y="0"/>
                    </a:moveTo>
                    <a:lnTo>
                      <a:pt x="0" y="0"/>
                    </a:lnTo>
                    <a:lnTo>
                      <a:pt x="58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Line 16"/>
              <p:cNvSpPr>
                <a:spLocks noChangeShapeType="1"/>
              </p:cNvSpPr>
              <p:nvPr/>
            </p:nvSpPr>
            <p:spPr bwMode="auto">
              <a:xfrm flipH="1">
                <a:off x="3878263" y="533400"/>
                <a:ext cx="9207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Freeform 17"/>
              <p:cNvSpPr>
                <a:spLocks/>
              </p:cNvSpPr>
              <p:nvPr/>
            </p:nvSpPr>
            <p:spPr bwMode="auto">
              <a:xfrm>
                <a:off x="3878263" y="4763"/>
                <a:ext cx="1612900" cy="0"/>
              </a:xfrm>
              <a:custGeom>
                <a:avLst/>
                <a:gdLst>
                  <a:gd name="T0" fmla="*/ 1016 w 1016"/>
                  <a:gd name="T1" fmla="*/ 0 w 1016"/>
                  <a:gd name="T2" fmla="*/ 1016 w 10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6">
                    <a:moveTo>
                      <a:pt x="1016" y="0"/>
                    </a:moveTo>
                    <a:lnTo>
                      <a:pt x="0" y="0"/>
                    </a:lnTo>
                    <a:lnTo>
                      <a:pt x="1016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Line 18"/>
              <p:cNvSpPr>
                <a:spLocks noChangeShapeType="1"/>
              </p:cNvSpPr>
              <p:nvPr/>
            </p:nvSpPr>
            <p:spPr bwMode="auto">
              <a:xfrm flipH="1">
                <a:off x="3878262" y="4763"/>
                <a:ext cx="510383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Freeform 19"/>
              <p:cNvSpPr>
                <a:spLocks/>
              </p:cNvSpPr>
              <p:nvPr/>
            </p:nvSpPr>
            <p:spPr bwMode="auto">
              <a:xfrm>
                <a:off x="5002213" y="2651125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Freeform 20"/>
              <p:cNvSpPr>
                <a:spLocks/>
              </p:cNvSpPr>
              <p:nvPr/>
            </p:nvSpPr>
            <p:spPr bwMode="auto">
              <a:xfrm>
                <a:off x="5002213" y="2651125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Freeform 21"/>
              <p:cNvSpPr>
                <a:spLocks/>
              </p:cNvSpPr>
              <p:nvPr/>
            </p:nvSpPr>
            <p:spPr bwMode="auto">
              <a:xfrm>
                <a:off x="5491163" y="3709988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Freeform 22"/>
              <p:cNvSpPr>
                <a:spLocks/>
              </p:cNvSpPr>
              <p:nvPr/>
            </p:nvSpPr>
            <p:spPr bwMode="auto">
              <a:xfrm>
                <a:off x="5491163" y="3709988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Freeform 23"/>
              <p:cNvSpPr>
                <a:spLocks/>
              </p:cNvSpPr>
              <p:nvPr/>
            </p:nvSpPr>
            <p:spPr bwMode="auto">
              <a:xfrm>
                <a:off x="5491163" y="476885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Freeform 24"/>
              <p:cNvSpPr>
                <a:spLocks/>
              </p:cNvSpPr>
              <p:nvPr/>
            </p:nvSpPr>
            <p:spPr bwMode="auto">
              <a:xfrm>
                <a:off x="5491163" y="476885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Freeform 25"/>
              <p:cNvSpPr>
                <a:spLocks/>
              </p:cNvSpPr>
              <p:nvPr/>
            </p:nvSpPr>
            <p:spPr bwMode="auto">
              <a:xfrm>
                <a:off x="4481513" y="582771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Freeform 26"/>
              <p:cNvSpPr>
                <a:spLocks/>
              </p:cNvSpPr>
              <p:nvPr/>
            </p:nvSpPr>
            <p:spPr bwMode="auto">
              <a:xfrm>
                <a:off x="4481513" y="582771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Freeform 27"/>
              <p:cNvSpPr>
                <a:spLocks/>
              </p:cNvSpPr>
              <p:nvPr/>
            </p:nvSpPr>
            <p:spPr bwMode="auto">
              <a:xfrm>
                <a:off x="3878263" y="3179763"/>
                <a:ext cx="1123950" cy="0"/>
              </a:xfrm>
              <a:custGeom>
                <a:avLst/>
                <a:gdLst>
                  <a:gd name="T0" fmla="*/ 0 w 708"/>
                  <a:gd name="T1" fmla="*/ 708 w 708"/>
                  <a:gd name="T2" fmla="*/ 0 w 70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08">
                    <a:moveTo>
                      <a:pt x="0" y="0"/>
                    </a:moveTo>
                    <a:lnTo>
                      <a:pt x="70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Line 28"/>
              <p:cNvSpPr>
                <a:spLocks noChangeShapeType="1"/>
              </p:cNvSpPr>
              <p:nvPr/>
            </p:nvSpPr>
            <p:spPr bwMode="auto">
              <a:xfrm>
                <a:off x="3878263" y="3179763"/>
                <a:ext cx="11239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Freeform 29"/>
              <p:cNvSpPr>
                <a:spLocks/>
              </p:cNvSpPr>
              <p:nvPr/>
            </p:nvSpPr>
            <p:spPr bwMode="auto">
              <a:xfrm>
                <a:off x="3878263" y="3709988"/>
                <a:ext cx="1612900" cy="0"/>
              </a:xfrm>
              <a:custGeom>
                <a:avLst/>
                <a:gdLst>
                  <a:gd name="T0" fmla="*/ 0 w 1016"/>
                  <a:gd name="T1" fmla="*/ 1016 w 1016"/>
                  <a:gd name="T2" fmla="*/ 0 w 10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6">
                    <a:moveTo>
                      <a:pt x="0" y="0"/>
                    </a:moveTo>
                    <a:lnTo>
                      <a:pt x="10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Line 30"/>
              <p:cNvSpPr>
                <a:spLocks noChangeShapeType="1"/>
              </p:cNvSpPr>
              <p:nvPr/>
            </p:nvSpPr>
            <p:spPr bwMode="auto">
              <a:xfrm>
                <a:off x="3878263" y="3709988"/>
                <a:ext cx="161290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Freeform 31"/>
              <p:cNvSpPr>
                <a:spLocks/>
              </p:cNvSpPr>
              <p:nvPr/>
            </p:nvSpPr>
            <p:spPr bwMode="auto">
              <a:xfrm>
                <a:off x="4611688" y="4238625"/>
                <a:ext cx="879475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Line 32"/>
              <p:cNvSpPr>
                <a:spLocks noChangeShapeType="1"/>
              </p:cNvSpPr>
              <p:nvPr/>
            </p:nvSpPr>
            <p:spPr bwMode="auto">
              <a:xfrm>
                <a:off x="4611688" y="4238625"/>
                <a:ext cx="879475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Freeform 33"/>
              <p:cNvSpPr>
                <a:spLocks/>
              </p:cNvSpPr>
              <p:nvPr/>
            </p:nvSpPr>
            <p:spPr bwMode="auto">
              <a:xfrm>
                <a:off x="4611688" y="4768850"/>
                <a:ext cx="879475" cy="0"/>
              </a:xfrm>
              <a:custGeom>
                <a:avLst/>
                <a:gdLst>
                  <a:gd name="T0" fmla="*/ 0 w 554"/>
                  <a:gd name="T1" fmla="*/ 554 w 554"/>
                  <a:gd name="T2" fmla="*/ 0 w 55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54">
                    <a:moveTo>
                      <a:pt x="0" y="0"/>
                    </a:moveTo>
                    <a:lnTo>
                      <a:pt x="55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Line 34"/>
              <p:cNvSpPr>
                <a:spLocks noChangeShapeType="1"/>
              </p:cNvSpPr>
              <p:nvPr/>
            </p:nvSpPr>
            <p:spPr bwMode="auto">
              <a:xfrm>
                <a:off x="4611688" y="4768850"/>
                <a:ext cx="879475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Freeform 35"/>
              <p:cNvSpPr>
                <a:spLocks/>
              </p:cNvSpPr>
              <p:nvPr/>
            </p:nvSpPr>
            <p:spPr bwMode="auto">
              <a:xfrm>
                <a:off x="3459163" y="5297488"/>
                <a:ext cx="2032000" cy="0"/>
              </a:xfrm>
              <a:custGeom>
                <a:avLst/>
                <a:gdLst>
                  <a:gd name="T0" fmla="*/ 0 w 1280"/>
                  <a:gd name="T1" fmla="*/ 1280 w 1280"/>
                  <a:gd name="T2" fmla="*/ 0 w 12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280">
                    <a:moveTo>
                      <a:pt x="0" y="0"/>
                    </a:moveTo>
                    <a:lnTo>
                      <a:pt x="12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Line 36"/>
              <p:cNvSpPr>
                <a:spLocks noChangeShapeType="1"/>
              </p:cNvSpPr>
              <p:nvPr/>
            </p:nvSpPr>
            <p:spPr bwMode="auto">
              <a:xfrm>
                <a:off x="3459163" y="5297488"/>
                <a:ext cx="203200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Freeform 37"/>
              <p:cNvSpPr>
                <a:spLocks/>
              </p:cNvSpPr>
              <p:nvPr/>
            </p:nvSpPr>
            <p:spPr bwMode="auto">
              <a:xfrm>
                <a:off x="3459163" y="5827713"/>
                <a:ext cx="1022350" cy="0"/>
              </a:xfrm>
              <a:custGeom>
                <a:avLst/>
                <a:gdLst>
                  <a:gd name="T0" fmla="*/ 0 w 644"/>
                  <a:gd name="T1" fmla="*/ 644 w 644"/>
                  <a:gd name="T2" fmla="*/ 0 w 64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44">
                    <a:moveTo>
                      <a:pt x="0" y="0"/>
                    </a:moveTo>
                    <a:lnTo>
                      <a:pt x="6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Line 38"/>
              <p:cNvSpPr>
                <a:spLocks noChangeShapeType="1"/>
              </p:cNvSpPr>
              <p:nvPr/>
            </p:nvSpPr>
            <p:spPr bwMode="auto">
              <a:xfrm>
                <a:off x="3459163" y="5827713"/>
                <a:ext cx="10223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Freeform 39"/>
              <p:cNvSpPr>
                <a:spLocks/>
              </p:cNvSpPr>
              <p:nvPr/>
            </p:nvSpPr>
            <p:spPr bwMode="auto">
              <a:xfrm>
                <a:off x="3878263" y="6356350"/>
                <a:ext cx="603250" cy="0"/>
              </a:xfrm>
              <a:custGeom>
                <a:avLst/>
                <a:gdLst>
                  <a:gd name="T0" fmla="*/ 0 w 380"/>
                  <a:gd name="T1" fmla="*/ 380 w 380"/>
                  <a:gd name="T2" fmla="*/ 0 w 3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80">
                    <a:moveTo>
                      <a:pt x="0" y="0"/>
                    </a:move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Line 40"/>
              <p:cNvSpPr>
                <a:spLocks noChangeShapeType="1"/>
              </p:cNvSpPr>
              <p:nvPr/>
            </p:nvSpPr>
            <p:spPr bwMode="auto">
              <a:xfrm>
                <a:off x="3878263" y="6356350"/>
                <a:ext cx="603250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Freeform 41"/>
              <p:cNvSpPr>
                <a:spLocks/>
              </p:cNvSpPr>
              <p:nvPr/>
            </p:nvSpPr>
            <p:spPr bwMode="auto">
              <a:xfrm>
                <a:off x="3878263" y="6884988"/>
                <a:ext cx="1612900" cy="0"/>
              </a:xfrm>
              <a:custGeom>
                <a:avLst/>
                <a:gdLst>
                  <a:gd name="T0" fmla="*/ 0 w 1016"/>
                  <a:gd name="T1" fmla="*/ 1016 w 1016"/>
                  <a:gd name="T2" fmla="*/ 0 w 101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16">
                    <a:moveTo>
                      <a:pt x="0" y="0"/>
                    </a:moveTo>
                    <a:lnTo>
                      <a:pt x="10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Line 42"/>
              <p:cNvSpPr>
                <a:spLocks noChangeShapeType="1"/>
              </p:cNvSpPr>
              <p:nvPr/>
            </p:nvSpPr>
            <p:spPr bwMode="auto">
              <a:xfrm>
                <a:off x="3878262" y="6884988"/>
                <a:ext cx="2428471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Freeform 43"/>
              <p:cNvSpPr>
                <a:spLocks/>
              </p:cNvSpPr>
              <p:nvPr/>
            </p:nvSpPr>
            <p:spPr bwMode="auto">
              <a:xfrm>
                <a:off x="3063875" y="1062038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Freeform 44"/>
              <p:cNvSpPr>
                <a:spLocks/>
              </p:cNvSpPr>
              <p:nvPr/>
            </p:nvSpPr>
            <p:spPr bwMode="auto">
              <a:xfrm>
                <a:off x="3063875" y="1062039"/>
                <a:ext cx="265113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Freeform 45"/>
              <p:cNvSpPr>
                <a:spLocks/>
              </p:cNvSpPr>
              <p:nvPr/>
            </p:nvSpPr>
            <p:spPr bwMode="auto">
              <a:xfrm>
                <a:off x="5226050" y="159226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Freeform 46"/>
              <p:cNvSpPr>
                <a:spLocks/>
              </p:cNvSpPr>
              <p:nvPr/>
            </p:nvSpPr>
            <p:spPr bwMode="auto">
              <a:xfrm>
                <a:off x="5226050" y="1592263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47"/>
              <p:cNvSpPr>
                <a:spLocks/>
              </p:cNvSpPr>
              <p:nvPr/>
            </p:nvSpPr>
            <p:spPr bwMode="auto">
              <a:xfrm>
                <a:off x="4221163" y="2120900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Freeform 48"/>
              <p:cNvSpPr>
                <a:spLocks/>
              </p:cNvSpPr>
              <p:nvPr/>
            </p:nvSpPr>
            <p:spPr bwMode="auto">
              <a:xfrm>
                <a:off x="4221163" y="2120900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49"/>
              <p:cNvSpPr>
                <a:spLocks/>
              </p:cNvSpPr>
              <p:nvPr/>
            </p:nvSpPr>
            <p:spPr bwMode="auto">
              <a:xfrm>
                <a:off x="4791075" y="53340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Freeform 50"/>
              <p:cNvSpPr>
                <a:spLocks/>
              </p:cNvSpPr>
              <p:nvPr/>
            </p:nvSpPr>
            <p:spPr bwMode="auto">
              <a:xfrm>
                <a:off x="4791075" y="533400"/>
                <a:ext cx="265112" cy="528638"/>
              </a:xfrm>
              <a:custGeom>
                <a:avLst/>
                <a:gdLst>
                  <a:gd name="T0" fmla="*/ 0 w 65"/>
                  <a:gd name="T1" fmla="*/ 130 h 130"/>
                  <a:gd name="T2" fmla="*/ 65 w 65"/>
                  <a:gd name="T3" fmla="*/ 65 h 130"/>
                  <a:gd name="T4" fmla="*/ 0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0" y="130"/>
                    </a:moveTo>
                    <a:cubicBezTo>
                      <a:pt x="36" y="130"/>
                      <a:pt x="65" y="101"/>
                      <a:pt x="65" y="65"/>
                    </a:cubicBezTo>
                    <a:cubicBezTo>
                      <a:pt x="65" y="29"/>
                      <a:pt x="36" y="0"/>
                      <a:pt x="0" y="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51"/>
              <p:cNvSpPr>
                <a:spLocks/>
              </p:cNvSpPr>
              <p:nvPr/>
            </p:nvSpPr>
            <p:spPr bwMode="auto">
              <a:xfrm>
                <a:off x="3617912" y="3179763"/>
                <a:ext cx="265113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52"/>
              <p:cNvSpPr>
                <a:spLocks/>
              </p:cNvSpPr>
              <p:nvPr/>
            </p:nvSpPr>
            <p:spPr bwMode="auto">
              <a:xfrm>
                <a:off x="3617912" y="3179763"/>
                <a:ext cx="265113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53"/>
              <p:cNvSpPr>
                <a:spLocks/>
              </p:cNvSpPr>
              <p:nvPr/>
            </p:nvSpPr>
            <p:spPr bwMode="auto">
              <a:xfrm>
                <a:off x="4351338" y="4238625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54"/>
              <p:cNvSpPr>
                <a:spLocks/>
              </p:cNvSpPr>
              <p:nvPr/>
            </p:nvSpPr>
            <p:spPr bwMode="auto">
              <a:xfrm>
                <a:off x="4351338" y="4238625"/>
                <a:ext cx="265112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55"/>
              <p:cNvSpPr>
                <a:spLocks/>
              </p:cNvSpPr>
              <p:nvPr/>
            </p:nvSpPr>
            <p:spPr bwMode="auto">
              <a:xfrm>
                <a:off x="3198813" y="5297488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56"/>
              <p:cNvSpPr>
                <a:spLocks/>
              </p:cNvSpPr>
              <p:nvPr/>
            </p:nvSpPr>
            <p:spPr bwMode="auto">
              <a:xfrm>
                <a:off x="3198813" y="5297488"/>
                <a:ext cx="263525" cy="530225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57"/>
              <p:cNvSpPr>
                <a:spLocks/>
              </p:cNvSpPr>
              <p:nvPr/>
            </p:nvSpPr>
            <p:spPr bwMode="auto">
              <a:xfrm>
                <a:off x="3617913" y="6356350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ysClr val="windowText" lastClr="000000"/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58"/>
              <p:cNvSpPr>
                <a:spLocks/>
              </p:cNvSpPr>
              <p:nvPr/>
            </p:nvSpPr>
            <p:spPr bwMode="auto">
              <a:xfrm>
                <a:off x="3617913" y="6356350"/>
                <a:ext cx="265112" cy="528638"/>
              </a:xfrm>
              <a:custGeom>
                <a:avLst/>
                <a:gdLst>
                  <a:gd name="T0" fmla="*/ 65 w 65"/>
                  <a:gd name="T1" fmla="*/ 0 h 130"/>
                  <a:gd name="T2" fmla="*/ 0 w 65"/>
                  <a:gd name="T3" fmla="*/ 65 h 130"/>
                  <a:gd name="T4" fmla="*/ 65 w 6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</a:path>
                </a:pathLst>
              </a:cu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Line 18"/>
              <p:cNvSpPr>
                <a:spLocks noChangeShapeType="1"/>
              </p:cNvSpPr>
              <p:nvPr/>
            </p:nvSpPr>
            <p:spPr bwMode="auto">
              <a:xfrm flipH="1">
                <a:off x="9330319" y="4763"/>
                <a:ext cx="442222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Line 18"/>
              <p:cNvSpPr>
                <a:spLocks noChangeShapeType="1"/>
              </p:cNvSpPr>
              <p:nvPr/>
            </p:nvSpPr>
            <p:spPr bwMode="auto">
              <a:xfrm flipH="1">
                <a:off x="10100497" y="4763"/>
                <a:ext cx="2001561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Line 42"/>
              <p:cNvSpPr>
                <a:spLocks noChangeShapeType="1"/>
              </p:cNvSpPr>
              <p:nvPr/>
            </p:nvSpPr>
            <p:spPr bwMode="auto">
              <a:xfrm>
                <a:off x="6736032" y="6884988"/>
                <a:ext cx="867846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Line 42"/>
              <p:cNvSpPr>
                <a:spLocks noChangeShapeType="1"/>
              </p:cNvSpPr>
              <p:nvPr/>
            </p:nvSpPr>
            <p:spPr bwMode="auto">
              <a:xfrm>
                <a:off x="7968703" y="6884988"/>
                <a:ext cx="3601688" cy="0"/>
              </a:xfrm>
              <a:prstGeom prst="line">
                <a:avLst/>
              </a:prstGeom>
              <a:grpFill/>
              <a:ln w="95250" cap="rnd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5" name="lansebuqi"/>
            <p:cNvGrpSpPr/>
            <p:nvPr/>
          </p:nvGrpSpPr>
          <p:grpSpPr>
            <a:xfrm flipH="1">
              <a:off x="3674136" y="1903608"/>
              <a:ext cx="1232580" cy="3064508"/>
              <a:chOff x="10186792" y="1980066"/>
              <a:chExt cx="1232580" cy="306450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0367768" y="1980066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0615417" y="2581728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0490004" y="3207836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0769404" y="3815849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0769404" y="4425449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0186792" y="5044574"/>
                <a:ext cx="649968" cy="0"/>
              </a:xfrm>
              <a:prstGeom prst="line">
                <a:avLst/>
              </a:prstGeom>
              <a:noFill/>
              <a:ln w="215900" cap="rnd" cmpd="sng" algn="ctr">
                <a:solidFill>
                  <a:schemeClr val="accent4"/>
                </a:solidFill>
                <a:prstDash val="solid"/>
                <a:round/>
              </a:ln>
              <a:effectLst/>
            </p:spPr>
          </p:cxnSp>
        </p:grpSp>
      </p:grpSp>
      <p:grpSp>
        <p:nvGrpSpPr>
          <p:cNvPr id="243" name="组合 242"/>
          <p:cNvGrpSpPr/>
          <p:nvPr userDrawn="1"/>
        </p:nvGrpSpPr>
        <p:grpSpPr>
          <a:xfrm>
            <a:off x="301566" y="2125437"/>
            <a:ext cx="3193772" cy="2607127"/>
            <a:chOff x="301566" y="2161830"/>
            <a:chExt cx="3193772" cy="2607127"/>
          </a:xfrm>
        </p:grpSpPr>
        <p:sp>
          <p:nvSpPr>
            <p:cNvPr id="214" name="弦形 213"/>
            <p:cNvSpPr/>
            <p:nvPr/>
          </p:nvSpPr>
          <p:spPr>
            <a:xfrm rot="5400000">
              <a:off x="301566" y="3328743"/>
              <a:ext cx="514262" cy="514262"/>
            </a:xfrm>
            <a:prstGeom prst="chord">
              <a:avLst>
                <a:gd name="adj1" fmla="val 20996857"/>
                <a:gd name="adj2" fmla="val 1159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2" name="组合 241"/>
            <p:cNvGrpSpPr/>
            <p:nvPr userDrawn="1"/>
          </p:nvGrpSpPr>
          <p:grpSpPr>
            <a:xfrm>
              <a:off x="1098564" y="2426379"/>
              <a:ext cx="2132225" cy="2138660"/>
              <a:chOff x="1098564" y="2426379"/>
              <a:chExt cx="2132225" cy="2138660"/>
            </a:xfrm>
          </p:grpSpPr>
          <p:sp>
            <p:nvSpPr>
              <p:cNvPr id="222" name="椭圆 221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3" name="椭圆 222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0" name="弦形 20"/>
            <p:cNvSpPr/>
            <p:nvPr/>
          </p:nvSpPr>
          <p:spPr>
            <a:xfrm rot="5400000">
              <a:off x="331780" y="3327845"/>
              <a:ext cx="518198" cy="272728"/>
            </a:xfrm>
            <a:custGeom>
              <a:avLst/>
              <a:gdLst>
                <a:gd name="connsiteX0" fmla="*/ 384001 w 384337"/>
                <a:gd name="connsiteY0" fmla="*/ 180812 h 384337"/>
                <a:gd name="connsiteX1" fmla="*/ 291428 w 384337"/>
                <a:gd name="connsiteY1" fmla="*/ 356717 h 384337"/>
                <a:gd name="connsiteX2" fmla="*/ 92651 w 384337"/>
                <a:gd name="connsiteY2" fmla="*/ 356561 h 384337"/>
                <a:gd name="connsiteX3" fmla="*/ 353 w 384337"/>
                <a:gd name="connsiteY3" fmla="*/ 180511 h 384337"/>
                <a:gd name="connsiteX4" fmla="*/ 384001 w 384337"/>
                <a:gd name="connsiteY4" fmla="*/ 180812 h 384337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22278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278" h="203825">
                  <a:moveTo>
                    <a:pt x="386941" y="301"/>
                  </a:moveTo>
                  <a:cubicBezTo>
                    <a:pt x="391161" y="71581"/>
                    <a:pt x="355510" y="139324"/>
                    <a:pt x="294368" y="176206"/>
                  </a:cubicBezTo>
                  <a:cubicBezTo>
                    <a:pt x="233226" y="213088"/>
                    <a:pt x="156675" y="213028"/>
                    <a:pt x="95591" y="176050"/>
                  </a:cubicBezTo>
                  <a:cubicBezTo>
                    <a:pt x="34507" y="139072"/>
                    <a:pt x="-13196" y="29200"/>
                    <a:pt x="3293" y="0"/>
                  </a:cubicBezTo>
                  <a:cubicBezTo>
                    <a:pt x="67037" y="282"/>
                    <a:pt x="130781" y="10090"/>
                    <a:pt x="194525" y="10372"/>
                  </a:cubicBezTo>
                  <a:cubicBezTo>
                    <a:pt x="258664" y="10190"/>
                    <a:pt x="322802" y="483"/>
                    <a:pt x="386941" y="3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2" name="组合 231"/>
            <p:cNvGrpSpPr/>
            <p:nvPr/>
          </p:nvGrpSpPr>
          <p:grpSpPr>
            <a:xfrm rot="5400000">
              <a:off x="1325120" y="2598739"/>
              <a:ext cx="1733311" cy="1733309"/>
              <a:chOff x="5505450" y="2838450"/>
              <a:chExt cx="1181100" cy="1181100"/>
            </a:xfrm>
          </p:grpSpPr>
          <p:sp>
            <p:nvSpPr>
              <p:cNvPr id="235" name="弧形 234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6" name="弧形 235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3" name="弧形 232"/>
            <p:cNvSpPr/>
            <p:nvPr/>
          </p:nvSpPr>
          <p:spPr>
            <a:xfrm rot="5400000">
              <a:off x="1041151" y="2314770"/>
              <a:ext cx="2301249" cy="2301247"/>
            </a:xfrm>
            <a:prstGeom prst="arc">
              <a:avLst>
                <a:gd name="adj1" fmla="val 4205922"/>
                <a:gd name="adj2" fmla="val 6584154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弧形 233"/>
            <p:cNvSpPr/>
            <p:nvPr/>
          </p:nvSpPr>
          <p:spPr>
            <a:xfrm rot="5400000">
              <a:off x="888212" y="2161831"/>
              <a:ext cx="2607127" cy="2607125"/>
            </a:xfrm>
            <a:prstGeom prst="arc">
              <a:avLst>
                <a:gd name="adj1" fmla="val 4751941"/>
                <a:gd name="adj2" fmla="val 6074166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 Placeholder 1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25974" y="2497976"/>
            <a:ext cx="2304815" cy="18620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1500" b="1" kern="1200" spc="600" dirty="0">
                <a:ln w="19050">
                  <a:noFill/>
                </a:ln>
                <a:solidFill>
                  <a:schemeClr val="bg1"/>
                </a:solidFill>
                <a:effectLst>
                  <a:outerShdw dist="76200" dir="18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Agency FB" panose="020B0503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grpSp>
        <p:nvGrpSpPr>
          <p:cNvPr id="241" name="组合 240"/>
          <p:cNvGrpSpPr/>
          <p:nvPr userDrawn="1"/>
        </p:nvGrpSpPr>
        <p:grpSpPr>
          <a:xfrm>
            <a:off x="1112872" y="2003379"/>
            <a:ext cx="2464474" cy="2851242"/>
            <a:chOff x="977791" y="1807783"/>
            <a:chExt cx="2943887" cy="3405894"/>
          </a:xfrm>
        </p:grpSpPr>
        <p:sp>
          <p:nvSpPr>
            <p:cNvPr id="215" name="椭圆 214"/>
            <p:cNvSpPr/>
            <p:nvPr/>
          </p:nvSpPr>
          <p:spPr>
            <a:xfrm rot="5400000">
              <a:off x="2074971" y="1896895"/>
              <a:ext cx="213486" cy="2134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 rot="5400000">
              <a:off x="3172151" y="2351361"/>
              <a:ext cx="213486" cy="2134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 rot="5400000">
              <a:off x="3626617" y="3448542"/>
              <a:ext cx="213486" cy="2134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 rot="5400000">
              <a:off x="3172151" y="4545725"/>
              <a:ext cx="213486" cy="2134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 rot="5400000">
              <a:off x="2074971" y="5000191"/>
              <a:ext cx="213486" cy="2134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 rot="5400000">
              <a:off x="977791" y="4545725"/>
              <a:ext cx="213486" cy="2134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 rot="5400000">
              <a:off x="977791" y="2351361"/>
              <a:ext cx="213486" cy="2134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 rot="5400000">
              <a:off x="2156547" y="1807783"/>
              <a:ext cx="213486" cy="2134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 rot="5400000">
              <a:off x="3253726" y="2262249"/>
              <a:ext cx="213486" cy="2134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 rot="5400000">
              <a:off x="3708192" y="3359431"/>
              <a:ext cx="213486" cy="2134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 rot="5400000">
              <a:off x="3253726" y="4456613"/>
              <a:ext cx="213486" cy="2134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 rot="5400000">
              <a:off x="2156547" y="4911080"/>
              <a:ext cx="213486" cy="2134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 rot="5400000">
              <a:off x="1059366" y="4456613"/>
              <a:ext cx="213486" cy="2134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 rot="5400000">
              <a:off x="1059366" y="2262249"/>
              <a:ext cx="213486" cy="2134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 Placeholder 14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163122" y="3314571"/>
            <a:ext cx="4388776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32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8" name="文本占位符 22"/>
          <p:cNvSpPr>
            <a:spLocks noGrp="1"/>
          </p:cNvSpPr>
          <p:nvPr userDrawn="1">
            <p:ph type="body" sz="quarter" idx="10"/>
          </p:nvPr>
        </p:nvSpPr>
        <p:spPr>
          <a:xfrm>
            <a:off x="5163122" y="3988859"/>
            <a:ext cx="6662166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" name="文本框 8"/>
          <p:cNvSpPr txBox="1"/>
          <p:nvPr userDrawn="1"/>
        </p:nvSpPr>
        <p:spPr>
          <a:xfrm>
            <a:off x="126722" y="2487156"/>
            <a:ext cx="3098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Agency FB" panose="020B0503020202020204" pitchFamily="34" charset="0"/>
                <a:ea typeface="+mj-ea"/>
                <a:cs typeface="+mj-cs"/>
              </a:rPr>
              <a:t>PART</a:t>
            </a:r>
            <a:endParaRPr lang="zh-CN" altLang="en-US" sz="3200" b="1" kern="1200" dirty="0">
              <a:ln w="19050">
                <a:noFill/>
              </a:ln>
              <a:solidFill>
                <a:schemeClr val="accent4"/>
              </a:solidFill>
              <a:effectLst>
                <a:outerShdw dist="76200" dir="2700000" algn="tl" rotWithShape="0">
                  <a:schemeClr val="tx1">
                    <a:lumMod val="75000"/>
                    <a:lumOff val="25000"/>
                  </a:schemeClr>
                </a:outerShdw>
              </a:effectLst>
              <a:latin typeface="Agency FB" panose="020B0503020202020204" pitchFamily="34" charset="0"/>
              <a:ea typeface="+mj-ea"/>
              <a:cs typeface="+mj-cs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5274945" y="3861246"/>
            <a:ext cx="847725" cy="146663"/>
            <a:chOff x="5682122" y="4056534"/>
            <a:chExt cx="847725" cy="146663"/>
          </a:xfrm>
        </p:grpSpPr>
        <p:sp>
          <p:nvSpPr>
            <p:cNvPr id="13" name="矩形 12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 userDrawn="1"/>
        </p:nvGrpSpPr>
        <p:grpSpPr>
          <a:xfrm>
            <a:off x="11458576" y="194826"/>
            <a:ext cx="437574" cy="427693"/>
            <a:chOff x="11458576" y="194826"/>
            <a:chExt cx="437574" cy="427693"/>
          </a:xfrm>
        </p:grpSpPr>
        <p:sp>
          <p:nvSpPr>
            <p:cNvPr id="245" name="矩形 244"/>
            <p:cNvSpPr/>
            <p:nvPr userDrawn="1"/>
          </p:nvSpPr>
          <p:spPr>
            <a:xfrm>
              <a:off x="11529438" y="25580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矩形 245"/>
            <p:cNvSpPr/>
            <p:nvPr userDrawn="1"/>
          </p:nvSpPr>
          <p:spPr>
            <a:xfrm>
              <a:off x="11458576" y="19482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 userDrawn="1"/>
        </p:nvGrpSpPr>
        <p:grpSpPr>
          <a:xfrm>
            <a:off x="11458576" y="6010276"/>
            <a:ext cx="437574" cy="427693"/>
            <a:chOff x="11458576" y="6010276"/>
            <a:chExt cx="437574" cy="427693"/>
          </a:xfrm>
        </p:grpSpPr>
        <p:sp>
          <p:nvSpPr>
            <p:cNvPr id="248" name="矩形 247"/>
            <p:cNvSpPr/>
            <p:nvPr userDrawn="1"/>
          </p:nvSpPr>
          <p:spPr>
            <a:xfrm>
              <a:off x="11529438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 userDrawn="1"/>
          </p:nvSpPr>
          <p:spPr>
            <a:xfrm>
              <a:off x="11458576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952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8" name="任意多边形: 形状 7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9" name="任意多边形: 形状 8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2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13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19" name="矩形 1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365125" y="6010276"/>
            <a:ext cx="437574" cy="427693"/>
            <a:chOff x="365125" y="6010276"/>
            <a:chExt cx="437574" cy="427693"/>
          </a:xfrm>
        </p:grpSpPr>
        <p:sp>
          <p:nvSpPr>
            <p:cNvPr id="24" name="矩形 23"/>
            <p:cNvSpPr/>
            <p:nvPr userDrawn="1"/>
          </p:nvSpPr>
          <p:spPr>
            <a:xfrm>
              <a:off x="435987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365125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11458576" y="194826"/>
            <a:ext cx="437574" cy="427693"/>
            <a:chOff x="11458576" y="194826"/>
            <a:chExt cx="437574" cy="427693"/>
          </a:xfrm>
        </p:grpSpPr>
        <p:sp>
          <p:nvSpPr>
            <p:cNvPr id="27" name="矩形 26"/>
            <p:cNvSpPr/>
            <p:nvPr userDrawn="1"/>
          </p:nvSpPr>
          <p:spPr>
            <a:xfrm>
              <a:off x="11529438" y="25580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11458576" y="19482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 userDrawn="1"/>
        </p:nvGrpSpPr>
        <p:grpSpPr>
          <a:xfrm>
            <a:off x="11458576" y="6010276"/>
            <a:ext cx="437574" cy="427693"/>
            <a:chOff x="11458576" y="6010276"/>
            <a:chExt cx="437574" cy="427693"/>
          </a:xfrm>
        </p:grpSpPr>
        <p:sp>
          <p:nvSpPr>
            <p:cNvPr id="33" name="矩形 32"/>
            <p:cNvSpPr/>
            <p:nvPr userDrawn="1"/>
          </p:nvSpPr>
          <p:spPr>
            <a:xfrm>
              <a:off x="11529438" y="6071257"/>
              <a:ext cx="366712" cy="3667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11458576" y="6010276"/>
              <a:ext cx="366712" cy="366712"/>
            </a:xfrm>
            <a:prstGeom prst="rect">
              <a:avLst/>
            </a:prstGeom>
            <a:noFill/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4871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1"/>
          <p:cNvSpPr>
            <a:spLocks noChangeArrowheads="1"/>
          </p:cNvSpPr>
          <p:nvPr userDrawn="1"/>
        </p:nvSpPr>
        <p:spPr bwMode="auto">
          <a:xfrm>
            <a:off x="874239" y="4113209"/>
            <a:ext cx="3375025" cy="22637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dist="63500" dir="2400000" algn="tl" rotWithShape="0">
              <a:schemeClr val="accent4">
                <a:alpha val="85000"/>
              </a:schemeClr>
            </a:outerShdw>
          </a:effec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23"/>
          <p:cNvSpPr>
            <a:spLocks noChangeArrowheads="1"/>
          </p:cNvSpPr>
          <p:nvPr userDrawn="1"/>
        </p:nvSpPr>
        <p:spPr bwMode="auto">
          <a:xfrm>
            <a:off x="7940613" y="4113209"/>
            <a:ext cx="3375025" cy="22613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dist="63500" dir="2400000" algn="tl" rotWithShape="0">
              <a:schemeClr val="accent4">
                <a:alpha val="85000"/>
              </a:schemeClr>
            </a:outerShdw>
          </a:effec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24"/>
          <p:cNvSpPr>
            <a:spLocks noChangeArrowheads="1"/>
          </p:cNvSpPr>
          <p:nvPr userDrawn="1"/>
        </p:nvSpPr>
        <p:spPr bwMode="auto">
          <a:xfrm>
            <a:off x="4407426" y="4113209"/>
            <a:ext cx="3375025" cy="226378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dist="63500" dir="2400000" algn="tl" rotWithShape="0">
              <a:schemeClr val="tx1">
                <a:lumMod val="75000"/>
                <a:lumOff val="25000"/>
                <a:alpha val="85000"/>
              </a:schemeClr>
            </a:outerShdw>
          </a:effec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图片占位符 2"/>
          <p:cNvSpPr>
            <a:spLocks noGrp="1"/>
          </p:cNvSpPr>
          <p:nvPr>
            <p:ph type="pic" sz="quarter" idx="10" hasCustomPrompt="1"/>
          </p:nvPr>
        </p:nvSpPr>
        <p:spPr>
          <a:xfrm>
            <a:off x="874239" y="1549184"/>
            <a:ext cx="3375025" cy="2420932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17" name="任意多边形: 形状 16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18" name="任意多边形: 形状 17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9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20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22" name="矩形 21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15" name="图片占位符 2"/>
          <p:cNvSpPr>
            <a:spLocks noGrp="1"/>
          </p:cNvSpPr>
          <p:nvPr>
            <p:ph type="pic" sz="quarter" idx="16" hasCustomPrompt="1"/>
          </p:nvPr>
        </p:nvSpPr>
        <p:spPr>
          <a:xfrm>
            <a:off x="4407426" y="1549184"/>
            <a:ext cx="3375025" cy="2420932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accent4"/>
            </a:solidFill>
          </a:ln>
          <a:effectLst>
            <a:outerShdw dist="63500" dir="2400000" algn="tl" rotWithShape="0">
              <a:schemeClr val="tx1">
                <a:lumMod val="75000"/>
                <a:lumOff val="25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25" name="图片占位符 2"/>
          <p:cNvSpPr>
            <a:spLocks noGrp="1"/>
          </p:cNvSpPr>
          <p:nvPr>
            <p:ph type="pic" sz="quarter" idx="17" hasCustomPrompt="1"/>
          </p:nvPr>
        </p:nvSpPr>
        <p:spPr>
          <a:xfrm>
            <a:off x="7940613" y="1549184"/>
            <a:ext cx="3375025" cy="2420932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2137888" y="4912714"/>
            <a:ext cx="847725" cy="146663"/>
            <a:chOff x="5682122" y="4056534"/>
            <a:chExt cx="847725" cy="146663"/>
          </a:xfrm>
        </p:grpSpPr>
        <p:sp>
          <p:nvSpPr>
            <p:cNvPr id="27" name="矩形 26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5671075" y="4912714"/>
            <a:ext cx="847725" cy="146663"/>
            <a:chOff x="5682122" y="4056534"/>
            <a:chExt cx="847725" cy="146663"/>
          </a:xfrm>
        </p:grpSpPr>
        <p:sp>
          <p:nvSpPr>
            <p:cNvPr id="30" name="矩形 29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9204262" y="4912714"/>
            <a:ext cx="847725" cy="146663"/>
            <a:chOff x="5682122" y="4056534"/>
            <a:chExt cx="847725" cy="146663"/>
          </a:xfrm>
        </p:grpSpPr>
        <p:sp>
          <p:nvSpPr>
            <p:cNvPr id="37" name="矩形 36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479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图片占位符 2"/>
          <p:cNvSpPr>
            <a:spLocks noGrp="1"/>
          </p:cNvSpPr>
          <p:nvPr>
            <p:ph type="pic" sz="quarter" idx="10" hasCustomPrompt="1"/>
          </p:nvPr>
        </p:nvSpPr>
        <p:spPr>
          <a:xfrm>
            <a:off x="902827" y="1402919"/>
            <a:ext cx="5193173" cy="2230869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35" name="图片占位符 2"/>
          <p:cNvSpPr>
            <a:spLocks noGrp="1"/>
          </p:cNvSpPr>
          <p:nvPr>
            <p:ph type="pic" sz="quarter" idx="19" hasCustomPrompt="1"/>
          </p:nvPr>
        </p:nvSpPr>
        <p:spPr>
          <a:xfrm>
            <a:off x="6632115" y="4408519"/>
            <a:ext cx="5193173" cy="2230869"/>
          </a:xfrm>
          <a:pattFill prst="pct5">
            <a:fgClr>
              <a:schemeClr val="accent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dist="63500" dir="2400000" algn="tl" rotWithShape="0">
              <a:schemeClr val="accent4"/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1600" b="1" dirty="0"/>
            </a:lvl1pPr>
          </a:lstStyle>
          <a:p>
            <a:pPr marL="0" lvl="0" indent="0" algn="ctr">
              <a:buNone/>
            </a:pPr>
            <a:r>
              <a:rPr lang="zh-CN" altLang="en-US" b="1" dirty="0"/>
              <a:t>点击图标插入图片</a:t>
            </a:r>
            <a:endParaRPr lang="en-US" altLang="zh-CN" b="1" dirty="0"/>
          </a:p>
          <a:p>
            <a:pPr marL="0" lvl="0" indent="0" algn="ctr">
              <a:buNone/>
            </a:pPr>
            <a:r>
              <a:rPr lang="en-US" altLang="zh-CN" b="1" dirty="0"/>
              <a:t>SAYOU design</a:t>
            </a:r>
            <a:endParaRPr lang="zh-CN" alt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6652923" y="1402919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6652922" y="1979981"/>
            <a:ext cx="5193174" cy="2166138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902827" y="3896188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6" name="文本占位符 22"/>
          <p:cNvSpPr>
            <a:spLocks noGrp="1"/>
          </p:cNvSpPr>
          <p:nvPr>
            <p:ph type="body" sz="quarter" idx="18"/>
          </p:nvPr>
        </p:nvSpPr>
        <p:spPr>
          <a:xfrm>
            <a:off x="902826" y="4473250"/>
            <a:ext cx="5193174" cy="2166138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17" name="任意多边形: 形状 16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18" name="任意多边形: 形状 17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9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20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28" name="矩形 2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31" name="组合 30"/>
          <p:cNvGrpSpPr/>
          <p:nvPr userDrawn="1"/>
        </p:nvGrpSpPr>
        <p:grpSpPr>
          <a:xfrm>
            <a:off x="1000993" y="4303437"/>
            <a:ext cx="847725" cy="146663"/>
            <a:chOff x="5682122" y="4056534"/>
            <a:chExt cx="847725" cy="146663"/>
          </a:xfrm>
        </p:grpSpPr>
        <p:sp>
          <p:nvSpPr>
            <p:cNvPr id="32" name="矩形 31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6745522" y="1806969"/>
            <a:ext cx="847725" cy="146663"/>
            <a:chOff x="5682122" y="4056534"/>
            <a:chExt cx="847725" cy="146663"/>
          </a:xfrm>
        </p:grpSpPr>
        <p:sp>
          <p:nvSpPr>
            <p:cNvPr id="37" name="矩形 36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451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 userDrawn="1"/>
        </p:nvGrpSpPr>
        <p:grpSpPr>
          <a:xfrm>
            <a:off x="3687181" y="2093289"/>
            <a:ext cx="2245486" cy="2252262"/>
            <a:chOff x="-1707799" y="2795100"/>
            <a:chExt cx="2132225" cy="2138660"/>
          </a:xfrm>
        </p:grpSpPr>
        <p:grpSp>
          <p:nvGrpSpPr>
            <p:cNvPr id="72" name="组合 71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76" name="椭圆 75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椭圆 76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74" name="弧形 73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弧形 74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902827" y="4626332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6"/>
          </p:nvPr>
        </p:nvSpPr>
        <p:spPr>
          <a:xfrm>
            <a:off x="902826" y="5203394"/>
            <a:ext cx="2564173" cy="1173594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86017" y="4626332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6" name="文本占位符 22"/>
          <p:cNvSpPr>
            <a:spLocks noGrp="1"/>
          </p:cNvSpPr>
          <p:nvPr>
            <p:ph type="body" sz="quarter" idx="18"/>
          </p:nvPr>
        </p:nvSpPr>
        <p:spPr>
          <a:xfrm>
            <a:off x="3686016" y="5203394"/>
            <a:ext cx="2564173" cy="1173594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469207" y="4626332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29" name="文本占位符 22"/>
          <p:cNvSpPr>
            <a:spLocks noGrp="1"/>
          </p:cNvSpPr>
          <p:nvPr>
            <p:ph type="body" sz="quarter" idx="20"/>
          </p:nvPr>
        </p:nvSpPr>
        <p:spPr>
          <a:xfrm>
            <a:off x="6469206" y="5203394"/>
            <a:ext cx="2564173" cy="1173594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1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9261116" y="4626332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2" name="文本占位符 22"/>
          <p:cNvSpPr>
            <a:spLocks noGrp="1"/>
          </p:cNvSpPr>
          <p:nvPr>
            <p:ph type="body" sz="quarter" idx="22"/>
          </p:nvPr>
        </p:nvSpPr>
        <p:spPr>
          <a:xfrm>
            <a:off x="9261115" y="5203394"/>
            <a:ext cx="2564173" cy="1173594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35" name="任意多边形: 形状 34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36" name="任意多边形: 形状 35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37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38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40" name="矩形 39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grpSp>
        <p:nvGrpSpPr>
          <p:cNvPr id="43" name="组合 42"/>
          <p:cNvGrpSpPr/>
          <p:nvPr userDrawn="1"/>
        </p:nvGrpSpPr>
        <p:grpSpPr>
          <a:xfrm>
            <a:off x="902827" y="2093289"/>
            <a:ext cx="2245486" cy="2252262"/>
            <a:chOff x="-1707799" y="2795100"/>
            <a:chExt cx="2132225" cy="2138660"/>
          </a:xfrm>
        </p:grpSpPr>
        <p:grpSp>
          <p:nvGrpSpPr>
            <p:cNvPr id="44" name="组合 43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48" name="椭圆 47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椭圆 48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46" name="弧形 45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弧形 46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 userDrawn="1"/>
        </p:nvGrpSpPr>
        <p:grpSpPr>
          <a:xfrm>
            <a:off x="6471535" y="2093289"/>
            <a:ext cx="2245486" cy="2252262"/>
            <a:chOff x="-1707799" y="2795100"/>
            <a:chExt cx="2132225" cy="2138660"/>
          </a:xfrm>
        </p:grpSpPr>
        <p:grpSp>
          <p:nvGrpSpPr>
            <p:cNvPr id="58" name="组合 57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62" name="椭圆 61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椭圆 62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60" name="弧形 59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弧形 60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 userDrawn="1"/>
        </p:nvGrpSpPr>
        <p:grpSpPr>
          <a:xfrm>
            <a:off x="9255888" y="2093289"/>
            <a:ext cx="2245486" cy="2252262"/>
            <a:chOff x="-1707799" y="2795100"/>
            <a:chExt cx="2132225" cy="2138660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69" name="椭圆 68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椭圆 69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67" name="弧形 66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弧形 67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/>
          <p:cNvGrpSpPr/>
          <p:nvPr userDrawn="1"/>
        </p:nvGrpSpPr>
        <p:grpSpPr>
          <a:xfrm>
            <a:off x="1000993" y="5042016"/>
            <a:ext cx="847725" cy="146663"/>
            <a:chOff x="5682122" y="4056534"/>
            <a:chExt cx="847725" cy="146663"/>
          </a:xfrm>
        </p:grpSpPr>
        <p:sp>
          <p:nvSpPr>
            <p:cNvPr id="79" name="矩形 7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3744256" y="5042016"/>
            <a:ext cx="847725" cy="146663"/>
            <a:chOff x="5682122" y="4056534"/>
            <a:chExt cx="847725" cy="146663"/>
          </a:xfrm>
        </p:grpSpPr>
        <p:sp>
          <p:nvSpPr>
            <p:cNvPr id="82" name="矩形 81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 userDrawn="1"/>
        </p:nvGrpSpPr>
        <p:grpSpPr>
          <a:xfrm>
            <a:off x="6528610" y="5042016"/>
            <a:ext cx="847725" cy="146663"/>
            <a:chOff x="5682122" y="4056534"/>
            <a:chExt cx="847725" cy="146663"/>
          </a:xfrm>
        </p:grpSpPr>
        <p:sp>
          <p:nvSpPr>
            <p:cNvPr id="85" name="矩形 84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 userDrawn="1"/>
        </p:nvGrpSpPr>
        <p:grpSpPr>
          <a:xfrm>
            <a:off x="9312963" y="5042016"/>
            <a:ext cx="847725" cy="146663"/>
            <a:chOff x="5682122" y="4056534"/>
            <a:chExt cx="847725" cy="146663"/>
          </a:xfrm>
        </p:grpSpPr>
        <p:sp>
          <p:nvSpPr>
            <p:cNvPr id="88" name="矩形 8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5437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等腰三角形 73">
            <a:extLst/>
          </p:cNvPr>
          <p:cNvSpPr/>
          <p:nvPr userDrawn="1"/>
        </p:nvSpPr>
        <p:spPr>
          <a:xfrm>
            <a:off x="4115825" y="2732219"/>
            <a:ext cx="1946582" cy="1678089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5" name="等腰三角形 74">
            <a:extLst/>
          </p:cNvPr>
          <p:cNvSpPr/>
          <p:nvPr userDrawn="1"/>
        </p:nvSpPr>
        <p:spPr>
          <a:xfrm>
            <a:off x="6272893" y="2732219"/>
            <a:ext cx="1946582" cy="1678089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1" name="等腰三角形 70">
            <a:extLst/>
          </p:cNvPr>
          <p:cNvSpPr/>
          <p:nvPr userDrawn="1"/>
        </p:nvSpPr>
        <p:spPr>
          <a:xfrm rot="10800000">
            <a:off x="7361649" y="2297676"/>
            <a:ext cx="1946582" cy="1678089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2" name="等腰三角形 71">
            <a:extLst/>
          </p:cNvPr>
          <p:cNvSpPr/>
          <p:nvPr userDrawn="1"/>
        </p:nvSpPr>
        <p:spPr>
          <a:xfrm rot="10800000">
            <a:off x="5204583" y="2297676"/>
            <a:ext cx="1946582" cy="167808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3" name="等腰三角形 72">
            <a:extLst/>
          </p:cNvPr>
          <p:cNvSpPr/>
          <p:nvPr userDrawn="1"/>
        </p:nvSpPr>
        <p:spPr>
          <a:xfrm rot="10800000">
            <a:off x="3047516" y="2297676"/>
            <a:ext cx="1946582" cy="1678089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-89541" y="204788"/>
            <a:ext cx="909332" cy="685800"/>
            <a:chOff x="-462286" y="2046284"/>
            <a:chExt cx="3834026" cy="2891543"/>
          </a:xfrm>
        </p:grpSpPr>
        <p:sp>
          <p:nvSpPr>
            <p:cNvPr id="22" name="任意多边形: 形状 21"/>
            <p:cNvSpPr/>
            <p:nvPr userDrawn="1"/>
          </p:nvSpPr>
          <p:spPr>
            <a:xfrm>
              <a:off x="-232714" y="2172395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142613" y="3995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23" name="任意多边形: 形状 22"/>
            <p:cNvSpPr/>
            <p:nvPr userDrawn="1"/>
          </p:nvSpPr>
          <p:spPr>
            <a:xfrm>
              <a:off x="-462286" y="2046284"/>
              <a:ext cx="3604454" cy="2765432"/>
            </a:xfrm>
            <a:custGeom>
              <a:avLst/>
              <a:gdLst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142613 w 3604454"/>
                <a:gd name="connsiteY2" fmla="*/ 3995 h 2765432"/>
                <a:gd name="connsiteX3" fmla="*/ 2221736 w 3604454"/>
                <a:gd name="connsiteY3" fmla="*/ 0 h 2765432"/>
                <a:gd name="connsiteX4" fmla="*/ 3604454 w 3604454"/>
                <a:gd name="connsiteY4" fmla="*/ 1382716 h 2765432"/>
                <a:gd name="connsiteX5" fmla="*/ 2221736 w 3604454"/>
                <a:gd name="connsiteY5" fmla="*/ 2765432 h 2765432"/>
                <a:gd name="connsiteX6" fmla="*/ 2142613 w 3604454"/>
                <a:gd name="connsiteY6" fmla="*/ 2761437 h 2765432"/>
                <a:gd name="connsiteX7" fmla="*/ 2142613 w 3604454"/>
                <a:gd name="connsiteY7" fmla="*/ 2765432 h 2765432"/>
                <a:gd name="connsiteX8" fmla="*/ 0 w 3604454"/>
                <a:gd name="connsiteY8" fmla="*/ 2765432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0 w 3604454"/>
                <a:gd name="connsiteY8" fmla="*/ 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  <a:gd name="connsiteX8" fmla="*/ 291180 w 3604454"/>
                <a:gd name="connsiteY8" fmla="*/ 291180 h 2765432"/>
                <a:gd name="connsiteX0" fmla="*/ 0 w 3604454"/>
                <a:gd name="connsiteY0" fmla="*/ 0 h 2765432"/>
                <a:gd name="connsiteX1" fmla="*/ 2142613 w 3604454"/>
                <a:gd name="connsiteY1" fmla="*/ 0 h 2765432"/>
                <a:gd name="connsiteX2" fmla="*/ 2221736 w 3604454"/>
                <a:gd name="connsiteY2" fmla="*/ 0 h 2765432"/>
                <a:gd name="connsiteX3" fmla="*/ 3604454 w 3604454"/>
                <a:gd name="connsiteY3" fmla="*/ 1382716 h 2765432"/>
                <a:gd name="connsiteX4" fmla="*/ 2221736 w 3604454"/>
                <a:gd name="connsiteY4" fmla="*/ 2765432 h 2765432"/>
                <a:gd name="connsiteX5" fmla="*/ 2142613 w 3604454"/>
                <a:gd name="connsiteY5" fmla="*/ 2761437 h 2765432"/>
                <a:gd name="connsiteX6" fmla="*/ 2142613 w 3604454"/>
                <a:gd name="connsiteY6" fmla="*/ 2765432 h 2765432"/>
                <a:gd name="connsiteX7" fmla="*/ 0 w 3604454"/>
                <a:gd name="connsiteY7" fmla="*/ 2765432 h 276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4454" h="2765432">
                  <a:moveTo>
                    <a:pt x="0" y="0"/>
                  </a:moveTo>
                  <a:lnTo>
                    <a:pt x="2142613" y="0"/>
                  </a:lnTo>
                  <a:lnTo>
                    <a:pt x="2221736" y="0"/>
                  </a:lnTo>
                  <a:cubicBezTo>
                    <a:pt x="2985390" y="0"/>
                    <a:pt x="3604454" y="619063"/>
                    <a:pt x="3604454" y="1382716"/>
                  </a:cubicBezTo>
                  <a:cubicBezTo>
                    <a:pt x="3604454" y="2146369"/>
                    <a:pt x="2985390" y="2765432"/>
                    <a:pt x="2221736" y="2765432"/>
                  </a:cubicBezTo>
                  <a:lnTo>
                    <a:pt x="2142613" y="2761437"/>
                  </a:lnTo>
                  <a:lnTo>
                    <a:pt x="2142613" y="2765432"/>
                  </a:lnTo>
                  <a:lnTo>
                    <a:pt x="0" y="2765432"/>
                  </a:lnTo>
                </a:path>
              </a:pathLst>
            </a:custGeom>
            <a:noFill/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24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02854"/>
            <a:ext cx="688975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solidFill>
                  <a:schemeClr val="bg1"/>
                </a:solidFill>
                <a:effectLst>
                  <a:outerShdw dist="63500" dir="1200000" algn="tl">
                    <a:schemeClr val="tx1">
                      <a:lumMod val="75000"/>
                      <a:lumOff val="25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壹</a:t>
            </a:r>
            <a:endParaRPr lang="en-US" altLang="zh-CN" dirty="0"/>
          </a:p>
        </p:txBody>
      </p:sp>
      <p:sp>
        <p:nvSpPr>
          <p:cNvPr id="25" name="文本占位符 22"/>
          <p:cNvSpPr>
            <a:spLocks noGrp="1"/>
          </p:cNvSpPr>
          <p:nvPr>
            <p:ph type="body" sz="quarter" idx="14"/>
          </p:nvPr>
        </p:nvSpPr>
        <p:spPr>
          <a:xfrm>
            <a:off x="874239" y="879916"/>
            <a:ext cx="5221761" cy="43409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943118" y="761716"/>
            <a:ext cx="847725" cy="146663"/>
            <a:chOff x="5682122" y="4056534"/>
            <a:chExt cx="847725" cy="146663"/>
          </a:xfrm>
        </p:grpSpPr>
        <p:sp>
          <p:nvSpPr>
            <p:cNvPr id="27" name="矩形 26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874240" y="271123"/>
            <a:ext cx="5221761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800" b="1" kern="1200" dirty="0">
                <a:ln w="19050">
                  <a:noFill/>
                </a:ln>
                <a:solidFill>
                  <a:schemeClr val="accent4"/>
                </a:solidFill>
                <a:effectLst>
                  <a:outerShdw dist="76200" dir="2700000" algn="tl" rotWithShape="0">
                    <a:schemeClr val="tx1">
                      <a:lumMod val="75000"/>
                      <a:lumOff val="25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31" name="等腰三角形 30">
            <a:extLst/>
          </p:cNvPr>
          <p:cNvSpPr/>
          <p:nvPr/>
        </p:nvSpPr>
        <p:spPr>
          <a:xfrm rot="10800000">
            <a:off x="7285504" y="2257209"/>
            <a:ext cx="1946582" cy="1678089"/>
          </a:xfrm>
          <a:prstGeom prst="triangle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等腰三角形 31">
            <a:extLst/>
          </p:cNvPr>
          <p:cNvSpPr/>
          <p:nvPr/>
        </p:nvSpPr>
        <p:spPr>
          <a:xfrm rot="10800000">
            <a:off x="5128438" y="2257209"/>
            <a:ext cx="1946582" cy="1678089"/>
          </a:xfrm>
          <a:prstGeom prst="triangle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等腰三角形 32">
            <a:extLst/>
          </p:cNvPr>
          <p:cNvSpPr/>
          <p:nvPr/>
        </p:nvSpPr>
        <p:spPr>
          <a:xfrm rot="10800000">
            <a:off x="2971371" y="2257209"/>
            <a:ext cx="1946582" cy="1678089"/>
          </a:xfrm>
          <a:prstGeom prst="triangle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41" name="直接连接符 40">
            <a:extLst/>
          </p:cNvPr>
          <p:cNvCxnSpPr/>
          <p:nvPr/>
        </p:nvCxnSpPr>
        <p:spPr>
          <a:xfrm flipH="1">
            <a:off x="2535242" y="1855680"/>
            <a:ext cx="1409340" cy="0"/>
          </a:xfrm>
          <a:prstGeom prst="line">
            <a:avLst/>
          </a:prstGeom>
          <a:ln w="12700">
            <a:solidFill>
              <a:schemeClr val="tx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/>
          </p:cNvPr>
          <p:cNvCxnSpPr/>
          <p:nvPr/>
        </p:nvCxnSpPr>
        <p:spPr>
          <a:xfrm>
            <a:off x="6101729" y="3955404"/>
            <a:ext cx="0" cy="1051881"/>
          </a:xfrm>
          <a:prstGeom prst="line">
            <a:avLst/>
          </a:prstGeom>
          <a:ln w="12700">
            <a:solidFill>
              <a:schemeClr val="tx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/>
          </p:cNvPr>
          <p:cNvCxnSpPr/>
          <p:nvPr/>
        </p:nvCxnSpPr>
        <p:spPr>
          <a:xfrm flipV="1">
            <a:off x="3943569" y="1850715"/>
            <a:ext cx="0" cy="406494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/>
          </p:cNvPr>
          <p:cNvCxnSpPr/>
          <p:nvPr/>
        </p:nvCxnSpPr>
        <p:spPr>
          <a:xfrm flipH="1">
            <a:off x="8247418" y="1855680"/>
            <a:ext cx="1409340" cy="0"/>
          </a:xfrm>
          <a:prstGeom prst="line">
            <a:avLst/>
          </a:prstGeom>
          <a:ln w="12700">
            <a:solidFill>
              <a:schemeClr val="tx2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/>
          </p:cNvPr>
          <p:cNvCxnSpPr/>
          <p:nvPr/>
        </p:nvCxnSpPr>
        <p:spPr>
          <a:xfrm flipV="1">
            <a:off x="8250377" y="1850715"/>
            <a:ext cx="0" cy="406494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/>
          </p:cNvPr>
          <p:cNvCxnSpPr/>
          <p:nvPr/>
        </p:nvCxnSpPr>
        <p:spPr>
          <a:xfrm flipH="1" flipV="1">
            <a:off x="3621582" y="4740219"/>
            <a:ext cx="1409340" cy="0"/>
          </a:xfrm>
          <a:prstGeom prst="line">
            <a:avLst/>
          </a:prstGeom>
          <a:ln w="12700">
            <a:solidFill>
              <a:schemeClr val="tx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/>
          </p:cNvPr>
          <p:cNvCxnSpPr/>
          <p:nvPr/>
        </p:nvCxnSpPr>
        <p:spPr>
          <a:xfrm>
            <a:off x="5029909" y="4338690"/>
            <a:ext cx="0" cy="406494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/>
          </p:cNvPr>
          <p:cNvCxnSpPr/>
          <p:nvPr/>
        </p:nvCxnSpPr>
        <p:spPr>
          <a:xfrm flipH="1" flipV="1">
            <a:off x="7184998" y="4740219"/>
            <a:ext cx="1409340" cy="0"/>
          </a:xfrm>
          <a:prstGeom prst="line">
            <a:avLst/>
          </a:prstGeom>
          <a:ln w="12700">
            <a:solidFill>
              <a:schemeClr val="tx2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/>
          </p:cNvPr>
          <p:cNvCxnSpPr/>
          <p:nvPr/>
        </p:nvCxnSpPr>
        <p:spPr>
          <a:xfrm>
            <a:off x="7187957" y="4338690"/>
            <a:ext cx="0" cy="406494"/>
          </a:xfrm>
          <a:prstGeom prst="line">
            <a:avLst/>
          </a:prstGeom>
          <a:ln w="1270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Placeholder 14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55930" y="4567964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67" name="文本占位符 22"/>
          <p:cNvSpPr>
            <a:spLocks noGrp="1"/>
          </p:cNvSpPr>
          <p:nvPr userDrawn="1">
            <p:ph type="body" sz="quarter" idx="16"/>
          </p:nvPr>
        </p:nvSpPr>
        <p:spPr>
          <a:xfrm>
            <a:off x="1055929" y="5145025"/>
            <a:ext cx="2975513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68" name="组合 67"/>
          <p:cNvGrpSpPr/>
          <p:nvPr userDrawn="1"/>
        </p:nvGrpSpPr>
        <p:grpSpPr>
          <a:xfrm>
            <a:off x="1154096" y="4983648"/>
            <a:ext cx="847725" cy="146663"/>
            <a:chOff x="5682122" y="4056534"/>
            <a:chExt cx="847725" cy="146663"/>
          </a:xfrm>
        </p:grpSpPr>
        <p:sp>
          <p:nvSpPr>
            <p:cNvPr id="69" name="矩形 6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>
            <a:extLst/>
          </p:cNvPr>
          <p:cNvSpPr/>
          <p:nvPr/>
        </p:nvSpPr>
        <p:spPr>
          <a:xfrm>
            <a:off x="4058334" y="2663702"/>
            <a:ext cx="1946582" cy="1678089"/>
          </a:xfrm>
          <a:prstGeom prst="triangle">
            <a:avLst/>
          </a:prstGeom>
          <a:noFill/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等腰三角形 34">
            <a:extLst/>
          </p:cNvPr>
          <p:cNvSpPr/>
          <p:nvPr/>
        </p:nvSpPr>
        <p:spPr>
          <a:xfrm>
            <a:off x="6215402" y="2663702"/>
            <a:ext cx="1946582" cy="1678089"/>
          </a:xfrm>
          <a:prstGeom prst="triangle">
            <a:avLst/>
          </a:prstGeom>
          <a:noFill/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359049" y="1670418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77" name="文本占位符 22"/>
          <p:cNvSpPr>
            <a:spLocks noGrp="1"/>
          </p:cNvSpPr>
          <p:nvPr>
            <p:ph type="body" sz="quarter" idx="20"/>
          </p:nvPr>
        </p:nvSpPr>
        <p:spPr>
          <a:xfrm>
            <a:off x="359048" y="2247479"/>
            <a:ext cx="2564173" cy="172828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457215" y="2086102"/>
            <a:ext cx="847725" cy="146663"/>
            <a:chOff x="5682122" y="4056534"/>
            <a:chExt cx="847725" cy="146663"/>
          </a:xfrm>
        </p:grpSpPr>
        <p:sp>
          <p:nvSpPr>
            <p:cNvPr id="79" name="矩形 7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9656758" y="1670418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82" name="文本占位符 22"/>
          <p:cNvSpPr>
            <a:spLocks noGrp="1"/>
          </p:cNvSpPr>
          <p:nvPr>
            <p:ph type="body" sz="quarter" idx="22"/>
          </p:nvPr>
        </p:nvSpPr>
        <p:spPr>
          <a:xfrm>
            <a:off x="9656757" y="2247479"/>
            <a:ext cx="2564173" cy="172828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83" name="组合 82"/>
          <p:cNvGrpSpPr/>
          <p:nvPr userDrawn="1"/>
        </p:nvGrpSpPr>
        <p:grpSpPr>
          <a:xfrm>
            <a:off x="9754924" y="2086102"/>
            <a:ext cx="847725" cy="146663"/>
            <a:chOff x="5682122" y="4056534"/>
            <a:chExt cx="847725" cy="146663"/>
          </a:xfrm>
        </p:grpSpPr>
        <p:sp>
          <p:nvSpPr>
            <p:cNvPr id="84" name="矩形 8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 Placeholder 14"/>
          <p:cNvSpPr>
            <a:spLocks noGrp="1"/>
          </p:cNvSpPr>
          <p:nvPr>
            <p:ph type="body" sz="quarter" idx="23" hasCustomPrompt="1"/>
          </p:nvPr>
        </p:nvSpPr>
        <p:spPr>
          <a:xfrm>
            <a:off x="4983274" y="5100324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87" name="文本占位符 22"/>
          <p:cNvSpPr>
            <a:spLocks noGrp="1"/>
          </p:cNvSpPr>
          <p:nvPr>
            <p:ph type="body" sz="quarter" idx="24"/>
          </p:nvPr>
        </p:nvSpPr>
        <p:spPr>
          <a:xfrm>
            <a:off x="4983273" y="5677386"/>
            <a:ext cx="2975513" cy="97423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88" name="组合 87"/>
          <p:cNvGrpSpPr/>
          <p:nvPr userDrawn="1"/>
        </p:nvGrpSpPr>
        <p:grpSpPr>
          <a:xfrm>
            <a:off x="5081440" y="5516008"/>
            <a:ext cx="847725" cy="146663"/>
            <a:chOff x="5682122" y="4056534"/>
            <a:chExt cx="847725" cy="146663"/>
          </a:xfrm>
        </p:grpSpPr>
        <p:sp>
          <p:nvSpPr>
            <p:cNvPr id="89" name="矩形 88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1" name="Text Placeholder 14"/>
          <p:cNvSpPr>
            <a:spLocks noGrp="1"/>
          </p:cNvSpPr>
          <p:nvPr>
            <p:ph type="body" sz="quarter" idx="25" hasCustomPrompt="1"/>
          </p:nvPr>
        </p:nvSpPr>
        <p:spPr>
          <a:xfrm>
            <a:off x="8849776" y="4567964"/>
            <a:ext cx="224548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altLang="zh-CN" dirty="0"/>
          </a:p>
        </p:txBody>
      </p:sp>
      <p:sp>
        <p:nvSpPr>
          <p:cNvPr id="92" name="文本占位符 22"/>
          <p:cNvSpPr>
            <a:spLocks noGrp="1"/>
          </p:cNvSpPr>
          <p:nvPr>
            <p:ph type="body" sz="quarter" idx="26"/>
          </p:nvPr>
        </p:nvSpPr>
        <p:spPr>
          <a:xfrm>
            <a:off x="8849775" y="5145025"/>
            <a:ext cx="2975513" cy="1506599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93" name="组合 92"/>
          <p:cNvGrpSpPr/>
          <p:nvPr userDrawn="1"/>
        </p:nvGrpSpPr>
        <p:grpSpPr>
          <a:xfrm>
            <a:off x="8947942" y="4983648"/>
            <a:ext cx="847725" cy="146663"/>
            <a:chOff x="5682122" y="4056534"/>
            <a:chExt cx="847725" cy="146663"/>
          </a:xfrm>
        </p:grpSpPr>
        <p:sp>
          <p:nvSpPr>
            <p:cNvPr id="94" name="矩形 93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7098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89" r:id="rId3"/>
    <p:sldLayoutId id="2147483658" r:id="rId4"/>
    <p:sldLayoutId id="2147483667" r:id="rId5"/>
    <p:sldLayoutId id="2147483668" r:id="rId6"/>
    <p:sldLayoutId id="2147483669" r:id="rId7"/>
    <p:sldLayoutId id="2147483670" r:id="rId8"/>
    <p:sldLayoutId id="2147483674" r:id="rId9"/>
    <p:sldLayoutId id="2147483675" r:id="rId10"/>
    <p:sldLayoutId id="2147483677" r:id="rId11"/>
    <p:sldLayoutId id="2147483681" r:id="rId12"/>
    <p:sldLayoutId id="2147483663" r:id="rId13"/>
    <p:sldLayoutId id="2147483666" r:id="rId14"/>
    <p:sldLayoutId id="2147483671" r:id="rId15"/>
    <p:sldLayoutId id="2147483672" r:id="rId16"/>
    <p:sldLayoutId id="2147483673" r:id="rId17"/>
    <p:sldLayoutId id="2147483682" r:id="rId18"/>
    <p:sldLayoutId id="2147483683" r:id="rId19"/>
    <p:sldLayoutId id="2147483678" r:id="rId20"/>
    <p:sldLayoutId id="2147483662" r:id="rId21"/>
    <p:sldLayoutId id="2147483687" r:id="rId22"/>
    <p:sldLayoutId id="2147483688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8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129" userDrawn="1">
          <p15:clr>
            <a:srgbClr val="F26B43"/>
          </p15:clr>
        </p15:guide>
        <p15:guide id="4" orient="horz" pos="4190" userDrawn="1">
          <p15:clr>
            <a:srgbClr val="F26B43"/>
          </p15:clr>
        </p15:guide>
        <p15:guide id="5" pos="230" userDrawn="1">
          <p15:clr>
            <a:srgbClr val="F26B43"/>
          </p15:clr>
        </p15:guide>
        <p15:guide id="6" pos="7449" userDrawn="1">
          <p15:clr>
            <a:srgbClr val="F26B43"/>
          </p15:clr>
        </p15:guide>
        <p15:guide id="7" orient="horz" pos="561" userDrawn="1">
          <p15:clr>
            <a:srgbClr val="F26B43"/>
          </p15:clr>
        </p15:guide>
        <p15:guide id="8" orient="horz" pos="691" userDrawn="1">
          <p15:clr>
            <a:srgbClr val="F26B43"/>
          </p15:clr>
        </p15:guide>
        <p15:guide id="9" orient="horz" pos="4017" userDrawn="1">
          <p15:clr>
            <a:srgbClr val="F26B43"/>
          </p15:clr>
        </p15:guide>
        <p15:guide id="10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0.wdp"/><Relationship Id="rId5" Type="http://schemas.openxmlformats.org/officeDocument/2006/relationships/image" Target="../media/image13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MBE</a:t>
            </a:r>
            <a:r>
              <a:rPr lang="zh-CN" altLang="en-US" dirty="0"/>
              <a:t>风格清新小灯泡主题通用答辩模板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MBE Style Fresh And Small Bulb General Reply </a:t>
            </a:r>
            <a:r>
              <a:rPr lang="en-US" altLang="zh-CN" dirty="0" smtClean="0"/>
              <a:t>Template</a:t>
            </a:r>
          </a:p>
          <a:p>
            <a:r>
              <a:rPr lang="zh-CN" altLang="en-US" dirty="0" smtClean="0"/>
              <a:t>答辩人</a:t>
            </a:r>
            <a:r>
              <a:rPr lang="zh-CN" altLang="en-US" dirty="0" smtClean="0"/>
              <a:t>：子沐创意素材</a:t>
            </a:r>
            <a:endParaRPr lang="en-US" altLang="zh-CN" dirty="0" smtClean="0"/>
          </a:p>
          <a:p>
            <a:r>
              <a:rPr lang="zh-CN" altLang="en-US" dirty="0"/>
              <a:t>答辩时</a:t>
            </a:r>
            <a:r>
              <a:rPr lang="zh-CN" altLang="en-US" dirty="0" smtClean="0"/>
              <a:t>间：</a:t>
            </a:r>
            <a:r>
              <a:rPr lang="en-US" altLang="zh-CN" dirty="0" smtClean="0"/>
              <a:t>XX</a:t>
            </a:r>
            <a:r>
              <a:rPr lang="zh-CN" altLang="en-US" dirty="0" smtClean="0"/>
              <a:t>年</a:t>
            </a:r>
            <a:r>
              <a:rPr lang="en-US" altLang="zh-CN" dirty="0" smtClean="0"/>
              <a:t>XX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grpSp>
        <p:nvGrpSpPr>
          <p:cNvPr id="69" name="组合 68"/>
          <p:cNvGrpSpPr/>
          <p:nvPr/>
        </p:nvGrpSpPr>
        <p:grpSpPr>
          <a:xfrm>
            <a:off x="5682122" y="4056534"/>
            <a:ext cx="847725" cy="146663"/>
            <a:chOff x="5682122" y="4056534"/>
            <a:chExt cx="847725" cy="146663"/>
          </a:xfrm>
        </p:grpSpPr>
        <p:sp>
          <p:nvSpPr>
            <p:cNvPr id="33" name="矩形 32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737356" y="173523"/>
            <a:ext cx="1737592" cy="1846880"/>
            <a:chOff x="4857175" y="2136146"/>
            <a:chExt cx="2545415" cy="2705514"/>
          </a:xfrm>
        </p:grpSpPr>
        <p:sp>
          <p:nvSpPr>
            <p:cNvPr id="37" name="弦形 36"/>
            <p:cNvSpPr/>
            <p:nvPr/>
          </p:nvSpPr>
          <p:spPr>
            <a:xfrm>
              <a:off x="5993873" y="4457323"/>
              <a:ext cx="384337" cy="384337"/>
            </a:xfrm>
            <a:prstGeom prst="chord">
              <a:avLst>
                <a:gd name="adj1" fmla="val 20996857"/>
                <a:gd name="adj2" fmla="val 1159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923773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263421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083406" y="2197112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903392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7243040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6903392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263421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364798" y="2692990"/>
              <a:ext cx="1553028" cy="1553028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/>
            <p:cNvSpPr/>
            <p:nvPr/>
          </p:nvSpPr>
          <p:spPr>
            <a:xfrm>
              <a:off x="5319486" y="2652486"/>
              <a:ext cx="1553028" cy="1553028"/>
            </a:xfrm>
            <a:prstGeom prst="ellips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857175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196823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016808" y="2136146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836794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176442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836794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弦形 20"/>
            <p:cNvSpPr/>
            <p:nvPr/>
          </p:nvSpPr>
          <p:spPr>
            <a:xfrm>
              <a:off x="5901476" y="4523528"/>
              <a:ext cx="387278" cy="203825"/>
            </a:xfrm>
            <a:custGeom>
              <a:avLst/>
              <a:gdLst>
                <a:gd name="connsiteX0" fmla="*/ 384001 w 384337"/>
                <a:gd name="connsiteY0" fmla="*/ 180812 h 384337"/>
                <a:gd name="connsiteX1" fmla="*/ 291428 w 384337"/>
                <a:gd name="connsiteY1" fmla="*/ 356717 h 384337"/>
                <a:gd name="connsiteX2" fmla="*/ 92651 w 384337"/>
                <a:gd name="connsiteY2" fmla="*/ 356561 h 384337"/>
                <a:gd name="connsiteX3" fmla="*/ 353 w 384337"/>
                <a:gd name="connsiteY3" fmla="*/ 180511 h 384337"/>
                <a:gd name="connsiteX4" fmla="*/ 384001 w 384337"/>
                <a:gd name="connsiteY4" fmla="*/ 180812 h 384337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22278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278" h="203825">
                  <a:moveTo>
                    <a:pt x="386941" y="301"/>
                  </a:moveTo>
                  <a:cubicBezTo>
                    <a:pt x="391161" y="71581"/>
                    <a:pt x="355510" y="139324"/>
                    <a:pt x="294368" y="176206"/>
                  </a:cubicBezTo>
                  <a:cubicBezTo>
                    <a:pt x="233226" y="213088"/>
                    <a:pt x="156675" y="213028"/>
                    <a:pt x="95591" y="176050"/>
                  </a:cubicBezTo>
                  <a:cubicBezTo>
                    <a:pt x="34507" y="139072"/>
                    <a:pt x="-13196" y="29200"/>
                    <a:pt x="3293" y="0"/>
                  </a:cubicBezTo>
                  <a:cubicBezTo>
                    <a:pt x="67037" y="282"/>
                    <a:pt x="130781" y="10090"/>
                    <a:pt x="194525" y="10372"/>
                  </a:cubicBezTo>
                  <a:cubicBezTo>
                    <a:pt x="258664" y="10190"/>
                    <a:pt x="322802" y="483"/>
                    <a:pt x="386941" y="3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5196823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448300" y="2781300"/>
              <a:ext cx="1295400" cy="1295400"/>
              <a:chOff x="5505450" y="2838450"/>
              <a:chExt cx="1181100" cy="1181100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弧形 58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弧形 55"/>
            <p:cNvSpPr/>
            <p:nvPr/>
          </p:nvSpPr>
          <p:spPr>
            <a:xfrm>
              <a:off x="5236074" y="2569074"/>
              <a:ext cx="1719852" cy="1719852"/>
            </a:xfrm>
            <a:prstGeom prst="arc">
              <a:avLst>
                <a:gd name="adj1" fmla="val 4205922"/>
                <a:gd name="adj2" fmla="val 6584154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弧形 56"/>
            <p:cNvSpPr/>
            <p:nvPr/>
          </p:nvSpPr>
          <p:spPr>
            <a:xfrm>
              <a:off x="5121774" y="2454774"/>
              <a:ext cx="1948452" cy="1948452"/>
            </a:xfrm>
            <a:prstGeom prst="arc">
              <a:avLst>
                <a:gd name="adj1" fmla="val 4751941"/>
                <a:gd name="adj2" fmla="val 6074166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July - 봄의 태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1676" y="14982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7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图片包含 人员, 就坐, 电子产品, 室内&#10;&#10;已生成高可信度的说明"/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44" r="22144"/>
          <a:stretch/>
        </p:blipFill>
        <p:spPr/>
      </p:pic>
      <p:sp>
        <p:nvSpPr>
          <p:cNvPr id="26" name="文本占位符 2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研究方法一</a:t>
            </a:r>
            <a:endParaRPr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/>
              <a:t>Research Methods &amp; Overview</a:t>
            </a:r>
            <a:endParaRPr lang="en-US" altLang="zh-CN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研究方法</a:t>
            </a:r>
            <a:r>
              <a:rPr lang="en-US" altLang="zh-CN"/>
              <a:t>/</a:t>
            </a:r>
            <a:r>
              <a:rPr lang="zh-CN" altLang="en-US"/>
              <a:t>概述</a:t>
            </a:r>
            <a:endParaRPr lang="zh-CN" altLang="en-US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/>
              <a:t>研究方法二</a:t>
            </a:r>
            <a:endParaRPr lang="zh-CN" altLang="en-US" dirty="0"/>
          </a:p>
        </p:txBody>
      </p:sp>
      <p:sp>
        <p:nvSpPr>
          <p:cNvPr id="32" name="文本占位符 3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/>
              <a:t>研究方法三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/>
              <a:t>研究方法四</a:t>
            </a:r>
            <a:endParaRPr lang="zh-CN" altLang="en-US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</p:txBody>
      </p:sp>
      <p:grpSp>
        <p:nvGrpSpPr>
          <p:cNvPr id="31" name="组合 30"/>
          <p:cNvGrpSpPr/>
          <p:nvPr/>
        </p:nvGrpSpPr>
        <p:grpSpPr>
          <a:xfrm rot="2700000">
            <a:off x="4740231" y="1244474"/>
            <a:ext cx="707214" cy="700097"/>
            <a:chOff x="3687180" y="1931041"/>
            <a:chExt cx="2372518" cy="2414510"/>
          </a:xfrm>
        </p:grpSpPr>
        <p:sp>
          <p:nvSpPr>
            <p:cNvPr id="33" name="矩形 32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2700000">
            <a:off x="4740231" y="2604513"/>
            <a:ext cx="707214" cy="700097"/>
            <a:chOff x="3687180" y="1931041"/>
            <a:chExt cx="2372518" cy="2414510"/>
          </a:xfrm>
        </p:grpSpPr>
        <p:sp>
          <p:nvSpPr>
            <p:cNvPr id="36" name="矩形 35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rot="2700000">
            <a:off x="4740231" y="3964552"/>
            <a:ext cx="707214" cy="700097"/>
            <a:chOff x="3687180" y="1931041"/>
            <a:chExt cx="2372518" cy="2414510"/>
          </a:xfrm>
        </p:grpSpPr>
        <p:sp>
          <p:nvSpPr>
            <p:cNvPr id="39" name="矩形 38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2700000">
            <a:off x="4740231" y="5324592"/>
            <a:ext cx="707214" cy="700097"/>
            <a:chOff x="3687180" y="1931041"/>
            <a:chExt cx="2372518" cy="2414510"/>
          </a:xfrm>
        </p:grpSpPr>
        <p:sp>
          <p:nvSpPr>
            <p:cNvPr id="42" name="矩形 41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그룹 56"/>
          <p:cNvGrpSpPr/>
          <p:nvPr/>
        </p:nvGrpSpPr>
        <p:grpSpPr>
          <a:xfrm>
            <a:off x="4841098" y="1311286"/>
            <a:ext cx="507256" cy="566473"/>
            <a:chOff x="3348038" y="6859081"/>
            <a:chExt cx="720726" cy="804863"/>
          </a:xfrm>
        </p:grpSpPr>
        <p:sp>
          <p:nvSpPr>
            <p:cNvPr id="226" name="Freeform 37"/>
            <p:cNvSpPr>
              <a:spLocks noEditPoints="1"/>
            </p:cNvSpPr>
            <p:nvPr/>
          </p:nvSpPr>
          <p:spPr bwMode="auto">
            <a:xfrm>
              <a:off x="3683001" y="7027356"/>
              <a:ext cx="373063" cy="622300"/>
            </a:xfrm>
            <a:custGeom>
              <a:avLst/>
              <a:gdLst>
                <a:gd name="T0" fmla="*/ 470 w 470"/>
                <a:gd name="T1" fmla="*/ 391 h 784"/>
                <a:gd name="T2" fmla="*/ 469 w 470"/>
                <a:gd name="T3" fmla="*/ 358 h 784"/>
                <a:gd name="T4" fmla="*/ 464 w 470"/>
                <a:gd name="T5" fmla="*/ 326 h 784"/>
                <a:gd name="T6" fmla="*/ 455 w 470"/>
                <a:gd name="T7" fmla="*/ 296 h 784"/>
                <a:gd name="T8" fmla="*/ 445 w 470"/>
                <a:gd name="T9" fmla="*/ 266 h 784"/>
                <a:gd name="T10" fmla="*/ 431 w 470"/>
                <a:gd name="T11" fmla="*/ 237 h 784"/>
                <a:gd name="T12" fmla="*/ 396 w 470"/>
                <a:gd name="T13" fmla="*/ 186 h 784"/>
                <a:gd name="T14" fmla="*/ 352 w 470"/>
                <a:gd name="T15" fmla="*/ 143 h 784"/>
                <a:gd name="T16" fmla="*/ 301 w 470"/>
                <a:gd name="T17" fmla="*/ 107 h 784"/>
                <a:gd name="T18" fmla="*/ 273 w 470"/>
                <a:gd name="T19" fmla="*/ 93 h 784"/>
                <a:gd name="T20" fmla="*/ 242 w 470"/>
                <a:gd name="T21" fmla="*/ 83 h 784"/>
                <a:gd name="T22" fmla="*/ 211 w 470"/>
                <a:gd name="T23" fmla="*/ 75 h 784"/>
                <a:gd name="T24" fmla="*/ 179 w 470"/>
                <a:gd name="T25" fmla="*/ 70 h 784"/>
                <a:gd name="T26" fmla="*/ 146 w 470"/>
                <a:gd name="T27" fmla="*/ 67 h 784"/>
                <a:gd name="T28" fmla="*/ 144 w 470"/>
                <a:gd name="T29" fmla="*/ 69 h 784"/>
                <a:gd name="T30" fmla="*/ 0 w 470"/>
                <a:gd name="T31" fmla="*/ 0 h 784"/>
                <a:gd name="T32" fmla="*/ 144 w 470"/>
                <a:gd name="T33" fmla="*/ 784 h 784"/>
                <a:gd name="T34" fmla="*/ 144 w 470"/>
                <a:gd name="T35" fmla="*/ 715 h 784"/>
                <a:gd name="T36" fmla="*/ 146 w 470"/>
                <a:gd name="T37" fmla="*/ 715 h 784"/>
                <a:gd name="T38" fmla="*/ 179 w 470"/>
                <a:gd name="T39" fmla="*/ 714 h 784"/>
                <a:gd name="T40" fmla="*/ 211 w 470"/>
                <a:gd name="T41" fmla="*/ 709 h 784"/>
                <a:gd name="T42" fmla="*/ 242 w 470"/>
                <a:gd name="T43" fmla="*/ 701 h 784"/>
                <a:gd name="T44" fmla="*/ 273 w 470"/>
                <a:gd name="T45" fmla="*/ 689 h 784"/>
                <a:gd name="T46" fmla="*/ 301 w 470"/>
                <a:gd name="T47" fmla="*/ 677 h 784"/>
                <a:gd name="T48" fmla="*/ 352 w 470"/>
                <a:gd name="T49" fmla="*/ 641 h 784"/>
                <a:gd name="T50" fmla="*/ 396 w 470"/>
                <a:gd name="T51" fmla="*/ 598 h 784"/>
                <a:gd name="T52" fmla="*/ 431 w 470"/>
                <a:gd name="T53" fmla="*/ 545 h 784"/>
                <a:gd name="T54" fmla="*/ 445 w 470"/>
                <a:gd name="T55" fmla="*/ 517 h 784"/>
                <a:gd name="T56" fmla="*/ 455 w 470"/>
                <a:gd name="T57" fmla="*/ 488 h 784"/>
                <a:gd name="T58" fmla="*/ 464 w 470"/>
                <a:gd name="T59" fmla="*/ 457 h 784"/>
                <a:gd name="T60" fmla="*/ 469 w 470"/>
                <a:gd name="T61" fmla="*/ 424 h 784"/>
                <a:gd name="T62" fmla="*/ 470 w 470"/>
                <a:gd name="T63" fmla="*/ 391 h 784"/>
                <a:gd name="T64" fmla="*/ 144 w 470"/>
                <a:gd name="T65" fmla="*/ 211 h 784"/>
                <a:gd name="T66" fmla="*/ 146 w 470"/>
                <a:gd name="T67" fmla="*/ 211 h 784"/>
                <a:gd name="T68" fmla="*/ 164 w 470"/>
                <a:gd name="T69" fmla="*/ 213 h 784"/>
                <a:gd name="T70" fmla="*/ 200 w 470"/>
                <a:gd name="T71" fmla="*/ 220 h 784"/>
                <a:gd name="T72" fmla="*/ 232 w 470"/>
                <a:gd name="T73" fmla="*/ 233 h 784"/>
                <a:gd name="T74" fmla="*/ 261 w 470"/>
                <a:gd name="T75" fmla="*/ 253 h 784"/>
                <a:gd name="T76" fmla="*/ 285 w 470"/>
                <a:gd name="T77" fmla="*/ 278 h 784"/>
                <a:gd name="T78" fmla="*/ 304 w 470"/>
                <a:gd name="T79" fmla="*/ 306 h 784"/>
                <a:gd name="T80" fmla="*/ 318 w 470"/>
                <a:gd name="T81" fmla="*/ 339 h 784"/>
                <a:gd name="T82" fmla="*/ 325 w 470"/>
                <a:gd name="T83" fmla="*/ 373 h 784"/>
                <a:gd name="T84" fmla="*/ 326 w 470"/>
                <a:gd name="T85" fmla="*/ 391 h 784"/>
                <a:gd name="T86" fmla="*/ 322 w 470"/>
                <a:gd name="T87" fmla="*/ 428 h 784"/>
                <a:gd name="T88" fmla="*/ 312 w 470"/>
                <a:gd name="T89" fmla="*/ 461 h 784"/>
                <a:gd name="T90" fmla="*/ 295 w 470"/>
                <a:gd name="T91" fmla="*/ 492 h 784"/>
                <a:gd name="T92" fmla="*/ 274 w 470"/>
                <a:gd name="T93" fmla="*/ 519 h 784"/>
                <a:gd name="T94" fmla="*/ 247 w 470"/>
                <a:gd name="T95" fmla="*/ 540 h 784"/>
                <a:gd name="T96" fmla="*/ 216 w 470"/>
                <a:gd name="T97" fmla="*/ 557 h 784"/>
                <a:gd name="T98" fmla="*/ 182 w 470"/>
                <a:gd name="T99" fmla="*/ 568 h 784"/>
                <a:gd name="T100" fmla="*/ 146 w 470"/>
                <a:gd name="T101" fmla="*/ 572 h 784"/>
                <a:gd name="T102" fmla="*/ 144 w 470"/>
                <a:gd name="T103" fmla="*/ 571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0" h="784">
                  <a:moveTo>
                    <a:pt x="470" y="391"/>
                  </a:moveTo>
                  <a:lnTo>
                    <a:pt x="470" y="391"/>
                  </a:lnTo>
                  <a:lnTo>
                    <a:pt x="470" y="375"/>
                  </a:lnTo>
                  <a:lnTo>
                    <a:pt x="469" y="358"/>
                  </a:lnTo>
                  <a:lnTo>
                    <a:pt x="466" y="343"/>
                  </a:lnTo>
                  <a:lnTo>
                    <a:pt x="464" y="326"/>
                  </a:lnTo>
                  <a:lnTo>
                    <a:pt x="460" y="311"/>
                  </a:lnTo>
                  <a:lnTo>
                    <a:pt x="455" y="296"/>
                  </a:lnTo>
                  <a:lnTo>
                    <a:pt x="450" y="280"/>
                  </a:lnTo>
                  <a:lnTo>
                    <a:pt x="445" y="266"/>
                  </a:lnTo>
                  <a:lnTo>
                    <a:pt x="438" y="251"/>
                  </a:lnTo>
                  <a:lnTo>
                    <a:pt x="431" y="237"/>
                  </a:lnTo>
                  <a:lnTo>
                    <a:pt x="414" y="211"/>
                  </a:lnTo>
                  <a:lnTo>
                    <a:pt x="396" y="186"/>
                  </a:lnTo>
                  <a:lnTo>
                    <a:pt x="374" y="163"/>
                  </a:lnTo>
                  <a:lnTo>
                    <a:pt x="352" y="143"/>
                  </a:lnTo>
                  <a:lnTo>
                    <a:pt x="327" y="123"/>
                  </a:lnTo>
                  <a:lnTo>
                    <a:pt x="301" y="107"/>
                  </a:lnTo>
                  <a:lnTo>
                    <a:pt x="287" y="101"/>
                  </a:lnTo>
                  <a:lnTo>
                    <a:pt x="273" y="93"/>
                  </a:lnTo>
                  <a:lnTo>
                    <a:pt x="257" y="88"/>
                  </a:lnTo>
                  <a:lnTo>
                    <a:pt x="242" y="83"/>
                  </a:lnTo>
                  <a:lnTo>
                    <a:pt x="227" y="78"/>
                  </a:lnTo>
                  <a:lnTo>
                    <a:pt x="211" y="75"/>
                  </a:lnTo>
                  <a:lnTo>
                    <a:pt x="196" y="71"/>
                  </a:lnTo>
                  <a:lnTo>
                    <a:pt x="179" y="70"/>
                  </a:lnTo>
                  <a:lnTo>
                    <a:pt x="163" y="69"/>
                  </a:lnTo>
                  <a:lnTo>
                    <a:pt x="146" y="67"/>
                  </a:lnTo>
                  <a:lnTo>
                    <a:pt x="146" y="67"/>
                  </a:lnTo>
                  <a:lnTo>
                    <a:pt x="144" y="69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784"/>
                  </a:lnTo>
                  <a:lnTo>
                    <a:pt x="144" y="784"/>
                  </a:lnTo>
                  <a:lnTo>
                    <a:pt x="144" y="715"/>
                  </a:lnTo>
                  <a:lnTo>
                    <a:pt x="144" y="715"/>
                  </a:lnTo>
                  <a:lnTo>
                    <a:pt x="146" y="715"/>
                  </a:lnTo>
                  <a:lnTo>
                    <a:pt x="146" y="715"/>
                  </a:lnTo>
                  <a:lnTo>
                    <a:pt x="163" y="715"/>
                  </a:lnTo>
                  <a:lnTo>
                    <a:pt x="179" y="714"/>
                  </a:lnTo>
                  <a:lnTo>
                    <a:pt x="196" y="711"/>
                  </a:lnTo>
                  <a:lnTo>
                    <a:pt x="211" y="709"/>
                  </a:lnTo>
                  <a:lnTo>
                    <a:pt x="227" y="705"/>
                  </a:lnTo>
                  <a:lnTo>
                    <a:pt x="242" y="701"/>
                  </a:lnTo>
                  <a:lnTo>
                    <a:pt x="257" y="696"/>
                  </a:lnTo>
                  <a:lnTo>
                    <a:pt x="273" y="689"/>
                  </a:lnTo>
                  <a:lnTo>
                    <a:pt x="287" y="683"/>
                  </a:lnTo>
                  <a:lnTo>
                    <a:pt x="301" y="677"/>
                  </a:lnTo>
                  <a:lnTo>
                    <a:pt x="327" y="660"/>
                  </a:lnTo>
                  <a:lnTo>
                    <a:pt x="352" y="641"/>
                  </a:lnTo>
                  <a:lnTo>
                    <a:pt x="374" y="621"/>
                  </a:lnTo>
                  <a:lnTo>
                    <a:pt x="396" y="598"/>
                  </a:lnTo>
                  <a:lnTo>
                    <a:pt x="414" y="572"/>
                  </a:lnTo>
                  <a:lnTo>
                    <a:pt x="431" y="545"/>
                  </a:lnTo>
                  <a:lnTo>
                    <a:pt x="438" y="531"/>
                  </a:lnTo>
                  <a:lnTo>
                    <a:pt x="445" y="517"/>
                  </a:lnTo>
                  <a:lnTo>
                    <a:pt x="450" y="503"/>
                  </a:lnTo>
                  <a:lnTo>
                    <a:pt x="455" y="488"/>
                  </a:lnTo>
                  <a:lnTo>
                    <a:pt x="460" y="473"/>
                  </a:lnTo>
                  <a:lnTo>
                    <a:pt x="464" y="457"/>
                  </a:lnTo>
                  <a:lnTo>
                    <a:pt x="466" y="441"/>
                  </a:lnTo>
                  <a:lnTo>
                    <a:pt x="469" y="424"/>
                  </a:lnTo>
                  <a:lnTo>
                    <a:pt x="470" y="408"/>
                  </a:lnTo>
                  <a:lnTo>
                    <a:pt x="470" y="391"/>
                  </a:lnTo>
                  <a:lnTo>
                    <a:pt x="470" y="391"/>
                  </a:lnTo>
                  <a:close/>
                  <a:moveTo>
                    <a:pt x="144" y="211"/>
                  </a:moveTo>
                  <a:lnTo>
                    <a:pt x="144" y="211"/>
                  </a:lnTo>
                  <a:lnTo>
                    <a:pt x="146" y="211"/>
                  </a:lnTo>
                  <a:lnTo>
                    <a:pt x="146" y="211"/>
                  </a:lnTo>
                  <a:lnTo>
                    <a:pt x="164" y="213"/>
                  </a:lnTo>
                  <a:lnTo>
                    <a:pt x="182" y="215"/>
                  </a:lnTo>
                  <a:lnTo>
                    <a:pt x="200" y="220"/>
                  </a:lnTo>
                  <a:lnTo>
                    <a:pt x="216" y="225"/>
                  </a:lnTo>
                  <a:lnTo>
                    <a:pt x="232" y="233"/>
                  </a:lnTo>
                  <a:lnTo>
                    <a:pt x="247" y="242"/>
                  </a:lnTo>
                  <a:lnTo>
                    <a:pt x="261" y="253"/>
                  </a:lnTo>
                  <a:lnTo>
                    <a:pt x="274" y="265"/>
                  </a:lnTo>
                  <a:lnTo>
                    <a:pt x="285" y="278"/>
                  </a:lnTo>
                  <a:lnTo>
                    <a:pt x="295" y="292"/>
                  </a:lnTo>
                  <a:lnTo>
                    <a:pt x="304" y="306"/>
                  </a:lnTo>
                  <a:lnTo>
                    <a:pt x="312" y="322"/>
                  </a:lnTo>
                  <a:lnTo>
                    <a:pt x="318" y="339"/>
                  </a:lnTo>
                  <a:lnTo>
                    <a:pt x="322" y="355"/>
                  </a:lnTo>
                  <a:lnTo>
                    <a:pt x="325" y="373"/>
                  </a:lnTo>
                  <a:lnTo>
                    <a:pt x="326" y="391"/>
                  </a:lnTo>
                  <a:lnTo>
                    <a:pt x="326" y="391"/>
                  </a:lnTo>
                  <a:lnTo>
                    <a:pt x="325" y="410"/>
                  </a:lnTo>
                  <a:lnTo>
                    <a:pt x="322" y="428"/>
                  </a:lnTo>
                  <a:lnTo>
                    <a:pt x="318" y="445"/>
                  </a:lnTo>
                  <a:lnTo>
                    <a:pt x="312" y="461"/>
                  </a:lnTo>
                  <a:lnTo>
                    <a:pt x="304" y="478"/>
                  </a:lnTo>
                  <a:lnTo>
                    <a:pt x="295" y="492"/>
                  </a:lnTo>
                  <a:lnTo>
                    <a:pt x="285" y="506"/>
                  </a:lnTo>
                  <a:lnTo>
                    <a:pt x="274" y="519"/>
                  </a:lnTo>
                  <a:lnTo>
                    <a:pt x="261" y="530"/>
                  </a:lnTo>
                  <a:lnTo>
                    <a:pt x="247" y="540"/>
                  </a:lnTo>
                  <a:lnTo>
                    <a:pt x="232" y="549"/>
                  </a:lnTo>
                  <a:lnTo>
                    <a:pt x="216" y="557"/>
                  </a:lnTo>
                  <a:lnTo>
                    <a:pt x="200" y="563"/>
                  </a:lnTo>
                  <a:lnTo>
                    <a:pt x="182" y="568"/>
                  </a:lnTo>
                  <a:lnTo>
                    <a:pt x="164" y="571"/>
                  </a:lnTo>
                  <a:lnTo>
                    <a:pt x="146" y="572"/>
                  </a:lnTo>
                  <a:lnTo>
                    <a:pt x="146" y="572"/>
                  </a:lnTo>
                  <a:lnTo>
                    <a:pt x="144" y="571"/>
                  </a:lnTo>
                  <a:lnTo>
                    <a:pt x="144" y="21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7" name="Freeform 38"/>
            <p:cNvSpPr>
              <a:spLocks noEditPoints="1"/>
            </p:cNvSpPr>
            <p:nvPr/>
          </p:nvSpPr>
          <p:spPr bwMode="auto">
            <a:xfrm>
              <a:off x="3670301" y="7014656"/>
              <a:ext cx="398463" cy="649288"/>
            </a:xfrm>
            <a:custGeom>
              <a:avLst/>
              <a:gdLst>
                <a:gd name="T0" fmla="*/ 1 w 502"/>
                <a:gd name="T1" fmla="*/ 10 h 817"/>
                <a:gd name="T2" fmla="*/ 161 w 502"/>
                <a:gd name="T3" fmla="*/ 0 h 817"/>
                <a:gd name="T4" fmla="*/ 175 w 502"/>
                <a:gd name="T5" fmla="*/ 10 h 817"/>
                <a:gd name="T6" fmla="*/ 193 w 502"/>
                <a:gd name="T7" fmla="*/ 70 h 817"/>
                <a:gd name="T8" fmla="*/ 259 w 502"/>
                <a:gd name="T9" fmla="*/ 83 h 817"/>
                <a:gd name="T10" fmla="*/ 333 w 502"/>
                <a:gd name="T11" fmla="*/ 114 h 817"/>
                <a:gd name="T12" fmla="*/ 428 w 502"/>
                <a:gd name="T13" fmla="*/ 197 h 817"/>
                <a:gd name="T14" fmla="*/ 477 w 502"/>
                <a:gd name="T15" fmla="*/ 279 h 817"/>
                <a:gd name="T16" fmla="*/ 496 w 502"/>
                <a:gd name="T17" fmla="*/ 342 h 817"/>
                <a:gd name="T18" fmla="*/ 502 w 502"/>
                <a:gd name="T19" fmla="*/ 408 h 817"/>
                <a:gd name="T20" fmla="*/ 500 w 502"/>
                <a:gd name="T21" fmla="*/ 459 h 817"/>
                <a:gd name="T22" fmla="*/ 483 w 502"/>
                <a:gd name="T23" fmla="*/ 523 h 817"/>
                <a:gd name="T24" fmla="*/ 448 w 502"/>
                <a:gd name="T25" fmla="*/ 594 h 817"/>
                <a:gd name="T26" fmla="*/ 360 w 502"/>
                <a:gd name="T27" fmla="*/ 686 h 817"/>
                <a:gd name="T28" fmla="*/ 274 w 502"/>
                <a:gd name="T29" fmla="*/ 729 h 817"/>
                <a:gd name="T30" fmla="*/ 210 w 502"/>
                <a:gd name="T31" fmla="*/ 745 h 817"/>
                <a:gd name="T32" fmla="*/ 176 w 502"/>
                <a:gd name="T33" fmla="*/ 801 h 817"/>
                <a:gd name="T34" fmla="*/ 161 w 502"/>
                <a:gd name="T35" fmla="*/ 817 h 817"/>
                <a:gd name="T36" fmla="*/ 5 w 502"/>
                <a:gd name="T37" fmla="*/ 812 h 817"/>
                <a:gd name="T38" fmla="*/ 32 w 502"/>
                <a:gd name="T39" fmla="*/ 32 h 817"/>
                <a:gd name="T40" fmla="*/ 144 w 502"/>
                <a:gd name="T41" fmla="*/ 732 h 817"/>
                <a:gd name="T42" fmla="*/ 161 w 502"/>
                <a:gd name="T43" fmla="*/ 717 h 817"/>
                <a:gd name="T44" fmla="*/ 195 w 502"/>
                <a:gd name="T45" fmla="*/ 715 h 817"/>
                <a:gd name="T46" fmla="*/ 283 w 502"/>
                <a:gd name="T47" fmla="*/ 692 h 817"/>
                <a:gd name="T48" fmla="*/ 381 w 502"/>
                <a:gd name="T49" fmla="*/ 626 h 817"/>
                <a:gd name="T50" fmla="*/ 446 w 502"/>
                <a:gd name="T51" fmla="*/ 528 h 817"/>
                <a:gd name="T52" fmla="*/ 469 w 502"/>
                <a:gd name="T53" fmla="*/ 440 h 817"/>
                <a:gd name="T54" fmla="*/ 470 w 502"/>
                <a:gd name="T55" fmla="*/ 393 h 817"/>
                <a:gd name="T56" fmla="*/ 456 w 502"/>
                <a:gd name="T57" fmla="*/ 318 h 817"/>
                <a:gd name="T58" fmla="*/ 400 w 502"/>
                <a:gd name="T59" fmla="*/ 213 h 817"/>
                <a:gd name="T60" fmla="*/ 310 w 502"/>
                <a:gd name="T61" fmla="*/ 138 h 817"/>
                <a:gd name="T62" fmla="*/ 210 w 502"/>
                <a:gd name="T63" fmla="*/ 105 h 817"/>
                <a:gd name="T64" fmla="*/ 163 w 502"/>
                <a:gd name="T65" fmla="*/ 101 h 817"/>
                <a:gd name="T66" fmla="*/ 149 w 502"/>
                <a:gd name="T67" fmla="*/ 97 h 817"/>
                <a:gd name="T68" fmla="*/ 144 w 502"/>
                <a:gd name="T69" fmla="*/ 32 h 817"/>
                <a:gd name="T70" fmla="*/ 144 w 502"/>
                <a:gd name="T71" fmla="*/ 228 h 817"/>
                <a:gd name="T72" fmla="*/ 159 w 502"/>
                <a:gd name="T73" fmla="*/ 213 h 817"/>
                <a:gd name="T74" fmla="*/ 163 w 502"/>
                <a:gd name="T75" fmla="*/ 213 h 817"/>
                <a:gd name="T76" fmla="*/ 240 w 502"/>
                <a:gd name="T77" fmla="*/ 228 h 817"/>
                <a:gd name="T78" fmla="*/ 302 w 502"/>
                <a:gd name="T79" fmla="*/ 270 h 817"/>
                <a:gd name="T80" fmla="*/ 343 w 502"/>
                <a:gd name="T81" fmla="*/ 333 h 817"/>
                <a:gd name="T82" fmla="*/ 360 w 502"/>
                <a:gd name="T83" fmla="*/ 408 h 817"/>
                <a:gd name="T84" fmla="*/ 351 w 502"/>
                <a:gd name="T85" fmla="*/ 467 h 817"/>
                <a:gd name="T86" fmla="*/ 314 w 502"/>
                <a:gd name="T87" fmla="*/ 533 h 817"/>
                <a:gd name="T88" fmla="*/ 256 w 502"/>
                <a:gd name="T89" fmla="*/ 580 h 817"/>
                <a:gd name="T90" fmla="*/ 184 w 502"/>
                <a:gd name="T91" fmla="*/ 603 h 817"/>
                <a:gd name="T92" fmla="*/ 159 w 502"/>
                <a:gd name="T93" fmla="*/ 604 h 817"/>
                <a:gd name="T94" fmla="*/ 145 w 502"/>
                <a:gd name="T95" fmla="*/ 594 h 817"/>
                <a:gd name="T96" fmla="*/ 176 w 502"/>
                <a:gd name="T97" fmla="*/ 573 h 817"/>
                <a:gd name="T98" fmla="*/ 222 w 502"/>
                <a:gd name="T99" fmla="*/ 562 h 817"/>
                <a:gd name="T100" fmla="*/ 273 w 502"/>
                <a:gd name="T101" fmla="*/ 531 h 817"/>
                <a:gd name="T102" fmla="*/ 309 w 502"/>
                <a:gd name="T103" fmla="*/ 483 h 817"/>
                <a:gd name="T104" fmla="*/ 326 w 502"/>
                <a:gd name="T105" fmla="*/ 425 h 817"/>
                <a:gd name="T106" fmla="*/ 324 w 502"/>
                <a:gd name="T107" fmla="*/ 378 h 817"/>
                <a:gd name="T108" fmla="*/ 301 w 502"/>
                <a:gd name="T109" fmla="*/ 321 h 817"/>
                <a:gd name="T110" fmla="*/ 261 w 502"/>
                <a:gd name="T111" fmla="*/ 277 h 817"/>
                <a:gd name="T112" fmla="*/ 207 w 502"/>
                <a:gd name="T113" fmla="*/ 251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2" h="817">
                  <a:moveTo>
                    <a:pt x="0" y="801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67" y="2"/>
                  </a:lnTo>
                  <a:lnTo>
                    <a:pt x="172" y="5"/>
                  </a:lnTo>
                  <a:lnTo>
                    <a:pt x="175" y="10"/>
                  </a:lnTo>
                  <a:lnTo>
                    <a:pt x="176" y="17"/>
                  </a:lnTo>
                  <a:lnTo>
                    <a:pt x="176" y="69"/>
                  </a:lnTo>
                  <a:lnTo>
                    <a:pt x="176" y="69"/>
                  </a:lnTo>
                  <a:lnTo>
                    <a:pt x="193" y="70"/>
                  </a:lnTo>
                  <a:lnTo>
                    <a:pt x="210" y="72"/>
                  </a:lnTo>
                  <a:lnTo>
                    <a:pt x="226" y="75"/>
                  </a:lnTo>
                  <a:lnTo>
                    <a:pt x="242" y="78"/>
                  </a:lnTo>
                  <a:lnTo>
                    <a:pt x="259" y="83"/>
                  </a:lnTo>
                  <a:lnTo>
                    <a:pt x="274" y="87"/>
                  </a:lnTo>
                  <a:lnTo>
                    <a:pt x="290" y="93"/>
                  </a:lnTo>
                  <a:lnTo>
                    <a:pt x="304" y="100"/>
                  </a:lnTo>
                  <a:lnTo>
                    <a:pt x="333" y="114"/>
                  </a:lnTo>
                  <a:lnTo>
                    <a:pt x="360" y="132"/>
                  </a:lnTo>
                  <a:lnTo>
                    <a:pt x="385" y="151"/>
                  </a:lnTo>
                  <a:lnTo>
                    <a:pt x="408" y="172"/>
                  </a:lnTo>
                  <a:lnTo>
                    <a:pt x="428" y="197"/>
                  </a:lnTo>
                  <a:lnTo>
                    <a:pt x="448" y="223"/>
                  </a:lnTo>
                  <a:lnTo>
                    <a:pt x="464" y="250"/>
                  </a:lnTo>
                  <a:lnTo>
                    <a:pt x="470" y="264"/>
                  </a:lnTo>
                  <a:lnTo>
                    <a:pt x="477" y="279"/>
                  </a:lnTo>
                  <a:lnTo>
                    <a:pt x="483" y="295"/>
                  </a:lnTo>
                  <a:lnTo>
                    <a:pt x="488" y="310"/>
                  </a:lnTo>
                  <a:lnTo>
                    <a:pt x="492" y="325"/>
                  </a:lnTo>
                  <a:lnTo>
                    <a:pt x="496" y="342"/>
                  </a:lnTo>
                  <a:lnTo>
                    <a:pt x="500" y="358"/>
                  </a:lnTo>
                  <a:lnTo>
                    <a:pt x="501" y="375"/>
                  </a:lnTo>
                  <a:lnTo>
                    <a:pt x="502" y="392"/>
                  </a:lnTo>
                  <a:lnTo>
                    <a:pt x="502" y="408"/>
                  </a:lnTo>
                  <a:lnTo>
                    <a:pt x="502" y="408"/>
                  </a:lnTo>
                  <a:lnTo>
                    <a:pt x="502" y="426"/>
                  </a:lnTo>
                  <a:lnTo>
                    <a:pt x="501" y="443"/>
                  </a:lnTo>
                  <a:lnTo>
                    <a:pt x="500" y="459"/>
                  </a:lnTo>
                  <a:lnTo>
                    <a:pt x="496" y="476"/>
                  </a:lnTo>
                  <a:lnTo>
                    <a:pt x="492" y="491"/>
                  </a:lnTo>
                  <a:lnTo>
                    <a:pt x="488" y="508"/>
                  </a:lnTo>
                  <a:lnTo>
                    <a:pt x="483" y="523"/>
                  </a:lnTo>
                  <a:lnTo>
                    <a:pt x="477" y="538"/>
                  </a:lnTo>
                  <a:lnTo>
                    <a:pt x="470" y="552"/>
                  </a:lnTo>
                  <a:lnTo>
                    <a:pt x="464" y="568"/>
                  </a:lnTo>
                  <a:lnTo>
                    <a:pt x="448" y="594"/>
                  </a:lnTo>
                  <a:lnTo>
                    <a:pt x="428" y="621"/>
                  </a:lnTo>
                  <a:lnTo>
                    <a:pt x="408" y="644"/>
                  </a:lnTo>
                  <a:lnTo>
                    <a:pt x="385" y="667"/>
                  </a:lnTo>
                  <a:lnTo>
                    <a:pt x="360" y="686"/>
                  </a:lnTo>
                  <a:lnTo>
                    <a:pt x="333" y="703"/>
                  </a:lnTo>
                  <a:lnTo>
                    <a:pt x="304" y="718"/>
                  </a:lnTo>
                  <a:lnTo>
                    <a:pt x="290" y="724"/>
                  </a:lnTo>
                  <a:lnTo>
                    <a:pt x="274" y="729"/>
                  </a:lnTo>
                  <a:lnTo>
                    <a:pt x="259" y="735"/>
                  </a:lnTo>
                  <a:lnTo>
                    <a:pt x="242" y="740"/>
                  </a:lnTo>
                  <a:lnTo>
                    <a:pt x="226" y="742"/>
                  </a:lnTo>
                  <a:lnTo>
                    <a:pt x="210" y="745"/>
                  </a:lnTo>
                  <a:lnTo>
                    <a:pt x="193" y="747"/>
                  </a:lnTo>
                  <a:lnTo>
                    <a:pt x="176" y="749"/>
                  </a:lnTo>
                  <a:lnTo>
                    <a:pt x="176" y="801"/>
                  </a:lnTo>
                  <a:lnTo>
                    <a:pt x="176" y="801"/>
                  </a:lnTo>
                  <a:lnTo>
                    <a:pt x="175" y="807"/>
                  </a:lnTo>
                  <a:lnTo>
                    <a:pt x="172" y="812"/>
                  </a:lnTo>
                  <a:lnTo>
                    <a:pt x="167" y="816"/>
                  </a:lnTo>
                  <a:lnTo>
                    <a:pt x="161" y="817"/>
                  </a:lnTo>
                  <a:lnTo>
                    <a:pt x="17" y="817"/>
                  </a:lnTo>
                  <a:lnTo>
                    <a:pt x="17" y="817"/>
                  </a:lnTo>
                  <a:lnTo>
                    <a:pt x="10" y="816"/>
                  </a:lnTo>
                  <a:lnTo>
                    <a:pt x="5" y="812"/>
                  </a:lnTo>
                  <a:lnTo>
                    <a:pt x="1" y="807"/>
                  </a:lnTo>
                  <a:lnTo>
                    <a:pt x="0" y="801"/>
                  </a:lnTo>
                  <a:lnTo>
                    <a:pt x="0" y="801"/>
                  </a:lnTo>
                  <a:close/>
                  <a:moveTo>
                    <a:pt x="32" y="32"/>
                  </a:moveTo>
                  <a:lnTo>
                    <a:pt x="32" y="786"/>
                  </a:lnTo>
                  <a:lnTo>
                    <a:pt x="144" y="786"/>
                  </a:lnTo>
                  <a:lnTo>
                    <a:pt x="144" y="732"/>
                  </a:lnTo>
                  <a:lnTo>
                    <a:pt x="144" y="732"/>
                  </a:lnTo>
                  <a:lnTo>
                    <a:pt x="145" y="726"/>
                  </a:lnTo>
                  <a:lnTo>
                    <a:pt x="149" y="720"/>
                  </a:lnTo>
                  <a:lnTo>
                    <a:pt x="154" y="718"/>
                  </a:lnTo>
                  <a:lnTo>
                    <a:pt x="161" y="717"/>
                  </a:lnTo>
                  <a:lnTo>
                    <a:pt x="163" y="717"/>
                  </a:lnTo>
                  <a:lnTo>
                    <a:pt x="163" y="717"/>
                  </a:lnTo>
                  <a:lnTo>
                    <a:pt x="179" y="715"/>
                  </a:lnTo>
                  <a:lnTo>
                    <a:pt x="195" y="715"/>
                  </a:lnTo>
                  <a:lnTo>
                    <a:pt x="210" y="713"/>
                  </a:lnTo>
                  <a:lnTo>
                    <a:pt x="226" y="710"/>
                  </a:lnTo>
                  <a:lnTo>
                    <a:pt x="255" y="703"/>
                  </a:lnTo>
                  <a:lnTo>
                    <a:pt x="283" y="692"/>
                  </a:lnTo>
                  <a:lnTo>
                    <a:pt x="310" y="680"/>
                  </a:lnTo>
                  <a:lnTo>
                    <a:pt x="335" y="664"/>
                  </a:lnTo>
                  <a:lnTo>
                    <a:pt x="358" y="647"/>
                  </a:lnTo>
                  <a:lnTo>
                    <a:pt x="381" y="626"/>
                  </a:lnTo>
                  <a:lnTo>
                    <a:pt x="400" y="604"/>
                  </a:lnTo>
                  <a:lnTo>
                    <a:pt x="418" y="580"/>
                  </a:lnTo>
                  <a:lnTo>
                    <a:pt x="434" y="555"/>
                  </a:lnTo>
                  <a:lnTo>
                    <a:pt x="446" y="528"/>
                  </a:lnTo>
                  <a:lnTo>
                    <a:pt x="456" y="500"/>
                  </a:lnTo>
                  <a:lnTo>
                    <a:pt x="464" y="471"/>
                  </a:lnTo>
                  <a:lnTo>
                    <a:pt x="468" y="455"/>
                  </a:lnTo>
                  <a:lnTo>
                    <a:pt x="469" y="440"/>
                  </a:lnTo>
                  <a:lnTo>
                    <a:pt x="470" y="425"/>
                  </a:lnTo>
                  <a:lnTo>
                    <a:pt x="470" y="408"/>
                  </a:lnTo>
                  <a:lnTo>
                    <a:pt x="470" y="408"/>
                  </a:lnTo>
                  <a:lnTo>
                    <a:pt x="470" y="393"/>
                  </a:lnTo>
                  <a:lnTo>
                    <a:pt x="469" y="378"/>
                  </a:lnTo>
                  <a:lnTo>
                    <a:pt x="468" y="362"/>
                  </a:lnTo>
                  <a:lnTo>
                    <a:pt x="464" y="347"/>
                  </a:lnTo>
                  <a:lnTo>
                    <a:pt x="456" y="318"/>
                  </a:lnTo>
                  <a:lnTo>
                    <a:pt x="446" y="290"/>
                  </a:lnTo>
                  <a:lnTo>
                    <a:pt x="434" y="262"/>
                  </a:lnTo>
                  <a:lnTo>
                    <a:pt x="418" y="237"/>
                  </a:lnTo>
                  <a:lnTo>
                    <a:pt x="400" y="213"/>
                  </a:lnTo>
                  <a:lnTo>
                    <a:pt x="381" y="191"/>
                  </a:lnTo>
                  <a:lnTo>
                    <a:pt x="358" y="171"/>
                  </a:lnTo>
                  <a:lnTo>
                    <a:pt x="335" y="153"/>
                  </a:lnTo>
                  <a:lnTo>
                    <a:pt x="310" y="138"/>
                  </a:lnTo>
                  <a:lnTo>
                    <a:pt x="283" y="125"/>
                  </a:lnTo>
                  <a:lnTo>
                    <a:pt x="255" y="115"/>
                  </a:lnTo>
                  <a:lnTo>
                    <a:pt x="226" y="107"/>
                  </a:lnTo>
                  <a:lnTo>
                    <a:pt x="210" y="105"/>
                  </a:lnTo>
                  <a:lnTo>
                    <a:pt x="195" y="102"/>
                  </a:lnTo>
                  <a:lnTo>
                    <a:pt x="179" y="101"/>
                  </a:lnTo>
                  <a:lnTo>
                    <a:pt x="163" y="101"/>
                  </a:lnTo>
                  <a:lnTo>
                    <a:pt x="163" y="101"/>
                  </a:lnTo>
                  <a:lnTo>
                    <a:pt x="161" y="101"/>
                  </a:lnTo>
                  <a:lnTo>
                    <a:pt x="161" y="101"/>
                  </a:lnTo>
                  <a:lnTo>
                    <a:pt x="154" y="100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45" y="91"/>
                  </a:lnTo>
                  <a:lnTo>
                    <a:pt x="144" y="86"/>
                  </a:lnTo>
                  <a:lnTo>
                    <a:pt x="144" y="32"/>
                  </a:lnTo>
                  <a:lnTo>
                    <a:pt x="32" y="32"/>
                  </a:lnTo>
                  <a:close/>
                  <a:moveTo>
                    <a:pt x="144" y="588"/>
                  </a:moveTo>
                  <a:lnTo>
                    <a:pt x="144" y="228"/>
                  </a:lnTo>
                  <a:lnTo>
                    <a:pt x="144" y="228"/>
                  </a:lnTo>
                  <a:lnTo>
                    <a:pt x="145" y="223"/>
                  </a:lnTo>
                  <a:lnTo>
                    <a:pt x="149" y="218"/>
                  </a:lnTo>
                  <a:lnTo>
                    <a:pt x="153" y="214"/>
                  </a:lnTo>
                  <a:lnTo>
                    <a:pt x="159" y="213"/>
                  </a:lnTo>
                  <a:lnTo>
                    <a:pt x="161" y="213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3"/>
                  </a:lnTo>
                  <a:lnTo>
                    <a:pt x="184" y="214"/>
                  </a:lnTo>
                  <a:lnTo>
                    <a:pt x="203" y="217"/>
                  </a:lnTo>
                  <a:lnTo>
                    <a:pt x="222" y="222"/>
                  </a:lnTo>
                  <a:lnTo>
                    <a:pt x="240" y="228"/>
                  </a:lnTo>
                  <a:lnTo>
                    <a:pt x="256" y="236"/>
                  </a:lnTo>
                  <a:lnTo>
                    <a:pt x="273" y="246"/>
                  </a:lnTo>
                  <a:lnTo>
                    <a:pt x="288" y="258"/>
                  </a:lnTo>
                  <a:lnTo>
                    <a:pt x="302" y="270"/>
                  </a:lnTo>
                  <a:lnTo>
                    <a:pt x="314" y="285"/>
                  </a:lnTo>
                  <a:lnTo>
                    <a:pt x="325" y="300"/>
                  </a:lnTo>
                  <a:lnTo>
                    <a:pt x="335" y="315"/>
                  </a:lnTo>
                  <a:lnTo>
                    <a:pt x="343" y="333"/>
                  </a:lnTo>
                  <a:lnTo>
                    <a:pt x="351" y="351"/>
                  </a:lnTo>
                  <a:lnTo>
                    <a:pt x="355" y="370"/>
                  </a:lnTo>
                  <a:lnTo>
                    <a:pt x="358" y="389"/>
                  </a:lnTo>
                  <a:lnTo>
                    <a:pt x="360" y="408"/>
                  </a:lnTo>
                  <a:lnTo>
                    <a:pt x="360" y="408"/>
                  </a:lnTo>
                  <a:lnTo>
                    <a:pt x="358" y="429"/>
                  </a:lnTo>
                  <a:lnTo>
                    <a:pt x="355" y="448"/>
                  </a:lnTo>
                  <a:lnTo>
                    <a:pt x="351" y="467"/>
                  </a:lnTo>
                  <a:lnTo>
                    <a:pt x="343" y="485"/>
                  </a:lnTo>
                  <a:lnTo>
                    <a:pt x="335" y="503"/>
                  </a:lnTo>
                  <a:lnTo>
                    <a:pt x="325" y="518"/>
                  </a:lnTo>
                  <a:lnTo>
                    <a:pt x="314" y="533"/>
                  </a:lnTo>
                  <a:lnTo>
                    <a:pt x="302" y="547"/>
                  </a:lnTo>
                  <a:lnTo>
                    <a:pt x="288" y="560"/>
                  </a:lnTo>
                  <a:lnTo>
                    <a:pt x="273" y="571"/>
                  </a:lnTo>
                  <a:lnTo>
                    <a:pt x="256" y="580"/>
                  </a:lnTo>
                  <a:lnTo>
                    <a:pt x="240" y="589"/>
                  </a:lnTo>
                  <a:lnTo>
                    <a:pt x="222" y="596"/>
                  </a:lnTo>
                  <a:lnTo>
                    <a:pt x="203" y="601"/>
                  </a:lnTo>
                  <a:lnTo>
                    <a:pt x="184" y="603"/>
                  </a:lnTo>
                  <a:lnTo>
                    <a:pt x="163" y="604"/>
                  </a:lnTo>
                  <a:lnTo>
                    <a:pt x="163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3" y="603"/>
                  </a:lnTo>
                  <a:lnTo>
                    <a:pt x="149" y="599"/>
                  </a:lnTo>
                  <a:lnTo>
                    <a:pt x="145" y="594"/>
                  </a:lnTo>
                  <a:lnTo>
                    <a:pt x="144" y="588"/>
                  </a:lnTo>
                  <a:lnTo>
                    <a:pt x="144" y="588"/>
                  </a:lnTo>
                  <a:close/>
                  <a:moveTo>
                    <a:pt x="176" y="245"/>
                  </a:moveTo>
                  <a:lnTo>
                    <a:pt x="176" y="573"/>
                  </a:lnTo>
                  <a:lnTo>
                    <a:pt x="176" y="573"/>
                  </a:lnTo>
                  <a:lnTo>
                    <a:pt x="191" y="570"/>
                  </a:lnTo>
                  <a:lnTo>
                    <a:pt x="207" y="566"/>
                  </a:lnTo>
                  <a:lnTo>
                    <a:pt x="222" y="562"/>
                  </a:lnTo>
                  <a:lnTo>
                    <a:pt x="236" y="556"/>
                  </a:lnTo>
                  <a:lnTo>
                    <a:pt x="249" y="548"/>
                  </a:lnTo>
                  <a:lnTo>
                    <a:pt x="261" y="539"/>
                  </a:lnTo>
                  <a:lnTo>
                    <a:pt x="273" y="531"/>
                  </a:lnTo>
                  <a:lnTo>
                    <a:pt x="283" y="520"/>
                  </a:lnTo>
                  <a:lnTo>
                    <a:pt x="293" y="509"/>
                  </a:lnTo>
                  <a:lnTo>
                    <a:pt x="301" y="496"/>
                  </a:lnTo>
                  <a:lnTo>
                    <a:pt x="309" y="483"/>
                  </a:lnTo>
                  <a:lnTo>
                    <a:pt x="315" y="469"/>
                  </a:lnTo>
                  <a:lnTo>
                    <a:pt x="320" y="455"/>
                  </a:lnTo>
                  <a:lnTo>
                    <a:pt x="324" y="440"/>
                  </a:lnTo>
                  <a:lnTo>
                    <a:pt x="326" y="425"/>
                  </a:lnTo>
                  <a:lnTo>
                    <a:pt x="326" y="408"/>
                  </a:lnTo>
                  <a:lnTo>
                    <a:pt x="326" y="408"/>
                  </a:lnTo>
                  <a:lnTo>
                    <a:pt x="326" y="393"/>
                  </a:lnTo>
                  <a:lnTo>
                    <a:pt x="324" y="378"/>
                  </a:lnTo>
                  <a:lnTo>
                    <a:pt x="320" y="362"/>
                  </a:lnTo>
                  <a:lnTo>
                    <a:pt x="315" y="348"/>
                  </a:lnTo>
                  <a:lnTo>
                    <a:pt x="309" y="334"/>
                  </a:lnTo>
                  <a:lnTo>
                    <a:pt x="301" y="321"/>
                  </a:lnTo>
                  <a:lnTo>
                    <a:pt x="293" y="309"/>
                  </a:lnTo>
                  <a:lnTo>
                    <a:pt x="283" y="297"/>
                  </a:lnTo>
                  <a:lnTo>
                    <a:pt x="273" y="287"/>
                  </a:lnTo>
                  <a:lnTo>
                    <a:pt x="261" y="277"/>
                  </a:lnTo>
                  <a:lnTo>
                    <a:pt x="249" y="269"/>
                  </a:lnTo>
                  <a:lnTo>
                    <a:pt x="236" y="262"/>
                  </a:lnTo>
                  <a:lnTo>
                    <a:pt x="222" y="255"/>
                  </a:lnTo>
                  <a:lnTo>
                    <a:pt x="207" y="251"/>
                  </a:lnTo>
                  <a:lnTo>
                    <a:pt x="191" y="248"/>
                  </a:lnTo>
                  <a:lnTo>
                    <a:pt x="176" y="245"/>
                  </a:lnTo>
                  <a:lnTo>
                    <a:pt x="176" y="2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8" name="Freeform 39"/>
            <p:cNvSpPr/>
            <p:nvPr/>
          </p:nvSpPr>
          <p:spPr bwMode="auto">
            <a:xfrm>
              <a:off x="3675063" y="7070218"/>
              <a:ext cx="58738" cy="23813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1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7 h 32"/>
                <a:gd name="T12" fmla="*/ 0 w 75"/>
                <a:gd name="T13" fmla="*/ 17 h 32"/>
                <a:gd name="T14" fmla="*/ 0 w 75"/>
                <a:gd name="T15" fmla="*/ 17 h 32"/>
                <a:gd name="T16" fmla="*/ 1 w 75"/>
                <a:gd name="T17" fmla="*/ 9 h 32"/>
                <a:gd name="T18" fmla="*/ 3 w 75"/>
                <a:gd name="T19" fmla="*/ 4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4 h 32"/>
                <a:gd name="T32" fmla="*/ 73 w 75"/>
                <a:gd name="T33" fmla="*/ 9 h 32"/>
                <a:gd name="T34" fmla="*/ 75 w 75"/>
                <a:gd name="T35" fmla="*/ 17 h 32"/>
                <a:gd name="T36" fmla="*/ 75 w 75"/>
                <a:gd name="T37" fmla="*/ 17 h 32"/>
                <a:gd name="T38" fmla="*/ 75 w 75"/>
                <a:gd name="T39" fmla="*/ 17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1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4"/>
                  </a:lnTo>
                  <a:lnTo>
                    <a:pt x="73" y="9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9" name="Freeform 40"/>
            <p:cNvSpPr/>
            <p:nvPr/>
          </p:nvSpPr>
          <p:spPr bwMode="auto">
            <a:xfrm>
              <a:off x="3675063" y="7125781"/>
              <a:ext cx="58738" cy="26988"/>
            </a:xfrm>
            <a:custGeom>
              <a:avLst/>
              <a:gdLst>
                <a:gd name="T0" fmla="*/ 15 w 75"/>
                <a:gd name="T1" fmla="*/ 34 h 34"/>
                <a:gd name="T2" fmla="*/ 15 w 75"/>
                <a:gd name="T3" fmla="*/ 34 h 34"/>
                <a:gd name="T4" fmla="*/ 8 w 75"/>
                <a:gd name="T5" fmla="*/ 32 h 34"/>
                <a:gd name="T6" fmla="*/ 3 w 75"/>
                <a:gd name="T7" fmla="*/ 29 h 34"/>
                <a:gd name="T8" fmla="*/ 1 w 75"/>
                <a:gd name="T9" fmla="*/ 23 h 34"/>
                <a:gd name="T10" fmla="*/ 0 w 75"/>
                <a:gd name="T11" fmla="*/ 17 h 34"/>
                <a:gd name="T12" fmla="*/ 0 w 75"/>
                <a:gd name="T13" fmla="*/ 17 h 34"/>
                <a:gd name="T14" fmla="*/ 0 w 75"/>
                <a:gd name="T15" fmla="*/ 17 h 34"/>
                <a:gd name="T16" fmla="*/ 1 w 75"/>
                <a:gd name="T17" fmla="*/ 11 h 34"/>
                <a:gd name="T18" fmla="*/ 3 w 75"/>
                <a:gd name="T19" fmla="*/ 6 h 34"/>
                <a:gd name="T20" fmla="*/ 8 w 75"/>
                <a:gd name="T21" fmla="*/ 2 h 34"/>
                <a:gd name="T22" fmla="*/ 15 w 75"/>
                <a:gd name="T23" fmla="*/ 0 h 34"/>
                <a:gd name="T24" fmla="*/ 59 w 75"/>
                <a:gd name="T25" fmla="*/ 0 h 34"/>
                <a:gd name="T26" fmla="*/ 59 w 75"/>
                <a:gd name="T27" fmla="*/ 0 h 34"/>
                <a:gd name="T28" fmla="*/ 66 w 75"/>
                <a:gd name="T29" fmla="*/ 2 h 34"/>
                <a:gd name="T30" fmla="*/ 71 w 75"/>
                <a:gd name="T31" fmla="*/ 6 h 34"/>
                <a:gd name="T32" fmla="*/ 73 w 75"/>
                <a:gd name="T33" fmla="*/ 11 h 34"/>
                <a:gd name="T34" fmla="*/ 75 w 75"/>
                <a:gd name="T35" fmla="*/ 17 h 34"/>
                <a:gd name="T36" fmla="*/ 75 w 75"/>
                <a:gd name="T37" fmla="*/ 17 h 34"/>
                <a:gd name="T38" fmla="*/ 75 w 75"/>
                <a:gd name="T39" fmla="*/ 17 h 34"/>
                <a:gd name="T40" fmla="*/ 73 w 75"/>
                <a:gd name="T41" fmla="*/ 23 h 34"/>
                <a:gd name="T42" fmla="*/ 71 w 75"/>
                <a:gd name="T43" fmla="*/ 29 h 34"/>
                <a:gd name="T44" fmla="*/ 66 w 75"/>
                <a:gd name="T45" fmla="*/ 32 h 34"/>
                <a:gd name="T46" fmla="*/ 59 w 75"/>
                <a:gd name="T47" fmla="*/ 34 h 34"/>
                <a:gd name="T48" fmla="*/ 15 w 75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4">
                  <a:moveTo>
                    <a:pt x="15" y="34"/>
                  </a:moveTo>
                  <a:lnTo>
                    <a:pt x="15" y="34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6"/>
                  </a:lnTo>
                  <a:lnTo>
                    <a:pt x="8" y="2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2"/>
                  </a:lnTo>
                  <a:lnTo>
                    <a:pt x="71" y="6"/>
                  </a:lnTo>
                  <a:lnTo>
                    <a:pt x="73" y="11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4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0" name="Freeform 41"/>
            <p:cNvSpPr/>
            <p:nvPr/>
          </p:nvSpPr>
          <p:spPr bwMode="auto">
            <a:xfrm>
              <a:off x="3675063" y="7182931"/>
              <a:ext cx="58738" cy="25400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9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9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1" name="Freeform 42"/>
            <p:cNvSpPr/>
            <p:nvPr/>
          </p:nvSpPr>
          <p:spPr bwMode="auto">
            <a:xfrm>
              <a:off x="3675063" y="72400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2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2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2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2" name="Freeform 43"/>
            <p:cNvSpPr/>
            <p:nvPr/>
          </p:nvSpPr>
          <p:spPr bwMode="auto">
            <a:xfrm>
              <a:off x="3675063" y="72972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3" name="Freeform 44"/>
            <p:cNvSpPr/>
            <p:nvPr/>
          </p:nvSpPr>
          <p:spPr bwMode="auto">
            <a:xfrm>
              <a:off x="3675063" y="73543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4" name="Freeform 45"/>
            <p:cNvSpPr/>
            <p:nvPr/>
          </p:nvSpPr>
          <p:spPr bwMode="auto">
            <a:xfrm>
              <a:off x="3675063" y="74115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5" name="Freeform 46"/>
            <p:cNvSpPr/>
            <p:nvPr/>
          </p:nvSpPr>
          <p:spPr bwMode="auto">
            <a:xfrm>
              <a:off x="3675063" y="74686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3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3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6" name="Freeform 47"/>
            <p:cNvSpPr/>
            <p:nvPr/>
          </p:nvSpPr>
          <p:spPr bwMode="auto">
            <a:xfrm>
              <a:off x="3675063" y="75258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7" name="Freeform 48"/>
            <p:cNvSpPr/>
            <p:nvPr/>
          </p:nvSpPr>
          <p:spPr bwMode="auto">
            <a:xfrm>
              <a:off x="3675063" y="7582981"/>
              <a:ext cx="58738" cy="25400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0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6 h 32"/>
                <a:gd name="T12" fmla="*/ 0 w 75"/>
                <a:gd name="T13" fmla="*/ 16 h 32"/>
                <a:gd name="T14" fmla="*/ 0 w 75"/>
                <a:gd name="T15" fmla="*/ 16 h 32"/>
                <a:gd name="T16" fmla="*/ 1 w 75"/>
                <a:gd name="T17" fmla="*/ 9 h 32"/>
                <a:gd name="T18" fmla="*/ 3 w 75"/>
                <a:gd name="T19" fmla="*/ 3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3 h 32"/>
                <a:gd name="T32" fmla="*/ 73 w 75"/>
                <a:gd name="T33" fmla="*/ 9 h 32"/>
                <a:gd name="T34" fmla="*/ 75 w 75"/>
                <a:gd name="T35" fmla="*/ 16 h 32"/>
                <a:gd name="T36" fmla="*/ 75 w 75"/>
                <a:gd name="T37" fmla="*/ 16 h 32"/>
                <a:gd name="T38" fmla="*/ 75 w 75"/>
                <a:gd name="T39" fmla="*/ 16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0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0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9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0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8" name="Rectangle 68"/>
            <p:cNvSpPr>
              <a:spLocks noChangeArrowheads="1"/>
            </p:cNvSpPr>
            <p:nvPr/>
          </p:nvSpPr>
          <p:spPr bwMode="auto">
            <a:xfrm>
              <a:off x="3471863" y="6873368"/>
              <a:ext cx="44450" cy="117475"/>
            </a:xfrm>
            <a:prstGeom prst="rect">
              <a:avLst/>
            </a:pr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9" name="Freeform 69"/>
            <p:cNvSpPr>
              <a:spLocks noEditPoints="1"/>
            </p:cNvSpPr>
            <p:nvPr/>
          </p:nvSpPr>
          <p:spPr bwMode="auto">
            <a:xfrm>
              <a:off x="3457576" y="6859081"/>
              <a:ext cx="73025" cy="146050"/>
            </a:xfrm>
            <a:custGeom>
              <a:avLst/>
              <a:gdLst>
                <a:gd name="T0" fmla="*/ 75 w 93"/>
                <a:gd name="T1" fmla="*/ 185 h 185"/>
                <a:gd name="T2" fmla="*/ 17 w 93"/>
                <a:gd name="T3" fmla="*/ 185 h 185"/>
                <a:gd name="T4" fmla="*/ 17 w 93"/>
                <a:gd name="T5" fmla="*/ 185 h 185"/>
                <a:gd name="T6" fmla="*/ 10 w 93"/>
                <a:gd name="T7" fmla="*/ 183 h 185"/>
                <a:gd name="T8" fmla="*/ 5 w 93"/>
                <a:gd name="T9" fmla="*/ 180 h 185"/>
                <a:gd name="T10" fmla="*/ 1 w 93"/>
                <a:gd name="T11" fmla="*/ 175 h 185"/>
                <a:gd name="T12" fmla="*/ 0 w 93"/>
                <a:gd name="T13" fmla="*/ 167 h 185"/>
                <a:gd name="T14" fmla="*/ 0 w 93"/>
                <a:gd name="T15" fmla="*/ 18 h 185"/>
                <a:gd name="T16" fmla="*/ 0 w 93"/>
                <a:gd name="T17" fmla="*/ 18 h 185"/>
                <a:gd name="T18" fmla="*/ 1 w 93"/>
                <a:gd name="T19" fmla="*/ 10 h 185"/>
                <a:gd name="T20" fmla="*/ 5 w 93"/>
                <a:gd name="T21" fmla="*/ 5 h 185"/>
                <a:gd name="T22" fmla="*/ 10 w 93"/>
                <a:gd name="T23" fmla="*/ 1 h 185"/>
                <a:gd name="T24" fmla="*/ 17 w 93"/>
                <a:gd name="T25" fmla="*/ 0 h 185"/>
                <a:gd name="T26" fmla="*/ 75 w 93"/>
                <a:gd name="T27" fmla="*/ 0 h 185"/>
                <a:gd name="T28" fmla="*/ 75 w 93"/>
                <a:gd name="T29" fmla="*/ 0 h 185"/>
                <a:gd name="T30" fmla="*/ 81 w 93"/>
                <a:gd name="T31" fmla="*/ 1 h 185"/>
                <a:gd name="T32" fmla="*/ 87 w 93"/>
                <a:gd name="T33" fmla="*/ 5 h 185"/>
                <a:gd name="T34" fmla="*/ 91 w 93"/>
                <a:gd name="T35" fmla="*/ 10 h 185"/>
                <a:gd name="T36" fmla="*/ 93 w 93"/>
                <a:gd name="T37" fmla="*/ 18 h 185"/>
                <a:gd name="T38" fmla="*/ 93 w 93"/>
                <a:gd name="T39" fmla="*/ 167 h 185"/>
                <a:gd name="T40" fmla="*/ 93 w 93"/>
                <a:gd name="T41" fmla="*/ 167 h 185"/>
                <a:gd name="T42" fmla="*/ 91 w 93"/>
                <a:gd name="T43" fmla="*/ 175 h 185"/>
                <a:gd name="T44" fmla="*/ 87 w 93"/>
                <a:gd name="T45" fmla="*/ 180 h 185"/>
                <a:gd name="T46" fmla="*/ 81 w 93"/>
                <a:gd name="T47" fmla="*/ 183 h 185"/>
                <a:gd name="T48" fmla="*/ 75 w 93"/>
                <a:gd name="T49" fmla="*/ 185 h 185"/>
                <a:gd name="T50" fmla="*/ 75 w 93"/>
                <a:gd name="T51" fmla="*/ 185 h 185"/>
                <a:gd name="T52" fmla="*/ 35 w 93"/>
                <a:gd name="T53" fmla="*/ 149 h 185"/>
                <a:gd name="T54" fmla="*/ 57 w 93"/>
                <a:gd name="T55" fmla="*/ 149 h 185"/>
                <a:gd name="T56" fmla="*/ 57 w 93"/>
                <a:gd name="T57" fmla="*/ 36 h 185"/>
                <a:gd name="T58" fmla="*/ 35 w 93"/>
                <a:gd name="T59" fmla="*/ 36 h 185"/>
                <a:gd name="T60" fmla="*/ 35 w 93"/>
                <a:gd name="T61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185">
                  <a:moveTo>
                    <a:pt x="75" y="185"/>
                  </a:moveTo>
                  <a:lnTo>
                    <a:pt x="17" y="185"/>
                  </a:lnTo>
                  <a:lnTo>
                    <a:pt x="17" y="185"/>
                  </a:lnTo>
                  <a:lnTo>
                    <a:pt x="10" y="183"/>
                  </a:lnTo>
                  <a:lnTo>
                    <a:pt x="5" y="180"/>
                  </a:lnTo>
                  <a:lnTo>
                    <a:pt x="1" y="175"/>
                  </a:lnTo>
                  <a:lnTo>
                    <a:pt x="0" y="16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81" y="1"/>
                  </a:lnTo>
                  <a:lnTo>
                    <a:pt x="87" y="5"/>
                  </a:lnTo>
                  <a:lnTo>
                    <a:pt x="91" y="10"/>
                  </a:lnTo>
                  <a:lnTo>
                    <a:pt x="93" y="18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1" y="175"/>
                  </a:lnTo>
                  <a:lnTo>
                    <a:pt x="87" y="180"/>
                  </a:lnTo>
                  <a:lnTo>
                    <a:pt x="81" y="183"/>
                  </a:lnTo>
                  <a:lnTo>
                    <a:pt x="75" y="185"/>
                  </a:lnTo>
                  <a:lnTo>
                    <a:pt x="75" y="185"/>
                  </a:lnTo>
                  <a:close/>
                  <a:moveTo>
                    <a:pt x="35" y="149"/>
                  </a:moveTo>
                  <a:lnTo>
                    <a:pt x="57" y="149"/>
                  </a:lnTo>
                  <a:lnTo>
                    <a:pt x="57" y="36"/>
                  </a:lnTo>
                  <a:lnTo>
                    <a:pt x="35" y="36"/>
                  </a:lnTo>
                  <a:lnTo>
                    <a:pt x="35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0" name="Freeform 70"/>
            <p:cNvSpPr/>
            <p:nvPr/>
          </p:nvSpPr>
          <p:spPr bwMode="auto">
            <a:xfrm>
              <a:off x="3362326" y="7019418"/>
              <a:ext cx="130175" cy="336550"/>
            </a:xfrm>
            <a:custGeom>
              <a:avLst/>
              <a:gdLst>
                <a:gd name="T0" fmla="*/ 56 w 164"/>
                <a:gd name="T1" fmla="*/ 423 h 423"/>
                <a:gd name="T2" fmla="*/ 0 w 164"/>
                <a:gd name="T3" fmla="*/ 408 h 423"/>
                <a:gd name="T4" fmla="*/ 108 w 164"/>
                <a:gd name="T5" fmla="*/ 0 h 423"/>
                <a:gd name="T6" fmla="*/ 164 w 164"/>
                <a:gd name="T7" fmla="*/ 14 h 423"/>
                <a:gd name="T8" fmla="*/ 56 w 164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423">
                  <a:moveTo>
                    <a:pt x="56" y="423"/>
                  </a:moveTo>
                  <a:lnTo>
                    <a:pt x="0" y="408"/>
                  </a:lnTo>
                  <a:lnTo>
                    <a:pt x="108" y="0"/>
                  </a:lnTo>
                  <a:lnTo>
                    <a:pt x="164" y="14"/>
                  </a:lnTo>
                  <a:lnTo>
                    <a:pt x="56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1" name="Freeform 71"/>
            <p:cNvSpPr>
              <a:spLocks noEditPoints="1"/>
            </p:cNvSpPr>
            <p:nvPr/>
          </p:nvSpPr>
          <p:spPr bwMode="auto">
            <a:xfrm>
              <a:off x="3348038" y="7005131"/>
              <a:ext cx="158750" cy="365125"/>
            </a:xfrm>
            <a:custGeom>
              <a:avLst/>
              <a:gdLst>
                <a:gd name="T0" fmla="*/ 74 w 200"/>
                <a:gd name="T1" fmla="*/ 459 h 459"/>
                <a:gd name="T2" fmla="*/ 74 w 200"/>
                <a:gd name="T3" fmla="*/ 459 h 459"/>
                <a:gd name="T4" fmla="*/ 69 w 200"/>
                <a:gd name="T5" fmla="*/ 457 h 459"/>
                <a:gd name="T6" fmla="*/ 13 w 200"/>
                <a:gd name="T7" fmla="*/ 442 h 459"/>
                <a:gd name="T8" fmla="*/ 13 w 200"/>
                <a:gd name="T9" fmla="*/ 442 h 459"/>
                <a:gd name="T10" fmla="*/ 6 w 200"/>
                <a:gd name="T11" fmla="*/ 440 h 459"/>
                <a:gd name="T12" fmla="*/ 1 w 200"/>
                <a:gd name="T13" fmla="*/ 434 h 459"/>
                <a:gd name="T14" fmla="*/ 0 w 200"/>
                <a:gd name="T15" fmla="*/ 428 h 459"/>
                <a:gd name="T16" fmla="*/ 0 w 200"/>
                <a:gd name="T17" fmla="*/ 420 h 459"/>
                <a:gd name="T18" fmla="*/ 109 w 200"/>
                <a:gd name="T19" fmla="*/ 13 h 459"/>
                <a:gd name="T20" fmla="*/ 109 w 200"/>
                <a:gd name="T21" fmla="*/ 13 h 459"/>
                <a:gd name="T22" fmla="*/ 112 w 200"/>
                <a:gd name="T23" fmla="*/ 6 h 459"/>
                <a:gd name="T24" fmla="*/ 117 w 200"/>
                <a:gd name="T25" fmla="*/ 2 h 459"/>
                <a:gd name="T26" fmla="*/ 117 w 200"/>
                <a:gd name="T27" fmla="*/ 2 h 459"/>
                <a:gd name="T28" fmla="*/ 125 w 200"/>
                <a:gd name="T29" fmla="*/ 0 h 459"/>
                <a:gd name="T30" fmla="*/ 131 w 200"/>
                <a:gd name="T31" fmla="*/ 0 h 459"/>
                <a:gd name="T32" fmla="*/ 187 w 200"/>
                <a:gd name="T33" fmla="*/ 15 h 459"/>
                <a:gd name="T34" fmla="*/ 187 w 200"/>
                <a:gd name="T35" fmla="*/ 15 h 459"/>
                <a:gd name="T36" fmla="*/ 194 w 200"/>
                <a:gd name="T37" fmla="*/ 18 h 459"/>
                <a:gd name="T38" fmla="*/ 197 w 200"/>
                <a:gd name="T39" fmla="*/ 23 h 459"/>
                <a:gd name="T40" fmla="*/ 200 w 200"/>
                <a:gd name="T41" fmla="*/ 30 h 459"/>
                <a:gd name="T42" fmla="*/ 200 w 200"/>
                <a:gd name="T43" fmla="*/ 37 h 459"/>
                <a:gd name="T44" fmla="*/ 90 w 200"/>
                <a:gd name="T45" fmla="*/ 445 h 459"/>
                <a:gd name="T46" fmla="*/ 90 w 200"/>
                <a:gd name="T47" fmla="*/ 445 h 459"/>
                <a:gd name="T48" fmla="*/ 88 w 200"/>
                <a:gd name="T49" fmla="*/ 451 h 459"/>
                <a:gd name="T50" fmla="*/ 83 w 200"/>
                <a:gd name="T51" fmla="*/ 456 h 459"/>
                <a:gd name="T52" fmla="*/ 83 w 200"/>
                <a:gd name="T53" fmla="*/ 456 h 459"/>
                <a:gd name="T54" fmla="*/ 78 w 200"/>
                <a:gd name="T55" fmla="*/ 457 h 459"/>
                <a:gd name="T56" fmla="*/ 74 w 200"/>
                <a:gd name="T57" fmla="*/ 459 h 459"/>
                <a:gd name="T58" fmla="*/ 74 w 200"/>
                <a:gd name="T59" fmla="*/ 459 h 459"/>
                <a:gd name="T60" fmla="*/ 39 w 200"/>
                <a:gd name="T61" fmla="*/ 413 h 459"/>
                <a:gd name="T62" fmla="*/ 61 w 200"/>
                <a:gd name="T63" fmla="*/ 419 h 459"/>
                <a:gd name="T64" fmla="*/ 160 w 200"/>
                <a:gd name="T65" fmla="*/ 44 h 459"/>
                <a:gd name="T66" fmla="*/ 139 w 200"/>
                <a:gd name="T67" fmla="*/ 39 h 459"/>
                <a:gd name="T68" fmla="*/ 39 w 200"/>
                <a:gd name="T69" fmla="*/ 41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459">
                  <a:moveTo>
                    <a:pt x="74" y="459"/>
                  </a:moveTo>
                  <a:lnTo>
                    <a:pt x="74" y="459"/>
                  </a:lnTo>
                  <a:lnTo>
                    <a:pt x="69" y="457"/>
                  </a:lnTo>
                  <a:lnTo>
                    <a:pt x="13" y="442"/>
                  </a:lnTo>
                  <a:lnTo>
                    <a:pt x="13" y="442"/>
                  </a:lnTo>
                  <a:lnTo>
                    <a:pt x="6" y="440"/>
                  </a:lnTo>
                  <a:lnTo>
                    <a:pt x="1" y="434"/>
                  </a:lnTo>
                  <a:lnTo>
                    <a:pt x="0" y="428"/>
                  </a:lnTo>
                  <a:lnTo>
                    <a:pt x="0" y="420"/>
                  </a:lnTo>
                  <a:lnTo>
                    <a:pt x="109" y="13"/>
                  </a:lnTo>
                  <a:lnTo>
                    <a:pt x="109" y="13"/>
                  </a:lnTo>
                  <a:lnTo>
                    <a:pt x="112" y="6"/>
                  </a:lnTo>
                  <a:lnTo>
                    <a:pt x="117" y="2"/>
                  </a:lnTo>
                  <a:lnTo>
                    <a:pt x="117" y="2"/>
                  </a:lnTo>
                  <a:lnTo>
                    <a:pt x="125" y="0"/>
                  </a:lnTo>
                  <a:lnTo>
                    <a:pt x="131" y="0"/>
                  </a:lnTo>
                  <a:lnTo>
                    <a:pt x="187" y="15"/>
                  </a:lnTo>
                  <a:lnTo>
                    <a:pt x="187" y="15"/>
                  </a:lnTo>
                  <a:lnTo>
                    <a:pt x="194" y="18"/>
                  </a:lnTo>
                  <a:lnTo>
                    <a:pt x="197" y="23"/>
                  </a:lnTo>
                  <a:lnTo>
                    <a:pt x="200" y="30"/>
                  </a:lnTo>
                  <a:lnTo>
                    <a:pt x="200" y="37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88" y="451"/>
                  </a:lnTo>
                  <a:lnTo>
                    <a:pt x="83" y="456"/>
                  </a:lnTo>
                  <a:lnTo>
                    <a:pt x="83" y="456"/>
                  </a:lnTo>
                  <a:lnTo>
                    <a:pt x="78" y="457"/>
                  </a:lnTo>
                  <a:lnTo>
                    <a:pt x="74" y="459"/>
                  </a:lnTo>
                  <a:lnTo>
                    <a:pt x="74" y="459"/>
                  </a:lnTo>
                  <a:close/>
                  <a:moveTo>
                    <a:pt x="39" y="413"/>
                  </a:moveTo>
                  <a:lnTo>
                    <a:pt x="61" y="419"/>
                  </a:lnTo>
                  <a:lnTo>
                    <a:pt x="160" y="44"/>
                  </a:lnTo>
                  <a:lnTo>
                    <a:pt x="139" y="39"/>
                  </a:lnTo>
                  <a:lnTo>
                    <a:pt x="39" y="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2" name="Freeform 72"/>
            <p:cNvSpPr/>
            <p:nvPr/>
          </p:nvSpPr>
          <p:spPr bwMode="auto">
            <a:xfrm>
              <a:off x="3370263" y="7349618"/>
              <a:ext cx="14288" cy="52388"/>
            </a:xfrm>
            <a:custGeom>
              <a:avLst/>
              <a:gdLst>
                <a:gd name="T0" fmla="*/ 18 w 18"/>
                <a:gd name="T1" fmla="*/ 0 h 65"/>
                <a:gd name="T2" fmla="*/ 0 w 18"/>
                <a:gd name="T3" fmla="*/ 65 h 65"/>
                <a:gd name="T4" fmla="*/ 18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18" y="0"/>
                  </a:moveTo>
                  <a:lnTo>
                    <a:pt x="0" y="6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3" name="Line 73"/>
            <p:cNvSpPr>
              <a:spLocks noChangeShapeType="1"/>
            </p:cNvSpPr>
            <p:nvPr/>
          </p:nvSpPr>
          <p:spPr bwMode="auto">
            <a:xfrm flipH="1">
              <a:off x="3370263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4" name="Freeform 74"/>
            <p:cNvSpPr/>
            <p:nvPr/>
          </p:nvSpPr>
          <p:spPr bwMode="auto">
            <a:xfrm>
              <a:off x="3355976" y="7335331"/>
              <a:ext cx="41275" cy="80963"/>
            </a:xfrm>
            <a:custGeom>
              <a:avLst/>
              <a:gdLst>
                <a:gd name="T0" fmla="*/ 18 w 52"/>
                <a:gd name="T1" fmla="*/ 101 h 101"/>
                <a:gd name="T2" fmla="*/ 18 w 52"/>
                <a:gd name="T3" fmla="*/ 101 h 101"/>
                <a:gd name="T4" fmla="*/ 13 w 52"/>
                <a:gd name="T5" fmla="*/ 100 h 101"/>
                <a:gd name="T6" fmla="*/ 13 w 52"/>
                <a:gd name="T7" fmla="*/ 100 h 101"/>
                <a:gd name="T8" fmla="*/ 6 w 52"/>
                <a:gd name="T9" fmla="*/ 97 h 101"/>
                <a:gd name="T10" fmla="*/ 3 w 52"/>
                <a:gd name="T11" fmla="*/ 92 h 101"/>
                <a:gd name="T12" fmla="*/ 0 w 52"/>
                <a:gd name="T13" fmla="*/ 86 h 101"/>
                <a:gd name="T14" fmla="*/ 0 w 52"/>
                <a:gd name="T15" fmla="*/ 78 h 101"/>
                <a:gd name="T16" fmla="*/ 18 w 52"/>
                <a:gd name="T17" fmla="*/ 13 h 101"/>
                <a:gd name="T18" fmla="*/ 18 w 52"/>
                <a:gd name="T19" fmla="*/ 13 h 101"/>
                <a:gd name="T20" fmla="*/ 20 w 52"/>
                <a:gd name="T21" fmla="*/ 7 h 101"/>
                <a:gd name="T22" fmla="*/ 27 w 52"/>
                <a:gd name="T23" fmla="*/ 3 h 101"/>
                <a:gd name="T24" fmla="*/ 33 w 52"/>
                <a:gd name="T25" fmla="*/ 0 h 101"/>
                <a:gd name="T26" fmla="*/ 40 w 52"/>
                <a:gd name="T27" fmla="*/ 0 h 101"/>
                <a:gd name="T28" fmla="*/ 40 w 52"/>
                <a:gd name="T29" fmla="*/ 0 h 101"/>
                <a:gd name="T30" fmla="*/ 46 w 52"/>
                <a:gd name="T31" fmla="*/ 4 h 101"/>
                <a:gd name="T32" fmla="*/ 51 w 52"/>
                <a:gd name="T33" fmla="*/ 9 h 101"/>
                <a:gd name="T34" fmla="*/ 52 w 52"/>
                <a:gd name="T35" fmla="*/ 16 h 101"/>
                <a:gd name="T36" fmla="*/ 52 w 52"/>
                <a:gd name="T37" fmla="*/ 22 h 101"/>
                <a:gd name="T38" fmla="*/ 34 w 52"/>
                <a:gd name="T39" fmla="*/ 88 h 101"/>
                <a:gd name="T40" fmla="*/ 34 w 52"/>
                <a:gd name="T41" fmla="*/ 88 h 101"/>
                <a:gd name="T42" fmla="*/ 32 w 52"/>
                <a:gd name="T43" fmla="*/ 93 h 101"/>
                <a:gd name="T44" fmla="*/ 28 w 52"/>
                <a:gd name="T45" fmla="*/ 97 h 101"/>
                <a:gd name="T46" fmla="*/ 23 w 52"/>
                <a:gd name="T47" fmla="*/ 100 h 101"/>
                <a:gd name="T48" fmla="*/ 18 w 52"/>
                <a:gd name="T49" fmla="*/ 101 h 101"/>
                <a:gd name="T50" fmla="*/ 18 w 52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101">
                  <a:moveTo>
                    <a:pt x="18" y="101"/>
                  </a:moveTo>
                  <a:lnTo>
                    <a:pt x="18" y="101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6" y="97"/>
                  </a:lnTo>
                  <a:lnTo>
                    <a:pt x="3" y="92"/>
                  </a:lnTo>
                  <a:lnTo>
                    <a:pt x="0" y="86"/>
                  </a:lnTo>
                  <a:lnTo>
                    <a:pt x="0" y="78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51" y="9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93"/>
                  </a:lnTo>
                  <a:lnTo>
                    <a:pt x="28" y="97"/>
                  </a:lnTo>
                  <a:lnTo>
                    <a:pt x="23" y="100"/>
                  </a:lnTo>
                  <a:lnTo>
                    <a:pt x="18" y="101"/>
                  </a:lnTo>
                  <a:lnTo>
                    <a:pt x="18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5" name="Freeform 75"/>
            <p:cNvSpPr/>
            <p:nvPr/>
          </p:nvSpPr>
          <p:spPr bwMode="auto">
            <a:xfrm>
              <a:off x="3492501" y="7019418"/>
              <a:ext cx="131763" cy="336550"/>
            </a:xfrm>
            <a:custGeom>
              <a:avLst/>
              <a:gdLst>
                <a:gd name="T0" fmla="*/ 110 w 166"/>
                <a:gd name="T1" fmla="*/ 423 h 423"/>
                <a:gd name="T2" fmla="*/ 166 w 166"/>
                <a:gd name="T3" fmla="*/ 408 h 423"/>
                <a:gd name="T4" fmla="*/ 56 w 166"/>
                <a:gd name="T5" fmla="*/ 0 h 423"/>
                <a:gd name="T6" fmla="*/ 0 w 166"/>
                <a:gd name="T7" fmla="*/ 14 h 423"/>
                <a:gd name="T8" fmla="*/ 110 w 166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23">
                  <a:moveTo>
                    <a:pt x="110" y="423"/>
                  </a:moveTo>
                  <a:lnTo>
                    <a:pt x="166" y="408"/>
                  </a:lnTo>
                  <a:lnTo>
                    <a:pt x="56" y="0"/>
                  </a:lnTo>
                  <a:lnTo>
                    <a:pt x="0" y="14"/>
                  </a:lnTo>
                  <a:lnTo>
                    <a:pt x="110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6" name="Freeform 76"/>
            <p:cNvSpPr>
              <a:spLocks noEditPoints="1"/>
            </p:cNvSpPr>
            <p:nvPr/>
          </p:nvSpPr>
          <p:spPr bwMode="auto">
            <a:xfrm>
              <a:off x="3478213" y="7005131"/>
              <a:ext cx="160338" cy="365125"/>
            </a:xfrm>
            <a:custGeom>
              <a:avLst/>
              <a:gdLst>
                <a:gd name="T0" fmla="*/ 128 w 202"/>
                <a:gd name="T1" fmla="*/ 459 h 459"/>
                <a:gd name="T2" fmla="*/ 128 w 202"/>
                <a:gd name="T3" fmla="*/ 459 h 459"/>
                <a:gd name="T4" fmla="*/ 124 w 202"/>
                <a:gd name="T5" fmla="*/ 457 h 459"/>
                <a:gd name="T6" fmla="*/ 119 w 202"/>
                <a:gd name="T7" fmla="*/ 456 h 459"/>
                <a:gd name="T8" fmla="*/ 119 w 202"/>
                <a:gd name="T9" fmla="*/ 456 h 459"/>
                <a:gd name="T10" fmla="*/ 114 w 202"/>
                <a:gd name="T11" fmla="*/ 451 h 459"/>
                <a:gd name="T12" fmla="*/ 111 w 202"/>
                <a:gd name="T13" fmla="*/ 445 h 459"/>
                <a:gd name="T14" fmla="*/ 2 w 202"/>
                <a:gd name="T15" fmla="*/ 37 h 459"/>
                <a:gd name="T16" fmla="*/ 2 w 202"/>
                <a:gd name="T17" fmla="*/ 37 h 459"/>
                <a:gd name="T18" fmla="*/ 0 w 202"/>
                <a:gd name="T19" fmla="*/ 30 h 459"/>
                <a:gd name="T20" fmla="*/ 3 w 202"/>
                <a:gd name="T21" fmla="*/ 23 h 459"/>
                <a:gd name="T22" fmla="*/ 8 w 202"/>
                <a:gd name="T23" fmla="*/ 18 h 459"/>
                <a:gd name="T24" fmla="*/ 14 w 202"/>
                <a:gd name="T25" fmla="*/ 15 h 459"/>
                <a:gd name="T26" fmla="*/ 70 w 202"/>
                <a:gd name="T27" fmla="*/ 0 h 459"/>
                <a:gd name="T28" fmla="*/ 70 w 202"/>
                <a:gd name="T29" fmla="*/ 0 h 459"/>
                <a:gd name="T30" fmla="*/ 77 w 202"/>
                <a:gd name="T31" fmla="*/ 0 h 459"/>
                <a:gd name="T32" fmla="*/ 83 w 202"/>
                <a:gd name="T33" fmla="*/ 2 h 459"/>
                <a:gd name="T34" fmla="*/ 83 w 202"/>
                <a:gd name="T35" fmla="*/ 2 h 459"/>
                <a:gd name="T36" fmla="*/ 88 w 202"/>
                <a:gd name="T37" fmla="*/ 6 h 459"/>
                <a:gd name="T38" fmla="*/ 92 w 202"/>
                <a:gd name="T39" fmla="*/ 13 h 459"/>
                <a:gd name="T40" fmla="*/ 202 w 202"/>
                <a:gd name="T41" fmla="*/ 420 h 459"/>
                <a:gd name="T42" fmla="*/ 202 w 202"/>
                <a:gd name="T43" fmla="*/ 420 h 459"/>
                <a:gd name="T44" fmla="*/ 202 w 202"/>
                <a:gd name="T45" fmla="*/ 428 h 459"/>
                <a:gd name="T46" fmla="*/ 199 w 202"/>
                <a:gd name="T47" fmla="*/ 434 h 459"/>
                <a:gd name="T48" fmla="*/ 195 w 202"/>
                <a:gd name="T49" fmla="*/ 440 h 459"/>
                <a:gd name="T50" fmla="*/ 189 w 202"/>
                <a:gd name="T51" fmla="*/ 442 h 459"/>
                <a:gd name="T52" fmla="*/ 133 w 202"/>
                <a:gd name="T53" fmla="*/ 457 h 459"/>
                <a:gd name="T54" fmla="*/ 133 w 202"/>
                <a:gd name="T55" fmla="*/ 457 h 459"/>
                <a:gd name="T56" fmla="*/ 128 w 202"/>
                <a:gd name="T57" fmla="*/ 459 h 459"/>
                <a:gd name="T58" fmla="*/ 128 w 202"/>
                <a:gd name="T59" fmla="*/ 459 h 459"/>
                <a:gd name="T60" fmla="*/ 40 w 202"/>
                <a:gd name="T61" fmla="*/ 44 h 459"/>
                <a:gd name="T62" fmla="*/ 140 w 202"/>
                <a:gd name="T63" fmla="*/ 419 h 459"/>
                <a:gd name="T64" fmla="*/ 162 w 202"/>
                <a:gd name="T65" fmla="*/ 413 h 459"/>
                <a:gd name="T66" fmla="*/ 61 w 202"/>
                <a:gd name="T67" fmla="*/ 39 h 459"/>
                <a:gd name="T68" fmla="*/ 40 w 202"/>
                <a:gd name="T69" fmla="*/ 4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2" h="459">
                  <a:moveTo>
                    <a:pt x="128" y="459"/>
                  </a:moveTo>
                  <a:lnTo>
                    <a:pt x="128" y="459"/>
                  </a:lnTo>
                  <a:lnTo>
                    <a:pt x="124" y="457"/>
                  </a:lnTo>
                  <a:lnTo>
                    <a:pt x="119" y="456"/>
                  </a:lnTo>
                  <a:lnTo>
                    <a:pt x="119" y="456"/>
                  </a:lnTo>
                  <a:lnTo>
                    <a:pt x="114" y="451"/>
                  </a:lnTo>
                  <a:lnTo>
                    <a:pt x="111" y="445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3" y="23"/>
                  </a:lnTo>
                  <a:lnTo>
                    <a:pt x="8" y="18"/>
                  </a:lnTo>
                  <a:lnTo>
                    <a:pt x="14" y="15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8" y="6"/>
                  </a:lnTo>
                  <a:lnTo>
                    <a:pt x="92" y="13"/>
                  </a:lnTo>
                  <a:lnTo>
                    <a:pt x="202" y="420"/>
                  </a:lnTo>
                  <a:lnTo>
                    <a:pt x="202" y="420"/>
                  </a:lnTo>
                  <a:lnTo>
                    <a:pt x="202" y="428"/>
                  </a:lnTo>
                  <a:lnTo>
                    <a:pt x="199" y="434"/>
                  </a:lnTo>
                  <a:lnTo>
                    <a:pt x="195" y="440"/>
                  </a:lnTo>
                  <a:lnTo>
                    <a:pt x="189" y="442"/>
                  </a:lnTo>
                  <a:lnTo>
                    <a:pt x="133" y="457"/>
                  </a:lnTo>
                  <a:lnTo>
                    <a:pt x="133" y="457"/>
                  </a:lnTo>
                  <a:lnTo>
                    <a:pt x="128" y="459"/>
                  </a:lnTo>
                  <a:lnTo>
                    <a:pt x="128" y="459"/>
                  </a:lnTo>
                  <a:close/>
                  <a:moveTo>
                    <a:pt x="40" y="44"/>
                  </a:moveTo>
                  <a:lnTo>
                    <a:pt x="140" y="419"/>
                  </a:lnTo>
                  <a:lnTo>
                    <a:pt x="162" y="413"/>
                  </a:lnTo>
                  <a:lnTo>
                    <a:pt x="61" y="39"/>
                  </a:lnTo>
                  <a:lnTo>
                    <a:pt x="4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7" name="Freeform 77"/>
            <p:cNvSpPr/>
            <p:nvPr/>
          </p:nvSpPr>
          <p:spPr bwMode="auto">
            <a:xfrm>
              <a:off x="3602038" y="7349618"/>
              <a:ext cx="14288" cy="52388"/>
            </a:xfrm>
            <a:custGeom>
              <a:avLst/>
              <a:gdLst>
                <a:gd name="T0" fmla="*/ 0 w 18"/>
                <a:gd name="T1" fmla="*/ 0 h 65"/>
                <a:gd name="T2" fmla="*/ 18 w 18"/>
                <a:gd name="T3" fmla="*/ 65 h 65"/>
                <a:gd name="T4" fmla="*/ 0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0" y="0"/>
                  </a:moveTo>
                  <a:lnTo>
                    <a:pt x="18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8" name="Line 78"/>
            <p:cNvSpPr>
              <a:spLocks noChangeShapeType="1"/>
            </p:cNvSpPr>
            <p:nvPr/>
          </p:nvSpPr>
          <p:spPr bwMode="auto">
            <a:xfrm>
              <a:off x="3602038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9" name="Freeform 79"/>
            <p:cNvSpPr/>
            <p:nvPr/>
          </p:nvSpPr>
          <p:spPr bwMode="auto">
            <a:xfrm>
              <a:off x="3587751" y="7335331"/>
              <a:ext cx="42863" cy="80963"/>
            </a:xfrm>
            <a:custGeom>
              <a:avLst/>
              <a:gdLst>
                <a:gd name="T0" fmla="*/ 36 w 53"/>
                <a:gd name="T1" fmla="*/ 101 h 101"/>
                <a:gd name="T2" fmla="*/ 36 w 53"/>
                <a:gd name="T3" fmla="*/ 101 h 101"/>
                <a:gd name="T4" fmla="*/ 29 w 53"/>
                <a:gd name="T5" fmla="*/ 100 h 101"/>
                <a:gd name="T6" fmla="*/ 24 w 53"/>
                <a:gd name="T7" fmla="*/ 97 h 101"/>
                <a:gd name="T8" fmla="*/ 20 w 53"/>
                <a:gd name="T9" fmla="*/ 93 h 101"/>
                <a:gd name="T10" fmla="*/ 18 w 53"/>
                <a:gd name="T11" fmla="*/ 88 h 101"/>
                <a:gd name="T12" fmla="*/ 1 w 53"/>
                <a:gd name="T13" fmla="*/ 22 h 101"/>
                <a:gd name="T14" fmla="*/ 1 w 53"/>
                <a:gd name="T15" fmla="*/ 22 h 101"/>
                <a:gd name="T16" fmla="*/ 0 w 53"/>
                <a:gd name="T17" fmla="*/ 16 h 101"/>
                <a:gd name="T18" fmla="*/ 2 w 53"/>
                <a:gd name="T19" fmla="*/ 9 h 101"/>
                <a:gd name="T20" fmla="*/ 8 w 53"/>
                <a:gd name="T21" fmla="*/ 4 h 101"/>
                <a:gd name="T22" fmla="*/ 13 w 53"/>
                <a:gd name="T23" fmla="*/ 0 h 101"/>
                <a:gd name="T24" fmla="*/ 13 w 53"/>
                <a:gd name="T25" fmla="*/ 0 h 101"/>
                <a:gd name="T26" fmla="*/ 20 w 53"/>
                <a:gd name="T27" fmla="*/ 0 h 101"/>
                <a:gd name="T28" fmla="*/ 27 w 53"/>
                <a:gd name="T29" fmla="*/ 3 h 101"/>
                <a:gd name="T30" fmla="*/ 32 w 53"/>
                <a:gd name="T31" fmla="*/ 7 h 101"/>
                <a:gd name="T32" fmla="*/ 36 w 53"/>
                <a:gd name="T33" fmla="*/ 13 h 101"/>
                <a:gd name="T34" fmla="*/ 52 w 53"/>
                <a:gd name="T35" fmla="*/ 78 h 101"/>
                <a:gd name="T36" fmla="*/ 52 w 53"/>
                <a:gd name="T37" fmla="*/ 78 h 101"/>
                <a:gd name="T38" fmla="*/ 53 w 53"/>
                <a:gd name="T39" fmla="*/ 86 h 101"/>
                <a:gd name="T40" fmla="*/ 51 w 53"/>
                <a:gd name="T41" fmla="*/ 92 h 101"/>
                <a:gd name="T42" fmla="*/ 46 w 53"/>
                <a:gd name="T43" fmla="*/ 97 h 101"/>
                <a:gd name="T44" fmla="*/ 39 w 53"/>
                <a:gd name="T45" fmla="*/ 100 h 101"/>
                <a:gd name="T46" fmla="*/ 39 w 53"/>
                <a:gd name="T47" fmla="*/ 100 h 101"/>
                <a:gd name="T48" fmla="*/ 36 w 53"/>
                <a:gd name="T49" fmla="*/ 101 h 101"/>
                <a:gd name="T50" fmla="*/ 36 w 53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1">
                  <a:moveTo>
                    <a:pt x="36" y="101"/>
                  </a:moveTo>
                  <a:lnTo>
                    <a:pt x="36" y="101"/>
                  </a:lnTo>
                  <a:lnTo>
                    <a:pt x="29" y="100"/>
                  </a:lnTo>
                  <a:lnTo>
                    <a:pt x="24" y="97"/>
                  </a:lnTo>
                  <a:lnTo>
                    <a:pt x="20" y="93"/>
                  </a:lnTo>
                  <a:lnTo>
                    <a:pt x="18" y="8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2" y="9"/>
                  </a:lnTo>
                  <a:lnTo>
                    <a:pt x="8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3" y="86"/>
                  </a:lnTo>
                  <a:lnTo>
                    <a:pt x="51" y="92"/>
                  </a:lnTo>
                  <a:lnTo>
                    <a:pt x="46" y="97"/>
                  </a:lnTo>
                  <a:lnTo>
                    <a:pt x="39" y="100"/>
                  </a:lnTo>
                  <a:lnTo>
                    <a:pt x="39" y="100"/>
                  </a:lnTo>
                  <a:lnTo>
                    <a:pt x="36" y="101"/>
                  </a:lnTo>
                  <a:lnTo>
                    <a:pt x="36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0" name="Freeform 80"/>
            <p:cNvSpPr/>
            <p:nvPr/>
          </p:nvSpPr>
          <p:spPr bwMode="auto">
            <a:xfrm>
              <a:off x="3438526" y="6938456"/>
              <a:ext cx="107950" cy="107950"/>
            </a:xfrm>
            <a:custGeom>
              <a:avLst/>
              <a:gdLst>
                <a:gd name="T0" fmla="*/ 136 w 136"/>
                <a:gd name="T1" fmla="*/ 68 h 137"/>
                <a:gd name="T2" fmla="*/ 136 w 136"/>
                <a:gd name="T3" fmla="*/ 68 h 137"/>
                <a:gd name="T4" fmla="*/ 135 w 136"/>
                <a:gd name="T5" fmla="*/ 82 h 137"/>
                <a:gd name="T6" fmla="*/ 130 w 136"/>
                <a:gd name="T7" fmla="*/ 95 h 137"/>
                <a:gd name="T8" fmla="*/ 124 w 136"/>
                <a:gd name="T9" fmla="*/ 106 h 137"/>
                <a:gd name="T10" fmla="*/ 116 w 136"/>
                <a:gd name="T11" fmla="*/ 116 h 137"/>
                <a:gd name="T12" fmla="*/ 105 w 136"/>
                <a:gd name="T13" fmla="*/ 124 h 137"/>
                <a:gd name="T14" fmla="*/ 94 w 136"/>
                <a:gd name="T15" fmla="*/ 130 h 137"/>
                <a:gd name="T16" fmla="*/ 81 w 136"/>
                <a:gd name="T17" fmla="*/ 135 h 137"/>
                <a:gd name="T18" fmla="*/ 67 w 136"/>
                <a:gd name="T19" fmla="*/ 137 h 137"/>
                <a:gd name="T20" fmla="*/ 67 w 136"/>
                <a:gd name="T21" fmla="*/ 137 h 137"/>
                <a:gd name="T22" fmla="*/ 54 w 136"/>
                <a:gd name="T23" fmla="*/ 135 h 137"/>
                <a:gd name="T24" fmla="*/ 42 w 136"/>
                <a:gd name="T25" fmla="*/ 130 h 137"/>
                <a:gd name="T26" fmla="*/ 30 w 136"/>
                <a:gd name="T27" fmla="*/ 124 h 137"/>
                <a:gd name="T28" fmla="*/ 20 w 136"/>
                <a:gd name="T29" fmla="*/ 116 h 137"/>
                <a:gd name="T30" fmla="*/ 11 w 136"/>
                <a:gd name="T31" fmla="*/ 106 h 137"/>
                <a:gd name="T32" fmla="*/ 5 w 136"/>
                <a:gd name="T33" fmla="*/ 95 h 137"/>
                <a:gd name="T34" fmla="*/ 1 w 136"/>
                <a:gd name="T35" fmla="*/ 82 h 137"/>
                <a:gd name="T36" fmla="*/ 0 w 136"/>
                <a:gd name="T37" fmla="*/ 68 h 137"/>
                <a:gd name="T38" fmla="*/ 0 w 136"/>
                <a:gd name="T39" fmla="*/ 68 h 137"/>
                <a:gd name="T40" fmla="*/ 1 w 136"/>
                <a:gd name="T41" fmla="*/ 55 h 137"/>
                <a:gd name="T42" fmla="*/ 5 w 136"/>
                <a:gd name="T43" fmla="*/ 42 h 137"/>
                <a:gd name="T44" fmla="*/ 11 w 136"/>
                <a:gd name="T45" fmla="*/ 30 h 137"/>
                <a:gd name="T46" fmla="*/ 20 w 136"/>
                <a:gd name="T47" fmla="*/ 21 h 137"/>
                <a:gd name="T48" fmla="*/ 30 w 136"/>
                <a:gd name="T49" fmla="*/ 12 h 137"/>
                <a:gd name="T50" fmla="*/ 42 w 136"/>
                <a:gd name="T51" fmla="*/ 5 h 137"/>
                <a:gd name="T52" fmla="*/ 54 w 136"/>
                <a:gd name="T53" fmla="*/ 2 h 137"/>
                <a:gd name="T54" fmla="*/ 67 w 136"/>
                <a:gd name="T55" fmla="*/ 0 h 137"/>
                <a:gd name="T56" fmla="*/ 67 w 136"/>
                <a:gd name="T57" fmla="*/ 0 h 137"/>
                <a:gd name="T58" fmla="*/ 81 w 136"/>
                <a:gd name="T59" fmla="*/ 2 h 137"/>
                <a:gd name="T60" fmla="*/ 94 w 136"/>
                <a:gd name="T61" fmla="*/ 5 h 137"/>
                <a:gd name="T62" fmla="*/ 105 w 136"/>
                <a:gd name="T63" fmla="*/ 12 h 137"/>
                <a:gd name="T64" fmla="*/ 116 w 136"/>
                <a:gd name="T65" fmla="*/ 21 h 137"/>
                <a:gd name="T66" fmla="*/ 124 w 136"/>
                <a:gd name="T67" fmla="*/ 30 h 137"/>
                <a:gd name="T68" fmla="*/ 130 w 136"/>
                <a:gd name="T69" fmla="*/ 42 h 137"/>
                <a:gd name="T70" fmla="*/ 135 w 136"/>
                <a:gd name="T71" fmla="*/ 55 h 137"/>
                <a:gd name="T72" fmla="*/ 136 w 136"/>
                <a:gd name="T73" fmla="*/ 68 h 137"/>
                <a:gd name="T74" fmla="*/ 136 w 136"/>
                <a:gd name="T75" fmla="*/ 6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7">
                  <a:moveTo>
                    <a:pt x="136" y="68"/>
                  </a:moveTo>
                  <a:lnTo>
                    <a:pt x="136" y="68"/>
                  </a:lnTo>
                  <a:lnTo>
                    <a:pt x="135" y="82"/>
                  </a:lnTo>
                  <a:lnTo>
                    <a:pt x="130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5" y="124"/>
                  </a:lnTo>
                  <a:lnTo>
                    <a:pt x="94" y="130"/>
                  </a:lnTo>
                  <a:lnTo>
                    <a:pt x="81" y="135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54" y="135"/>
                  </a:lnTo>
                  <a:lnTo>
                    <a:pt x="42" y="130"/>
                  </a:lnTo>
                  <a:lnTo>
                    <a:pt x="30" y="124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5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1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2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21"/>
                  </a:lnTo>
                  <a:lnTo>
                    <a:pt x="124" y="30"/>
                  </a:lnTo>
                  <a:lnTo>
                    <a:pt x="130" y="42"/>
                  </a:lnTo>
                  <a:lnTo>
                    <a:pt x="135" y="55"/>
                  </a:lnTo>
                  <a:lnTo>
                    <a:pt x="136" y="68"/>
                  </a:lnTo>
                  <a:lnTo>
                    <a:pt x="1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1" name="Freeform 81"/>
            <p:cNvSpPr>
              <a:spLocks noEditPoints="1"/>
            </p:cNvSpPr>
            <p:nvPr/>
          </p:nvSpPr>
          <p:spPr bwMode="auto">
            <a:xfrm>
              <a:off x="3424238" y="6924168"/>
              <a:ext cx="136525" cy="136525"/>
            </a:xfrm>
            <a:custGeom>
              <a:avLst/>
              <a:gdLst>
                <a:gd name="T0" fmla="*/ 85 w 172"/>
                <a:gd name="T1" fmla="*/ 172 h 172"/>
                <a:gd name="T2" fmla="*/ 69 w 172"/>
                <a:gd name="T3" fmla="*/ 169 h 172"/>
                <a:gd name="T4" fmla="*/ 52 w 172"/>
                <a:gd name="T5" fmla="*/ 164 h 172"/>
                <a:gd name="T6" fmla="*/ 38 w 172"/>
                <a:gd name="T7" fmla="*/ 156 h 172"/>
                <a:gd name="T8" fmla="*/ 25 w 172"/>
                <a:gd name="T9" fmla="*/ 146 h 172"/>
                <a:gd name="T10" fmla="*/ 15 w 172"/>
                <a:gd name="T11" fmla="*/ 133 h 172"/>
                <a:gd name="T12" fmla="*/ 6 w 172"/>
                <a:gd name="T13" fmla="*/ 118 h 172"/>
                <a:gd name="T14" fmla="*/ 1 w 172"/>
                <a:gd name="T15" fmla="*/ 103 h 172"/>
                <a:gd name="T16" fmla="*/ 0 w 172"/>
                <a:gd name="T17" fmla="*/ 85 h 172"/>
                <a:gd name="T18" fmla="*/ 0 w 172"/>
                <a:gd name="T19" fmla="*/ 76 h 172"/>
                <a:gd name="T20" fmla="*/ 4 w 172"/>
                <a:gd name="T21" fmla="*/ 59 h 172"/>
                <a:gd name="T22" fmla="*/ 10 w 172"/>
                <a:gd name="T23" fmla="*/ 44 h 172"/>
                <a:gd name="T24" fmla="*/ 19 w 172"/>
                <a:gd name="T25" fmla="*/ 31 h 172"/>
                <a:gd name="T26" fmla="*/ 32 w 172"/>
                <a:gd name="T27" fmla="*/ 19 h 172"/>
                <a:gd name="T28" fmla="*/ 44 w 172"/>
                <a:gd name="T29" fmla="*/ 10 h 172"/>
                <a:gd name="T30" fmla="*/ 60 w 172"/>
                <a:gd name="T31" fmla="*/ 3 h 172"/>
                <a:gd name="T32" fmla="*/ 76 w 172"/>
                <a:gd name="T33" fmla="*/ 0 h 172"/>
                <a:gd name="T34" fmla="*/ 85 w 172"/>
                <a:gd name="T35" fmla="*/ 0 h 172"/>
                <a:gd name="T36" fmla="*/ 103 w 172"/>
                <a:gd name="T37" fmla="*/ 1 h 172"/>
                <a:gd name="T38" fmla="*/ 120 w 172"/>
                <a:gd name="T39" fmla="*/ 6 h 172"/>
                <a:gd name="T40" fmla="*/ 134 w 172"/>
                <a:gd name="T41" fmla="*/ 15 h 172"/>
                <a:gd name="T42" fmla="*/ 146 w 172"/>
                <a:gd name="T43" fmla="*/ 25 h 172"/>
                <a:gd name="T44" fmla="*/ 156 w 172"/>
                <a:gd name="T45" fmla="*/ 38 h 172"/>
                <a:gd name="T46" fmla="*/ 164 w 172"/>
                <a:gd name="T47" fmla="*/ 52 h 172"/>
                <a:gd name="T48" fmla="*/ 169 w 172"/>
                <a:gd name="T49" fmla="*/ 68 h 172"/>
                <a:gd name="T50" fmla="*/ 172 w 172"/>
                <a:gd name="T51" fmla="*/ 85 h 172"/>
                <a:gd name="T52" fmla="*/ 171 w 172"/>
                <a:gd name="T53" fmla="*/ 94 h 172"/>
                <a:gd name="T54" fmla="*/ 168 w 172"/>
                <a:gd name="T55" fmla="*/ 110 h 172"/>
                <a:gd name="T56" fmla="*/ 160 w 172"/>
                <a:gd name="T57" fmla="*/ 126 h 172"/>
                <a:gd name="T58" fmla="*/ 151 w 172"/>
                <a:gd name="T59" fmla="*/ 140 h 172"/>
                <a:gd name="T60" fmla="*/ 140 w 172"/>
                <a:gd name="T61" fmla="*/ 151 h 172"/>
                <a:gd name="T62" fmla="*/ 126 w 172"/>
                <a:gd name="T63" fmla="*/ 160 h 172"/>
                <a:gd name="T64" fmla="*/ 111 w 172"/>
                <a:gd name="T65" fmla="*/ 168 h 172"/>
                <a:gd name="T66" fmla="*/ 94 w 172"/>
                <a:gd name="T67" fmla="*/ 170 h 172"/>
                <a:gd name="T68" fmla="*/ 85 w 172"/>
                <a:gd name="T69" fmla="*/ 172 h 172"/>
                <a:gd name="T70" fmla="*/ 85 w 172"/>
                <a:gd name="T71" fmla="*/ 35 h 172"/>
                <a:gd name="T72" fmla="*/ 66 w 172"/>
                <a:gd name="T73" fmla="*/ 39 h 172"/>
                <a:gd name="T74" fmla="*/ 51 w 172"/>
                <a:gd name="T75" fmla="*/ 50 h 172"/>
                <a:gd name="T76" fmla="*/ 39 w 172"/>
                <a:gd name="T77" fmla="*/ 66 h 172"/>
                <a:gd name="T78" fmla="*/ 35 w 172"/>
                <a:gd name="T79" fmla="*/ 85 h 172"/>
                <a:gd name="T80" fmla="*/ 37 w 172"/>
                <a:gd name="T81" fmla="*/ 95 h 172"/>
                <a:gd name="T82" fmla="*/ 44 w 172"/>
                <a:gd name="T83" fmla="*/ 113 h 172"/>
                <a:gd name="T84" fmla="*/ 57 w 172"/>
                <a:gd name="T85" fmla="*/ 127 h 172"/>
                <a:gd name="T86" fmla="*/ 75 w 172"/>
                <a:gd name="T87" fmla="*/ 135 h 172"/>
                <a:gd name="T88" fmla="*/ 85 w 172"/>
                <a:gd name="T89" fmla="*/ 136 h 172"/>
                <a:gd name="T90" fmla="*/ 106 w 172"/>
                <a:gd name="T91" fmla="*/ 131 h 172"/>
                <a:gd name="T92" fmla="*/ 121 w 172"/>
                <a:gd name="T93" fmla="*/ 121 h 172"/>
                <a:gd name="T94" fmla="*/ 132 w 172"/>
                <a:gd name="T95" fmla="*/ 105 h 172"/>
                <a:gd name="T96" fmla="*/ 136 w 172"/>
                <a:gd name="T97" fmla="*/ 85 h 172"/>
                <a:gd name="T98" fmla="*/ 135 w 172"/>
                <a:gd name="T99" fmla="*/ 75 h 172"/>
                <a:gd name="T100" fmla="*/ 127 w 172"/>
                <a:gd name="T101" fmla="*/ 57 h 172"/>
                <a:gd name="T102" fmla="*/ 113 w 172"/>
                <a:gd name="T103" fmla="*/ 44 h 172"/>
                <a:gd name="T104" fmla="*/ 95 w 172"/>
                <a:gd name="T105" fmla="*/ 36 h 172"/>
                <a:gd name="T106" fmla="*/ 85 w 172"/>
                <a:gd name="T107" fmla="*/ 3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" h="172">
                  <a:moveTo>
                    <a:pt x="85" y="172"/>
                  </a:moveTo>
                  <a:lnTo>
                    <a:pt x="85" y="172"/>
                  </a:lnTo>
                  <a:lnTo>
                    <a:pt x="76" y="170"/>
                  </a:lnTo>
                  <a:lnTo>
                    <a:pt x="69" y="169"/>
                  </a:lnTo>
                  <a:lnTo>
                    <a:pt x="60" y="168"/>
                  </a:lnTo>
                  <a:lnTo>
                    <a:pt x="52" y="164"/>
                  </a:lnTo>
                  <a:lnTo>
                    <a:pt x="44" y="160"/>
                  </a:lnTo>
                  <a:lnTo>
                    <a:pt x="38" y="156"/>
                  </a:lnTo>
                  <a:lnTo>
                    <a:pt x="32" y="151"/>
                  </a:lnTo>
                  <a:lnTo>
                    <a:pt x="25" y="146"/>
                  </a:lnTo>
                  <a:lnTo>
                    <a:pt x="19" y="140"/>
                  </a:lnTo>
                  <a:lnTo>
                    <a:pt x="15" y="133"/>
                  </a:lnTo>
                  <a:lnTo>
                    <a:pt x="10" y="126"/>
                  </a:lnTo>
                  <a:lnTo>
                    <a:pt x="6" y="118"/>
                  </a:lnTo>
                  <a:lnTo>
                    <a:pt x="4" y="110"/>
                  </a:lnTo>
                  <a:lnTo>
                    <a:pt x="1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4" y="59"/>
                  </a:lnTo>
                  <a:lnTo>
                    <a:pt x="6" y="52"/>
                  </a:lnTo>
                  <a:lnTo>
                    <a:pt x="10" y="44"/>
                  </a:lnTo>
                  <a:lnTo>
                    <a:pt x="15" y="38"/>
                  </a:lnTo>
                  <a:lnTo>
                    <a:pt x="19" y="31"/>
                  </a:lnTo>
                  <a:lnTo>
                    <a:pt x="25" y="25"/>
                  </a:lnTo>
                  <a:lnTo>
                    <a:pt x="32" y="19"/>
                  </a:lnTo>
                  <a:lnTo>
                    <a:pt x="38" y="15"/>
                  </a:lnTo>
                  <a:lnTo>
                    <a:pt x="44" y="10"/>
                  </a:lnTo>
                  <a:lnTo>
                    <a:pt x="52" y="6"/>
                  </a:lnTo>
                  <a:lnTo>
                    <a:pt x="60" y="3"/>
                  </a:lnTo>
                  <a:lnTo>
                    <a:pt x="69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4" y="0"/>
                  </a:lnTo>
                  <a:lnTo>
                    <a:pt x="103" y="1"/>
                  </a:lnTo>
                  <a:lnTo>
                    <a:pt x="111" y="3"/>
                  </a:lnTo>
                  <a:lnTo>
                    <a:pt x="120" y="6"/>
                  </a:lnTo>
                  <a:lnTo>
                    <a:pt x="126" y="10"/>
                  </a:lnTo>
                  <a:lnTo>
                    <a:pt x="134" y="15"/>
                  </a:lnTo>
                  <a:lnTo>
                    <a:pt x="140" y="19"/>
                  </a:lnTo>
                  <a:lnTo>
                    <a:pt x="146" y="25"/>
                  </a:lnTo>
                  <a:lnTo>
                    <a:pt x="151" y="31"/>
                  </a:lnTo>
                  <a:lnTo>
                    <a:pt x="156" y="38"/>
                  </a:lnTo>
                  <a:lnTo>
                    <a:pt x="160" y="44"/>
                  </a:lnTo>
                  <a:lnTo>
                    <a:pt x="164" y="52"/>
                  </a:lnTo>
                  <a:lnTo>
                    <a:pt x="168" y="59"/>
                  </a:lnTo>
                  <a:lnTo>
                    <a:pt x="169" y="68"/>
                  </a:lnTo>
                  <a:lnTo>
                    <a:pt x="171" y="76"/>
                  </a:lnTo>
                  <a:lnTo>
                    <a:pt x="172" y="85"/>
                  </a:lnTo>
                  <a:lnTo>
                    <a:pt x="172" y="85"/>
                  </a:lnTo>
                  <a:lnTo>
                    <a:pt x="171" y="94"/>
                  </a:lnTo>
                  <a:lnTo>
                    <a:pt x="169" y="103"/>
                  </a:lnTo>
                  <a:lnTo>
                    <a:pt x="168" y="110"/>
                  </a:lnTo>
                  <a:lnTo>
                    <a:pt x="164" y="118"/>
                  </a:lnTo>
                  <a:lnTo>
                    <a:pt x="160" y="126"/>
                  </a:lnTo>
                  <a:lnTo>
                    <a:pt x="156" y="133"/>
                  </a:lnTo>
                  <a:lnTo>
                    <a:pt x="151" y="140"/>
                  </a:lnTo>
                  <a:lnTo>
                    <a:pt x="146" y="146"/>
                  </a:lnTo>
                  <a:lnTo>
                    <a:pt x="140" y="151"/>
                  </a:lnTo>
                  <a:lnTo>
                    <a:pt x="134" y="156"/>
                  </a:lnTo>
                  <a:lnTo>
                    <a:pt x="126" y="160"/>
                  </a:lnTo>
                  <a:lnTo>
                    <a:pt x="120" y="164"/>
                  </a:lnTo>
                  <a:lnTo>
                    <a:pt x="111" y="168"/>
                  </a:lnTo>
                  <a:lnTo>
                    <a:pt x="103" y="169"/>
                  </a:lnTo>
                  <a:lnTo>
                    <a:pt x="94" y="170"/>
                  </a:lnTo>
                  <a:lnTo>
                    <a:pt x="85" y="172"/>
                  </a:lnTo>
                  <a:lnTo>
                    <a:pt x="85" y="172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5" y="36"/>
                  </a:lnTo>
                  <a:lnTo>
                    <a:pt x="66" y="39"/>
                  </a:lnTo>
                  <a:lnTo>
                    <a:pt x="57" y="44"/>
                  </a:lnTo>
                  <a:lnTo>
                    <a:pt x="51" y="50"/>
                  </a:lnTo>
                  <a:lnTo>
                    <a:pt x="44" y="57"/>
                  </a:lnTo>
                  <a:lnTo>
                    <a:pt x="39" y="66"/>
                  </a:lnTo>
                  <a:lnTo>
                    <a:pt x="37" y="7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7" y="95"/>
                  </a:lnTo>
                  <a:lnTo>
                    <a:pt x="39" y="105"/>
                  </a:lnTo>
                  <a:lnTo>
                    <a:pt x="44" y="113"/>
                  </a:lnTo>
                  <a:lnTo>
                    <a:pt x="51" y="121"/>
                  </a:lnTo>
                  <a:lnTo>
                    <a:pt x="57" y="127"/>
                  </a:lnTo>
                  <a:lnTo>
                    <a:pt x="66" y="131"/>
                  </a:lnTo>
                  <a:lnTo>
                    <a:pt x="75" y="135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95" y="135"/>
                  </a:lnTo>
                  <a:lnTo>
                    <a:pt x="106" y="131"/>
                  </a:lnTo>
                  <a:lnTo>
                    <a:pt x="113" y="127"/>
                  </a:lnTo>
                  <a:lnTo>
                    <a:pt x="121" y="121"/>
                  </a:lnTo>
                  <a:lnTo>
                    <a:pt x="127" y="113"/>
                  </a:lnTo>
                  <a:lnTo>
                    <a:pt x="132" y="105"/>
                  </a:lnTo>
                  <a:lnTo>
                    <a:pt x="135" y="95"/>
                  </a:lnTo>
                  <a:lnTo>
                    <a:pt x="136" y="85"/>
                  </a:lnTo>
                  <a:lnTo>
                    <a:pt x="136" y="85"/>
                  </a:lnTo>
                  <a:lnTo>
                    <a:pt x="135" y="75"/>
                  </a:lnTo>
                  <a:lnTo>
                    <a:pt x="132" y="66"/>
                  </a:lnTo>
                  <a:lnTo>
                    <a:pt x="127" y="57"/>
                  </a:lnTo>
                  <a:lnTo>
                    <a:pt x="121" y="50"/>
                  </a:lnTo>
                  <a:lnTo>
                    <a:pt x="113" y="44"/>
                  </a:lnTo>
                  <a:lnTo>
                    <a:pt x="106" y="39"/>
                  </a:lnTo>
                  <a:lnTo>
                    <a:pt x="95" y="36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52" name="그룹 68"/>
          <p:cNvGrpSpPr/>
          <p:nvPr/>
        </p:nvGrpSpPr>
        <p:grpSpPr>
          <a:xfrm>
            <a:off x="4890994" y="2694121"/>
            <a:ext cx="407464" cy="520881"/>
            <a:chOff x="4247344" y="1672477"/>
            <a:chExt cx="495627" cy="633585"/>
          </a:xfrm>
        </p:grpSpPr>
        <p:sp>
          <p:nvSpPr>
            <p:cNvPr id="253" name="모서리가 둥근 직사각형 486"/>
            <p:cNvSpPr/>
            <p:nvPr/>
          </p:nvSpPr>
          <p:spPr>
            <a:xfrm>
              <a:off x="4335564" y="1857524"/>
              <a:ext cx="221136" cy="279319"/>
            </a:xfrm>
            <a:custGeom>
              <a:avLst/>
              <a:gdLst/>
              <a:ahLst/>
              <a:cxnLst/>
              <a:rect l="l" t="t" r="r" b="b"/>
              <a:pathLst>
                <a:path w="221136" h="279319">
                  <a:moveTo>
                    <a:pt x="58708" y="0"/>
                  </a:moveTo>
                  <a:lnTo>
                    <a:pt x="162430" y="0"/>
                  </a:lnTo>
                  <a:cubicBezTo>
                    <a:pt x="179010" y="0"/>
                    <a:pt x="192450" y="13440"/>
                    <a:pt x="192450" y="30020"/>
                  </a:cubicBezTo>
                  <a:lnTo>
                    <a:pt x="192449" y="30020"/>
                  </a:lnTo>
                  <a:cubicBezTo>
                    <a:pt x="192449" y="46600"/>
                    <a:pt x="179009" y="60040"/>
                    <a:pt x="162429" y="60040"/>
                  </a:cubicBezTo>
                  <a:lnTo>
                    <a:pt x="156283" y="60040"/>
                  </a:lnTo>
                  <a:lnTo>
                    <a:pt x="156283" y="167503"/>
                  </a:lnTo>
                  <a:lnTo>
                    <a:pt x="221136" y="279319"/>
                  </a:lnTo>
                  <a:lnTo>
                    <a:pt x="0" y="279319"/>
                  </a:lnTo>
                  <a:lnTo>
                    <a:pt x="64853" y="167503"/>
                  </a:lnTo>
                  <a:lnTo>
                    <a:pt x="64853" y="60039"/>
                  </a:lnTo>
                  <a:lnTo>
                    <a:pt x="58708" y="60039"/>
                  </a:lnTo>
                  <a:cubicBezTo>
                    <a:pt x="42128" y="60039"/>
                    <a:pt x="28689" y="46599"/>
                    <a:pt x="28688" y="30020"/>
                  </a:cubicBezTo>
                  <a:cubicBezTo>
                    <a:pt x="28689" y="13440"/>
                    <a:pt x="42128" y="0"/>
                    <a:pt x="58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54" name="Freeform 47"/>
            <p:cNvSpPr>
              <a:spLocks noEditPoints="1"/>
            </p:cNvSpPr>
            <p:nvPr/>
          </p:nvSpPr>
          <p:spPr bwMode="auto">
            <a:xfrm>
              <a:off x="4334206" y="1844924"/>
              <a:ext cx="227375" cy="259310"/>
            </a:xfrm>
            <a:custGeom>
              <a:avLst/>
              <a:gdLst>
                <a:gd name="T0" fmla="*/ 0 w 536"/>
                <a:gd name="T1" fmla="*/ 608 h 608"/>
                <a:gd name="T2" fmla="*/ 130 w 536"/>
                <a:gd name="T3" fmla="*/ 194 h 608"/>
                <a:gd name="T4" fmla="*/ 120 w 536"/>
                <a:gd name="T5" fmla="*/ 194 h 608"/>
                <a:gd name="T6" fmla="*/ 101 w 536"/>
                <a:gd name="T7" fmla="*/ 190 h 608"/>
                <a:gd name="T8" fmla="*/ 83 w 536"/>
                <a:gd name="T9" fmla="*/ 182 h 608"/>
                <a:gd name="T10" fmla="*/ 68 w 536"/>
                <a:gd name="T11" fmla="*/ 173 h 608"/>
                <a:gd name="T12" fmla="*/ 55 w 536"/>
                <a:gd name="T13" fmla="*/ 158 h 608"/>
                <a:gd name="T14" fmla="*/ 45 w 536"/>
                <a:gd name="T15" fmla="*/ 143 h 608"/>
                <a:gd name="T16" fmla="*/ 37 w 536"/>
                <a:gd name="T17" fmla="*/ 126 h 608"/>
                <a:gd name="T18" fmla="*/ 33 w 536"/>
                <a:gd name="T19" fmla="*/ 107 h 608"/>
                <a:gd name="T20" fmla="*/ 33 w 536"/>
                <a:gd name="T21" fmla="*/ 98 h 608"/>
                <a:gd name="T22" fmla="*/ 35 w 536"/>
                <a:gd name="T23" fmla="*/ 78 h 608"/>
                <a:gd name="T24" fmla="*/ 41 w 536"/>
                <a:gd name="T25" fmla="*/ 60 h 608"/>
                <a:gd name="T26" fmla="*/ 50 w 536"/>
                <a:gd name="T27" fmla="*/ 43 h 608"/>
                <a:gd name="T28" fmla="*/ 62 w 536"/>
                <a:gd name="T29" fmla="*/ 29 h 608"/>
                <a:gd name="T30" fmla="*/ 76 w 536"/>
                <a:gd name="T31" fmla="*/ 17 h 608"/>
                <a:gd name="T32" fmla="*/ 93 w 536"/>
                <a:gd name="T33" fmla="*/ 7 h 608"/>
                <a:gd name="T34" fmla="*/ 111 w 536"/>
                <a:gd name="T35" fmla="*/ 3 h 608"/>
                <a:gd name="T36" fmla="*/ 131 w 536"/>
                <a:gd name="T37" fmla="*/ 0 h 608"/>
                <a:gd name="T38" fmla="*/ 405 w 536"/>
                <a:gd name="T39" fmla="*/ 0 h 608"/>
                <a:gd name="T40" fmla="*/ 425 w 536"/>
                <a:gd name="T41" fmla="*/ 3 h 608"/>
                <a:gd name="T42" fmla="*/ 443 w 536"/>
                <a:gd name="T43" fmla="*/ 7 h 608"/>
                <a:gd name="T44" fmla="*/ 460 w 536"/>
                <a:gd name="T45" fmla="*/ 17 h 608"/>
                <a:gd name="T46" fmla="*/ 474 w 536"/>
                <a:gd name="T47" fmla="*/ 29 h 608"/>
                <a:gd name="T48" fmla="*/ 486 w 536"/>
                <a:gd name="T49" fmla="*/ 43 h 608"/>
                <a:gd name="T50" fmla="*/ 495 w 536"/>
                <a:gd name="T51" fmla="*/ 60 h 608"/>
                <a:gd name="T52" fmla="*/ 500 w 536"/>
                <a:gd name="T53" fmla="*/ 78 h 608"/>
                <a:gd name="T54" fmla="*/ 502 w 536"/>
                <a:gd name="T55" fmla="*/ 98 h 608"/>
                <a:gd name="T56" fmla="*/ 502 w 536"/>
                <a:gd name="T57" fmla="*/ 107 h 608"/>
                <a:gd name="T58" fmla="*/ 498 w 536"/>
                <a:gd name="T59" fmla="*/ 126 h 608"/>
                <a:gd name="T60" fmla="*/ 490 w 536"/>
                <a:gd name="T61" fmla="*/ 143 h 608"/>
                <a:gd name="T62" fmla="*/ 481 w 536"/>
                <a:gd name="T63" fmla="*/ 158 h 608"/>
                <a:gd name="T64" fmla="*/ 468 w 536"/>
                <a:gd name="T65" fmla="*/ 173 h 608"/>
                <a:gd name="T66" fmla="*/ 452 w 536"/>
                <a:gd name="T67" fmla="*/ 182 h 608"/>
                <a:gd name="T68" fmla="*/ 435 w 536"/>
                <a:gd name="T69" fmla="*/ 190 h 608"/>
                <a:gd name="T70" fmla="*/ 416 w 536"/>
                <a:gd name="T71" fmla="*/ 194 h 608"/>
                <a:gd name="T72" fmla="*/ 406 w 536"/>
                <a:gd name="T73" fmla="*/ 385 h 608"/>
                <a:gd name="T74" fmla="*/ 87 w 536"/>
                <a:gd name="T75" fmla="*/ 558 h 608"/>
                <a:gd name="T76" fmla="*/ 356 w 536"/>
                <a:gd name="T77" fmla="*/ 398 h 608"/>
                <a:gd name="T78" fmla="*/ 405 w 536"/>
                <a:gd name="T79" fmla="*/ 144 h 608"/>
                <a:gd name="T80" fmla="*/ 414 w 536"/>
                <a:gd name="T81" fmla="*/ 144 h 608"/>
                <a:gd name="T82" fmla="*/ 432 w 536"/>
                <a:gd name="T83" fmla="*/ 137 h 608"/>
                <a:gd name="T84" fmla="*/ 444 w 536"/>
                <a:gd name="T85" fmla="*/ 124 h 608"/>
                <a:gd name="T86" fmla="*/ 451 w 536"/>
                <a:gd name="T87" fmla="*/ 107 h 608"/>
                <a:gd name="T88" fmla="*/ 452 w 536"/>
                <a:gd name="T89" fmla="*/ 98 h 608"/>
                <a:gd name="T90" fmla="*/ 449 w 536"/>
                <a:gd name="T91" fmla="*/ 79 h 608"/>
                <a:gd name="T92" fmla="*/ 438 w 536"/>
                <a:gd name="T93" fmla="*/ 64 h 608"/>
                <a:gd name="T94" fmla="*/ 424 w 536"/>
                <a:gd name="T95" fmla="*/ 54 h 608"/>
                <a:gd name="T96" fmla="*/ 405 w 536"/>
                <a:gd name="T97" fmla="*/ 50 h 608"/>
                <a:gd name="T98" fmla="*/ 131 w 536"/>
                <a:gd name="T99" fmla="*/ 50 h 608"/>
                <a:gd name="T100" fmla="*/ 112 w 536"/>
                <a:gd name="T101" fmla="*/ 54 h 608"/>
                <a:gd name="T102" fmla="*/ 96 w 536"/>
                <a:gd name="T103" fmla="*/ 64 h 608"/>
                <a:gd name="T104" fmla="*/ 87 w 536"/>
                <a:gd name="T105" fmla="*/ 79 h 608"/>
                <a:gd name="T106" fmla="*/ 83 w 536"/>
                <a:gd name="T107" fmla="*/ 98 h 608"/>
                <a:gd name="T108" fmla="*/ 84 w 536"/>
                <a:gd name="T109" fmla="*/ 107 h 608"/>
                <a:gd name="T110" fmla="*/ 92 w 536"/>
                <a:gd name="T111" fmla="*/ 124 h 608"/>
                <a:gd name="T112" fmla="*/ 103 w 536"/>
                <a:gd name="T113" fmla="*/ 137 h 608"/>
                <a:gd name="T114" fmla="*/ 121 w 536"/>
                <a:gd name="T115" fmla="*/ 144 h 608"/>
                <a:gd name="T116" fmla="*/ 179 w 536"/>
                <a:gd name="T117" fmla="*/ 144 h 608"/>
                <a:gd name="T118" fmla="*/ 87 w 536"/>
                <a:gd name="T119" fmla="*/ 55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6" h="608">
                  <a:moveTo>
                    <a:pt x="536" y="608"/>
                  </a:moveTo>
                  <a:lnTo>
                    <a:pt x="0" y="608"/>
                  </a:lnTo>
                  <a:lnTo>
                    <a:pt x="130" y="385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20" y="194"/>
                  </a:lnTo>
                  <a:lnTo>
                    <a:pt x="111" y="193"/>
                  </a:lnTo>
                  <a:lnTo>
                    <a:pt x="101" y="190"/>
                  </a:lnTo>
                  <a:lnTo>
                    <a:pt x="92" y="187"/>
                  </a:lnTo>
                  <a:lnTo>
                    <a:pt x="83" y="182"/>
                  </a:lnTo>
                  <a:lnTo>
                    <a:pt x="76" y="177"/>
                  </a:lnTo>
                  <a:lnTo>
                    <a:pt x="68" y="173"/>
                  </a:lnTo>
                  <a:lnTo>
                    <a:pt x="62" y="165"/>
                  </a:lnTo>
                  <a:lnTo>
                    <a:pt x="55" y="158"/>
                  </a:lnTo>
                  <a:lnTo>
                    <a:pt x="50" y="151"/>
                  </a:lnTo>
                  <a:lnTo>
                    <a:pt x="45" y="143"/>
                  </a:lnTo>
                  <a:lnTo>
                    <a:pt x="41" y="135"/>
                  </a:lnTo>
                  <a:lnTo>
                    <a:pt x="37" y="126"/>
                  </a:lnTo>
                  <a:lnTo>
                    <a:pt x="35" y="117"/>
                  </a:lnTo>
                  <a:lnTo>
                    <a:pt x="33" y="107"/>
                  </a:lnTo>
                  <a:lnTo>
                    <a:pt x="33" y="98"/>
                  </a:lnTo>
                  <a:lnTo>
                    <a:pt x="33" y="98"/>
                  </a:lnTo>
                  <a:lnTo>
                    <a:pt x="33" y="87"/>
                  </a:lnTo>
                  <a:lnTo>
                    <a:pt x="35" y="78"/>
                  </a:lnTo>
                  <a:lnTo>
                    <a:pt x="37" y="68"/>
                  </a:lnTo>
                  <a:lnTo>
                    <a:pt x="41" y="60"/>
                  </a:lnTo>
                  <a:lnTo>
                    <a:pt x="45" y="51"/>
                  </a:lnTo>
                  <a:lnTo>
                    <a:pt x="50" y="43"/>
                  </a:lnTo>
                  <a:lnTo>
                    <a:pt x="55" y="36"/>
                  </a:lnTo>
                  <a:lnTo>
                    <a:pt x="62" y="29"/>
                  </a:lnTo>
                  <a:lnTo>
                    <a:pt x="69" y="23"/>
                  </a:lnTo>
                  <a:lnTo>
                    <a:pt x="76" y="17"/>
                  </a:lnTo>
                  <a:lnTo>
                    <a:pt x="84" y="12"/>
                  </a:lnTo>
                  <a:lnTo>
                    <a:pt x="93" y="7"/>
                  </a:lnTo>
                  <a:lnTo>
                    <a:pt x="101" y="5"/>
                  </a:lnTo>
                  <a:lnTo>
                    <a:pt x="111" y="3"/>
                  </a:lnTo>
                  <a:lnTo>
                    <a:pt x="120" y="0"/>
                  </a:lnTo>
                  <a:lnTo>
                    <a:pt x="1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6" y="0"/>
                  </a:lnTo>
                  <a:lnTo>
                    <a:pt x="425" y="3"/>
                  </a:lnTo>
                  <a:lnTo>
                    <a:pt x="435" y="5"/>
                  </a:lnTo>
                  <a:lnTo>
                    <a:pt x="443" y="7"/>
                  </a:lnTo>
                  <a:lnTo>
                    <a:pt x="451" y="12"/>
                  </a:lnTo>
                  <a:lnTo>
                    <a:pt x="460" y="17"/>
                  </a:lnTo>
                  <a:lnTo>
                    <a:pt x="467" y="23"/>
                  </a:lnTo>
                  <a:lnTo>
                    <a:pt x="474" y="29"/>
                  </a:lnTo>
                  <a:lnTo>
                    <a:pt x="480" y="36"/>
                  </a:lnTo>
                  <a:lnTo>
                    <a:pt x="486" y="43"/>
                  </a:lnTo>
                  <a:lnTo>
                    <a:pt x="490" y="51"/>
                  </a:lnTo>
                  <a:lnTo>
                    <a:pt x="495" y="60"/>
                  </a:lnTo>
                  <a:lnTo>
                    <a:pt x="498" y="68"/>
                  </a:lnTo>
                  <a:lnTo>
                    <a:pt x="500" y="78"/>
                  </a:lnTo>
                  <a:lnTo>
                    <a:pt x="502" y="87"/>
                  </a:lnTo>
                  <a:lnTo>
                    <a:pt x="502" y="98"/>
                  </a:lnTo>
                  <a:lnTo>
                    <a:pt x="502" y="98"/>
                  </a:lnTo>
                  <a:lnTo>
                    <a:pt x="502" y="107"/>
                  </a:lnTo>
                  <a:lnTo>
                    <a:pt x="500" y="117"/>
                  </a:lnTo>
                  <a:lnTo>
                    <a:pt x="498" y="126"/>
                  </a:lnTo>
                  <a:lnTo>
                    <a:pt x="495" y="135"/>
                  </a:lnTo>
                  <a:lnTo>
                    <a:pt x="490" y="143"/>
                  </a:lnTo>
                  <a:lnTo>
                    <a:pt x="486" y="151"/>
                  </a:lnTo>
                  <a:lnTo>
                    <a:pt x="481" y="158"/>
                  </a:lnTo>
                  <a:lnTo>
                    <a:pt x="474" y="165"/>
                  </a:lnTo>
                  <a:lnTo>
                    <a:pt x="468" y="173"/>
                  </a:lnTo>
                  <a:lnTo>
                    <a:pt x="460" y="177"/>
                  </a:lnTo>
                  <a:lnTo>
                    <a:pt x="452" y="182"/>
                  </a:lnTo>
                  <a:lnTo>
                    <a:pt x="444" y="187"/>
                  </a:lnTo>
                  <a:lnTo>
                    <a:pt x="435" y="190"/>
                  </a:lnTo>
                  <a:lnTo>
                    <a:pt x="425" y="193"/>
                  </a:lnTo>
                  <a:lnTo>
                    <a:pt x="416" y="194"/>
                  </a:lnTo>
                  <a:lnTo>
                    <a:pt x="406" y="194"/>
                  </a:lnTo>
                  <a:lnTo>
                    <a:pt x="406" y="385"/>
                  </a:lnTo>
                  <a:lnTo>
                    <a:pt x="536" y="608"/>
                  </a:lnTo>
                  <a:close/>
                  <a:moveTo>
                    <a:pt x="87" y="558"/>
                  </a:moveTo>
                  <a:lnTo>
                    <a:pt x="449" y="558"/>
                  </a:lnTo>
                  <a:lnTo>
                    <a:pt x="356" y="398"/>
                  </a:lnTo>
                  <a:lnTo>
                    <a:pt x="356" y="144"/>
                  </a:lnTo>
                  <a:lnTo>
                    <a:pt x="405" y="144"/>
                  </a:lnTo>
                  <a:lnTo>
                    <a:pt x="405" y="144"/>
                  </a:lnTo>
                  <a:lnTo>
                    <a:pt x="414" y="144"/>
                  </a:lnTo>
                  <a:lnTo>
                    <a:pt x="424" y="140"/>
                  </a:lnTo>
                  <a:lnTo>
                    <a:pt x="432" y="137"/>
                  </a:lnTo>
                  <a:lnTo>
                    <a:pt x="438" y="131"/>
                  </a:lnTo>
                  <a:lnTo>
                    <a:pt x="444" y="124"/>
                  </a:lnTo>
                  <a:lnTo>
                    <a:pt x="449" y="116"/>
                  </a:lnTo>
                  <a:lnTo>
                    <a:pt x="451" y="107"/>
                  </a:lnTo>
                  <a:lnTo>
                    <a:pt x="452" y="98"/>
                  </a:lnTo>
                  <a:lnTo>
                    <a:pt x="452" y="98"/>
                  </a:lnTo>
                  <a:lnTo>
                    <a:pt x="451" y="88"/>
                  </a:lnTo>
                  <a:lnTo>
                    <a:pt x="449" y="79"/>
                  </a:lnTo>
                  <a:lnTo>
                    <a:pt x="444" y="70"/>
                  </a:lnTo>
                  <a:lnTo>
                    <a:pt x="438" y="64"/>
                  </a:lnTo>
                  <a:lnTo>
                    <a:pt x="432" y="59"/>
                  </a:lnTo>
                  <a:lnTo>
                    <a:pt x="424" y="54"/>
                  </a:lnTo>
                  <a:lnTo>
                    <a:pt x="414" y="51"/>
                  </a:lnTo>
                  <a:lnTo>
                    <a:pt x="405" y="50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1" y="51"/>
                  </a:lnTo>
                  <a:lnTo>
                    <a:pt x="112" y="54"/>
                  </a:lnTo>
                  <a:lnTo>
                    <a:pt x="103" y="59"/>
                  </a:lnTo>
                  <a:lnTo>
                    <a:pt x="96" y="64"/>
                  </a:lnTo>
                  <a:lnTo>
                    <a:pt x="92" y="70"/>
                  </a:lnTo>
                  <a:lnTo>
                    <a:pt x="87" y="79"/>
                  </a:lnTo>
                  <a:lnTo>
                    <a:pt x="84" y="88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4" y="107"/>
                  </a:lnTo>
                  <a:lnTo>
                    <a:pt x="87" y="116"/>
                  </a:lnTo>
                  <a:lnTo>
                    <a:pt x="92" y="124"/>
                  </a:lnTo>
                  <a:lnTo>
                    <a:pt x="96" y="131"/>
                  </a:lnTo>
                  <a:lnTo>
                    <a:pt x="103" y="137"/>
                  </a:lnTo>
                  <a:lnTo>
                    <a:pt x="112" y="140"/>
                  </a:lnTo>
                  <a:lnTo>
                    <a:pt x="121" y="144"/>
                  </a:lnTo>
                  <a:lnTo>
                    <a:pt x="131" y="144"/>
                  </a:lnTo>
                  <a:lnTo>
                    <a:pt x="179" y="144"/>
                  </a:lnTo>
                  <a:lnTo>
                    <a:pt x="179" y="398"/>
                  </a:lnTo>
                  <a:lnTo>
                    <a:pt x="87" y="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55" name="Freeform 48"/>
            <p:cNvSpPr/>
            <p:nvPr/>
          </p:nvSpPr>
          <p:spPr bwMode="auto">
            <a:xfrm>
              <a:off x="4257563" y="2092738"/>
              <a:ext cx="380662" cy="203105"/>
            </a:xfrm>
            <a:custGeom>
              <a:avLst/>
              <a:gdLst>
                <a:gd name="T0" fmla="*/ 671 w 894"/>
                <a:gd name="T1" fmla="*/ 0 h 475"/>
                <a:gd name="T2" fmla="*/ 223 w 894"/>
                <a:gd name="T3" fmla="*/ 0 h 475"/>
                <a:gd name="T4" fmla="*/ 15 w 894"/>
                <a:gd name="T5" fmla="*/ 359 h 475"/>
                <a:gd name="T6" fmla="*/ 15 w 894"/>
                <a:gd name="T7" fmla="*/ 359 h 475"/>
                <a:gd name="T8" fmla="*/ 9 w 894"/>
                <a:gd name="T9" fmla="*/ 371 h 475"/>
                <a:gd name="T10" fmla="*/ 5 w 894"/>
                <a:gd name="T11" fmla="*/ 382 h 475"/>
                <a:gd name="T12" fmla="*/ 2 w 894"/>
                <a:gd name="T13" fmla="*/ 393 h 475"/>
                <a:gd name="T14" fmla="*/ 0 w 894"/>
                <a:gd name="T15" fmla="*/ 404 h 475"/>
                <a:gd name="T16" fmla="*/ 0 w 894"/>
                <a:gd name="T17" fmla="*/ 415 h 475"/>
                <a:gd name="T18" fmla="*/ 1 w 894"/>
                <a:gd name="T19" fmla="*/ 424 h 475"/>
                <a:gd name="T20" fmla="*/ 3 w 894"/>
                <a:gd name="T21" fmla="*/ 433 h 475"/>
                <a:gd name="T22" fmla="*/ 8 w 894"/>
                <a:gd name="T23" fmla="*/ 441 h 475"/>
                <a:gd name="T24" fmla="*/ 13 w 894"/>
                <a:gd name="T25" fmla="*/ 449 h 475"/>
                <a:gd name="T26" fmla="*/ 19 w 894"/>
                <a:gd name="T27" fmla="*/ 455 h 475"/>
                <a:gd name="T28" fmla="*/ 27 w 894"/>
                <a:gd name="T29" fmla="*/ 461 h 475"/>
                <a:gd name="T30" fmla="*/ 37 w 894"/>
                <a:gd name="T31" fmla="*/ 466 h 475"/>
                <a:gd name="T32" fmla="*/ 46 w 894"/>
                <a:gd name="T33" fmla="*/ 471 h 475"/>
                <a:gd name="T34" fmla="*/ 58 w 894"/>
                <a:gd name="T35" fmla="*/ 473 h 475"/>
                <a:gd name="T36" fmla="*/ 70 w 894"/>
                <a:gd name="T37" fmla="*/ 475 h 475"/>
                <a:gd name="T38" fmla="*/ 83 w 894"/>
                <a:gd name="T39" fmla="*/ 475 h 475"/>
                <a:gd name="T40" fmla="*/ 811 w 894"/>
                <a:gd name="T41" fmla="*/ 475 h 475"/>
                <a:gd name="T42" fmla="*/ 811 w 894"/>
                <a:gd name="T43" fmla="*/ 475 h 475"/>
                <a:gd name="T44" fmla="*/ 824 w 894"/>
                <a:gd name="T45" fmla="*/ 475 h 475"/>
                <a:gd name="T46" fmla="*/ 836 w 894"/>
                <a:gd name="T47" fmla="*/ 473 h 475"/>
                <a:gd name="T48" fmla="*/ 848 w 894"/>
                <a:gd name="T49" fmla="*/ 471 h 475"/>
                <a:gd name="T50" fmla="*/ 857 w 894"/>
                <a:gd name="T51" fmla="*/ 466 h 475"/>
                <a:gd name="T52" fmla="*/ 867 w 894"/>
                <a:gd name="T53" fmla="*/ 461 h 475"/>
                <a:gd name="T54" fmla="*/ 874 w 894"/>
                <a:gd name="T55" fmla="*/ 455 h 475"/>
                <a:gd name="T56" fmla="*/ 881 w 894"/>
                <a:gd name="T57" fmla="*/ 449 h 475"/>
                <a:gd name="T58" fmla="*/ 886 w 894"/>
                <a:gd name="T59" fmla="*/ 441 h 475"/>
                <a:gd name="T60" fmla="*/ 890 w 894"/>
                <a:gd name="T61" fmla="*/ 433 h 475"/>
                <a:gd name="T62" fmla="*/ 893 w 894"/>
                <a:gd name="T63" fmla="*/ 424 h 475"/>
                <a:gd name="T64" fmla="*/ 894 w 894"/>
                <a:gd name="T65" fmla="*/ 415 h 475"/>
                <a:gd name="T66" fmla="*/ 894 w 894"/>
                <a:gd name="T67" fmla="*/ 404 h 475"/>
                <a:gd name="T68" fmla="*/ 891 w 894"/>
                <a:gd name="T69" fmla="*/ 393 h 475"/>
                <a:gd name="T70" fmla="*/ 889 w 894"/>
                <a:gd name="T71" fmla="*/ 382 h 475"/>
                <a:gd name="T72" fmla="*/ 884 w 894"/>
                <a:gd name="T73" fmla="*/ 371 h 475"/>
                <a:gd name="T74" fmla="*/ 878 w 894"/>
                <a:gd name="T75" fmla="*/ 359 h 475"/>
                <a:gd name="T76" fmla="*/ 671 w 894"/>
                <a:gd name="T7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4" h="475">
                  <a:moveTo>
                    <a:pt x="671" y="0"/>
                  </a:moveTo>
                  <a:lnTo>
                    <a:pt x="223" y="0"/>
                  </a:lnTo>
                  <a:lnTo>
                    <a:pt x="15" y="359"/>
                  </a:lnTo>
                  <a:lnTo>
                    <a:pt x="15" y="359"/>
                  </a:lnTo>
                  <a:lnTo>
                    <a:pt x="9" y="371"/>
                  </a:lnTo>
                  <a:lnTo>
                    <a:pt x="5" y="382"/>
                  </a:lnTo>
                  <a:lnTo>
                    <a:pt x="2" y="393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1" y="424"/>
                  </a:lnTo>
                  <a:lnTo>
                    <a:pt x="3" y="433"/>
                  </a:lnTo>
                  <a:lnTo>
                    <a:pt x="8" y="441"/>
                  </a:lnTo>
                  <a:lnTo>
                    <a:pt x="13" y="449"/>
                  </a:lnTo>
                  <a:lnTo>
                    <a:pt x="19" y="455"/>
                  </a:lnTo>
                  <a:lnTo>
                    <a:pt x="27" y="461"/>
                  </a:lnTo>
                  <a:lnTo>
                    <a:pt x="37" y="466"/>
                  </a:lnTo>
                  <a:lnTo>
                    <a:pt x="46" y="471"/>
                  </a:lnTo>
                  <a:lnTo>
                    <a:pt x="58" y="473"/>
                  </a:lnTo>
                  <a:lnTo>
                    <a:pt x="70" y="475"/>
                  </a:lnTo>
                  <a:lnTo>
                    <a:pt x="83" y="475"/>
                  </a:lnTo>
                  <a:lnTo>
                    <a:pt x="811" y="475"/>
                  </a:lnTo>
                  <a:lnTo>
                    <a:pt x="811" y="475"/>
                  </a:lnTo>
                  <a:lnTo>
                    <a:pt x="824" y="475"/>
                  </a:lnTo>
                  <a:lnTo>
                    <a:pt x="836" y="473"/>
                  </a:lnTo>
                  <a:lnTo>
                    <a:pt x="848" y="471"/>
                  </a:lnTo>
                  <a:lnTo>
                    <a:pt x="857" y="466"/>
                  </a:lnTo>
                  <a:lnTo>
                    <a:pt x="867" y="461"/>
                  </a:lnTo>
                  <a:lnTo>
                    <a:pt x="874" y="455"/>
                  </a:lnTo>
                  <a:lnTo>
                    <a:pt x="881" y="449"/>
                  </a:lnTo>
                  <a:lnTo>
                    <a:pt x="886" y="441"/>
                  </a:lnTo>
                  <a:lnTo>
                    <a:pt x="890" y="433"/>
                  </a:lnTo>
                  <a:lnTo>
                    <a:pt x="893" y="424"/>
                  </a:lnTo>
                  <a:lnTo>
                    <a:pt x="894" y="415"/>
                  </a:lnTo>
                  <a:lnTo>
                    <a:pt x="894" y="404"/>
                  </a:lnTo>
                  <a:lnTo>
                    <a:pt x="891" y="393"/>
                  </a:lnTo>
                  <a:lnTo>
                    <a:pt x="889" y="382"/>
                  </a:lnTo>
                  <a:lnTo>
                    <a:pt x="884" y="371"/>
                  </a:lnTo>
                  <a:lnTo>
                    <a:pt x="878" y="35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56" name="Freeform 49"/>
            <p:cNvSpPr>
              <a:spLocks noEditPoints="1"/>
            </p:cNvSpPr>
            <p:nvPr/>
          </p:nvSpPr>
          <p:spPr bwMode="auto">
            <a:xfrm>
              <a:off x="4247344" y="2082519"/>
              <a:ext cx="401100" cy="223543"/>
            </a:xfrm>
            <a:custGeom>
              <a:avLst/>
              <a:gdLst>
                <a:gd name="T0" fmla="*/ 108 w 944"/>
                <a:gd name="T1" fmla="*/ 525 h 525"/>
                <a:gd name="T2" fmla="*/ 91 w 944"/>
                <a:gd name="T3" fmla="*/ 525 h 525"/>
                <a:gd name="T4" fmla="*/ 62 w 944"/>
                <a:gd name="T5" fmla="*/ 518 h 525"/>
                <a:gd name="T6" fmla="*/ 38 w 944"/>
                <a:gd name="T7" fmla="*/ 506 h 525"/>
                <a:gd name="T8" fmla="*/ 19 w 944"/>
                <a:gd name="T9" fmla="*/ 490 h 525"/>
                <a:gd name="T10" fmla="*/ 11 w 944"/>
                <a:gd name="T11" fmla="*/ 479 h 525"/>
                <a:gd name="T12" fmla="*/ 2 w 944"/>
                <a:gd name="T13" fmla="*/ 455 h 525"/>
                <a:gd name="T14" fmla="*/ 0 w 944"/>
                <a:gd name="T15" fmla="*/ 428 h 525"/>
                <a:gd name="T16" fmla="*/ 6 w 944"/>
                <a:gd name="T17" fmla="*/ 401 h 525"/>
                <a:gd name="T18" fmla="*/ 19 w 944"/>
                <a:gd name="T19" fmla="*/ 371 h 525"/>
                <a:gd name="T20" fmla="*/ 710 w 944"/>
                <a:gd name="T21" fmla="*/ 0 h 525"/>
                <a:gd name="T22" fmla="*/ 925 w 944"/>
                <a:gd name="T23" fmla="*/ 371 h 525"/>
                <a:gd name="T24" fmla="*/ 938 w 944"/>
                <a:gd name="T25" fmla="*/ 401 h 525"/>
                <a:gd name="T26" fmla="*/ 944 w 944"/>
                <a:gd name="T27" fmla="*/ 428 h 525"/>
                <a:gd name="T28" fmla="*/ 941 w 944"/>
                <a:gd name="T29" fmla="*/ 455 h 525"/>
                <a:gd name="T30" fmla="*/ 933 w 944"/>
                <a:gd name="T31" fmla="*/ 479 h 525"/>
                <a:gd name="T32" fmla="*/ 925 w 944"/>
                <a:gd name="T33" fmla="*/ 490 h 525"/>
                <a:gd name="T34" fmla="*/ 906 w 944"/>
                <a:gd name="T35" fmla="*/ 506 h 525"/>
                <a:gd name="T36" fmla="*/ 881 w 944"/>
                <a:gd name="T37" fmla="*/ 518 h 525"/>
                <a:gd name="T38" fmla="*/ 852 w 944"/>
                <a:gd name="T39" fmla="*/ 525 h 525"/>
                <a:gd name="T40" fmla="*/ 836 w 944"/>
                <a:gd name="T41" fmla="*/ 525 h 525"/>
                <a:gd name="T42" fmla="*/ 63 w 944"/>
                <a:gd name="T43" fmla="*/ 396 h 525"/>
                <a:gd name="T44" fmla="*/ 58 w 944"/>
                <a:gd name="T45" fmla="*/ 404 h 525"/>
                <a:gd name="T46" fmla="*/ 52 w 944"/>
                <a:gd name="T47" fmla="*/ 421 h 525"/>
                <a:gd name="T48" fmla="*/ 50 w 944"/>
                <a:gd name="T49" fmla="*/ 435 h 525"/>
                <a:gd name="T50" fmla="*/ 52 w 944"/>
                <a:gd name="T51" fmla="*/ 448 h 525"/>
                <a:gd name="T52" fmla="*/ 55 w 944"/>
                <a:gd name="T53" fmla="*/ 454 h 525"/>
                <a:gd name="T54" fmla="*/ 63 w 944"/>
                <a:gd name="T55" fmla="*/ 464 h 525"/>
                <a:gd name="T56" fmla="*/ 75 w 944"/>
                <a:gd name="T57" fmla="*/ 469 h 525"/>
                <a:gd name="T58" fmla="*/ 90 w 944"/>
                <a:gd name="T59" fmla="*/ 474 h 525"/>
                <a:gd name="T60" fmla="*/ 108 w 944"/>
                <a:gd name="T61" fmla="*/ 475 h 525"/>
                <a:gd name="T62" fmla="*/ 836 w 944"/>
                <a:gd name="T63" fmla="*/ 475 h 525"/>
                <a:gd name="T64" fmla="*/ 854 w 944"/>
                <a:gd name="T65" fmla="*/ 474 h 525"/>
                <a:gd name="T66" fmla="*/ 869 w 944"/>
                <a:gd name="T67" fmla="*/ 469 h 525"/>
                <a:gd name="T68" fmla="*/ 881 w 944"/>
                <a:gd name="T69" fmla="*/ 464 h 525"/>
                <a:gd name="T70" fmla="*/ 889 w 944"/>
                <a:gd name="T71" fmla="*/ 454 h 525"/>
                <a:gd name="T72" fmla="*/ 892 w 944"/>
                <a:gd name="T73" fmla="*/ 448 h 525"/>
                <a:gd name="T74" fmla="*/ 894 w 944"/>
                <a:gd name="T75" fmla="*/ 435 h 525"/>
                <a:gd name="T76" fmla="*/ 892 w 944"/>
                <a:gd name="T77" fmla="*/ 421 h 525"/>
                <a:gd name="T78" fmla="*/ 886 w 944"/>
                <a:gd name="T79" fmla="*/ 404 h 525"/>
                <a:gd name="T80" fmla="*/ 681 w 944"/>
                <a:gd name="T81" fmla="*/ 5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4" h="525">
                  <a:moveTo>
                    <a:pt x="836" y="525"/>
                  </a:moveTo>
                  <a:lnTo>
                    <a:pt x="108" y="525"/>
                  </a:lnTo>
                  <a:lnTo>
                    <a:pt x="108" y="525"/>
                  </a:lnTo>
                  <a:lnTo>
                    <a:pt x="91" y="525"/>
                  </a:lnTo>
                  <a:lnTo>
                    <a:pt x="76" y="523"/>
                  </a:lnTo>
                  <a:lnTo>
                    <a:pt x="62" y="518"/>
                  </a:lnTo>
                  <a:lnTo>
                    <a:pt x="50" y="513"/>
                  </a:lnTo>
                  <a:lnTo>
                    <a:pt x="38" y="506"/>
                  </a:lnTo>
                  <a:lnTo>
                    <a:pt x="27" y="499"/>
                  </a:lnTo>
                  <a:lnTo>
                    <a:pt x="19" y="490"/>
                  </a:lnTo>
                  <a:lnTo>
                    <a:pt x="11" y="479"/>
                  </a:lnTo>
                  <a:lnTo>
                    <a:pt x="11" y="479"/>
                  </a:lnTo>
                  <a:lnTo>
                    <a:pt x="6" y="467"/>
                  </a:lnTo>
                  <a:lnTo>
                    <a:pt x="2" y="455"/>
                  </a:lnTo>
                  <a:lnTo>
                    <a:pt x="0" y="442"/>
                  </a:lnTo>
                  <a:lnTo>
                    <a:pt x="0" y="428"/>
                  </a:lnTo>
                  <a:lnTo>
                    <a:pt x="2" y="415"/>
                  </a:lnTo>
                  <a:lnTo>
                    <a:pt x="6" y="401"/>
                  </a:lnTo>
                  <a:lnTo>
                    <a:pt x="12" y="385"/>
                  </a:lnTo>
                  <a:lnTo>
                    <a:pt x="19" y="371"/>
                  </a:lnTo>
                  <a:lnTo>
                    <a:pt x="234" y="0"/>
                  </a:lnTo>
                  <a:lnTo>
                    <a:pt x="710" y="0"/>
                  </a:lnTo>
                  <a:lnTo>
                    <a:pt x="925" y="371"/>
                  </a:lnTo>
                  <a:lnTo>
                    <a:pt x="925" y="371"/>
                  </a:lnTo>
                  <a:lnTo>
                    <a:pt x="932" y="385"/>
                  </a:lnTo>
                  <a:lnTo>
                    <a:pt x="938" y="401"/>
                  </a:lnTo>
                  <a:lnTo>
                    <a:pt x="941" y="415"/>
                  </a:lnTo>
                  <a:lnTo>
                    <a:pt x="944" y="428"/>
                  </a:lnTo>
                  <a:lnTo>
                    <a:pt x="944" y="442"/>
                  </a:lnTo>
                  <a:lnTo>
                    <a:pt x="941" y="455"/>
                  </a:lnTo>
                  <a:lnTo>
                    <a:pt x="938" y="467"/>
                  </a:lnTo>
                  <a:lnTo>
                    <a:pt x="933" y="479"/>
                  </a:lnTo>
                  <a:lnTo>
                    <a:pt x="933" y="479"/>
                  </a:lnTo>
                  <a:lnTo>
                    <a:pt x="925" y="490"/>
                  </a:lnTo>
                  <a:lnTo>
                    <a:pt x="916" y="499"/>
                  </a:lnTo>
                  <a:lnTo>
                    <a:pt x="906" y="506"/>
                  </a:lnTo>
                  <a:lnTo>
                    <a:pt x="894" y="513"/>
                  </a:lnTo>
                  <a:lnTo>
                    <a:pt x="881" y="518"/>
                  </a:lnTo>
                  <a:lnTo>
                    <a:pt x="867" y="523"/>
                  </a:lnTo>
                  <a:lnTo>
                    <a:pt x="852" y="525"/>
                  </a:lnTo>
                  <a:lnTo>
                    <a:pt x="836" y="525"/>
                  </a:lnTo>
                  <a:lnTo>
                    <a:pt x="836" y="525"/>
                  </a:lnTo>
                  <a:close/>
                  <a:moveTo>
                    <a:pt x="262" y="50"/>
                  </a:moveTo>
                  <a:lnTo>
                    <a:pt x="63" y="396"/>
                  </a:lnTo>
                  <a:lnTo>
                    <a:pt x="63" y="396"/>
                  </a:lnTo>
                  <a:lnTo>
                    <a:pt x="58" y="404"/>
                  </a:lnTo>
                  <a:lnTo>
                    <a:pt x="55" y="412"/>
                  </a:lnTo>
                  <a:lnTo>
                    <a:pt x="52" y="421"/>
                  </a:lnTo>
                  <a:lnTo>
                    <a:pt x="50" y="428"/>
                  </a:lnTo>
                  <a:lnTo>
                    <a:pt x="50" y="435"/>
                  </a:lnTo>
                  <a:lnTo>
                    <a:pt x="50" y="442"/>
                  </a:lnTo>
                  <a:lnTo>
                    <a:pt x="52" y="448"/>
                  </a:lnTo>
                  <a:lnTo>
                    <a:pt x="55" y="454"/>
                  </a:lnTo>
                  <a:lnTo>
                    <a:pt x="55" y="454"/>
                  </a:lnTo>
                  <a:lnTo>
                    <a:pt x="58" y="459"/>
                  </a:lnTo>
                  <a:lnTo>
                    <a:pt x="63" y="464"/>
                  </a:lnTo>
                  <a:lnTo>
                    <a:pt x="68" y="467"/>
                  </a:lnTo>
                  <a:lnTo>
                    <a:pt x="75" y="469"/>
                  </a:lnTo>
                  <a:lnTo>
                    <a:pt x="82" y="472"/>
                  </a:lnTo>
                  <a:lnTo>
                    <a:pt x="90" y="474"/>
                  </a:lnTo>
                  <a:lnTo>
                    <a:pt x="99" y="475"/>
                  </a:lnTo>
                  <a:lnTo>
                    <a:pt x="108" y="475"/>
                  </a:lnTo>
                  <a:lnTo>
                    <a:pt x="836" y="475"/>
                  </a:lnTo>
                  <a:lnTo>
                    <a:pt x="836" y="475"/>
                  </a:lnTo>
                  <a:lnTo>
                    <a:pt x="845" y="475"/>
                  </a:lnTo>
                  <a:lnTo>
                    <a:pt x="854" y="474"/>
                  </a:lnTo>
                  <a:lnTo>
                    <a:pt x="862" y="472"/>
                  </a:lnTo>
                  <a:lnTo>
                    <a:pt x="869" y="469"/>
                  </a:lnTo>
                  <a:lnTo>
                    <a:pt x="876" y="467"/>
                  </a:lnTo>
                  <a:lnTo>
                    <a:pt x="881" y="464"/>
                  </a:lnTo>
                  <a:lnTo>
                    <a:pt x="886" y="459"/>
                  </a:lnTo>
                  <a:lnTo>
                    <a:pt x="889" y="454"/>
                  </a:lnTo>
                  <a:lnTo>
                    <a:pt x="889" y="454"/>
                  </a:lnTo>
                  <a:lnTo>
                    <a:pt x="892" y="448"/>
                  </a:lnTo>
                  <a:lnTo>
                    <a:pt x="893" y="442"/>
                  </a:lnTo>
                  <a:lnTo>
                    <a:pt x="894" y="435"/>
                  </a:lnTo>
                  <a:lnTo>
                    <a:pt x="893" y="428"/>
                  </a:lnTo>
                  <a:lnTo>
                    <a:pt x="892" y="421"/>
                  </a:lnTo>
                  <a:lnTo>
                    <a:pt x="889" y="412"/>
                  </a:lnTo>
                  <a:lnTo>
                    <a:pt x="886" y="404"/>
                  </a:lnTo>
                  <a:lnTo>
                    <a:pt x="881" y="396"/>
                  </a:lnTo>
                  <a:lnTo>
                    <a:pt x="681" y="50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57" name="Freeform 66"/>
            <p:cNvSpPr/>
            <p:nvPr/>
          </p:nvSpPr>
          <p:spPr bwMode="auto">
            <a:xfrm>
              <a:off x="4617787" y="1855143"/>
              <a:ext cx="80476" cy="252923"/>
            </a:xfrm>
            <a:custGeom>
              <a:avLst/>
              <a:gdLst>
                <a:gd name="T0" fmla="*/ 111 w 188"/>
                <a:gd name="T1" fmla="*/ 593 h 593"/>
                <a:gd name="T2" fmla="*/ 111 w 188"/>
                <a:gd name="T3" fmla="*/ 593 h 593"/>
                <a:gd name="T4" fmla="*/ 115 w 188"/>
                <a:gd name="T5" fmla="*/ 593 h 593"/>
                <a:gd name="T6" fmla="*/ 119 w 188"/>
                <a:gd name="T7" fmla="*/ 592 h 593"/>
                <a:gd name="T8" fmla="*/ 124 w 188"/>
                <a:gd name="T9" fmla="*/ 589 h 593"/>
                <a:gd name="T10" fmla="*/ 126 w 188"/>
                <a:gd name="T11" fmla="*/ 587 h 593"/>
                <a:gd name="T12" fmla="*/ 129 w 188"/>
                <a:gd name="T13" fmla="*/ 583 h 593"/>
                <a:gd name="T14" fmla="*/ 131 w 188"/>
                <a:gd name="T15" fmla="*/ 580 h 593"/>
                <a:gd name="T16" fmla="*/ 132 w 188"/>
                <a:gd name="T17" fmla="*/ 576 h 593"/>
                <a:gd name="T18" fmla="*/ 132 w 188"/>
                <a:gd name="T19" fmla="*/ 571 h 593"/>
                <a:gd name="T20" fmla="*/ 132 w 188"/>
                <a:gd name="T21" fmla="*/ 567 h 593"/>
                <a:gd name="T22" fmla="*/ 132 w 188"/>
                <a:gd name="T23" fmla="*/ 567 h 593"/>
                <a:gd name="T24" fmla="*/ 144 w 188"/>
                <a:gd name="T25" fmla="*/ 560 h 593"/>
                <a:gd name="T26" fmla="*/ 155 w 188"/>
                <a:gd name="T27" fmla="*/ 552 h 593"/>
                <a:gd name="T28" fmla="*/ 164 w 188"/>
                <a:gd name="T29" fmla="*/ 543 h 593"/>
                <a:gd name="T30" fmla="*/ 172 w 188"/>
                <a:gd name="T31" fmla="*/ 532 h 593"/>
                <a:gd name="T32" fmla="*/ 178 w 188"/>
                <a:gd name="T33" fmla="*/ 520 h 593"/>
                <a:gd name="T34" fmla="*/ 183 w 188"/>
                <a:gd name="T35" fmla="*/ 509 h 593"/>
                <a:gd name="T36" fmla="*/ 187 w 188"/>
                <a:gd name="T37" fmla="*/ 495 h 593"/>
                <a:gd name="T38" fmla="*/ 188 w 188"/>
                <a:gd name="T39" fmla="*/ 481 h 593"/>
                <a:gd name="T40" fmla="*/ 188 w 188"/>
                <a:gd name="T41" fmla="*/ 0 h 593"/>
                <a:gd name="T42" fmla="*/ 2 w 188"/>
                <a:gd name="T43" fmla="*/ 0 h 593"/>
                <a:gd name="T44" fmla="*/ 0 w 188"/>
                <a:gd name="T45" fmla="*/ 481 h 593"/>
                <a:gd name="T46" fmla="*/ 0 w 188"/>
                <a:gd name="T47" fmla="*/ 481 h 593"/>
                <a:gd name="T48" fmla="*/ 2 w 188"/>
                <a:gd name="T49" fmla="*/ 495 h 593"/>
                <a:gd name="T50" fmla="*/ 5 w 188"/>
                <a:gd name="T51" fmla="*/ 509 h 593"/>
                <a:gd name="T52" fmla="*/ 10 w 188"/>
                <a:gd name="T53" fmla="*/ 520 h 593"/>
                <a:gd name="T54" fmla="*/ 16 w 188"/>
                <a:gd name="T55" fmla="*/ 532 h 593"/>
                <a:gd name="T56" fmla="*/ 24 w 188"/>
                <a:gd name="T57" fmla="*/ 543 h 593"/>
                <a:gd name="T58" fmla="*/ 34 w 188"/>
                <a:gd name="T59" fmla="*/ 552 h 593"/>
                <a:gd name="T60" fmla="*/ 44 w 188"/>
                <a:gd name="T61" fmla="*/ 560 h 593"/>
                <a:gd name="T62" fmla="*/ 56 w 188"/>
                <a:gd name="T63" fmla="*/ 567 h 593"/>
                <a:gd name="T64" fmla="*/ 56 w 188"/>
                <a:gd name="T65" fmla="*/ 571 h 593"/>
                <a:gd name="T66" fmla="*/ 56 w 188"/>
                <a:gd name="T67" fmla="*/ 571 h 593"/>
                <a:gd name="T68" fmla="*/ 56 w 188"/>
                <a:gd name="T69" fmla="*/ 576 h 593"/>
                <a:gd name="T70" fmla="*/ 57 w 188"/>
                <a:gd name="T71" fmla="*/ 580 h 593"/>
                <a:gd name="T72" fmla="*/ 60 w 188"/>
                <a:gd name="T73" fmla="*/ 583 h 593"/>
                <a:gd name="T74" fmla="*/ 62 w 188"/>
                <a:gd name="T75" fmla="*/ 587 h 593"/>
                <a:gd name="T76" fmla="*/ 66 w 188"/>
                <a:gd name="T77" fmla="*/ 589 h 593"/>
                <a:gd name="T78" fmla="*/ 69 w 188"/>
                <a:gd name="T79" fmla="*/ 592 h 593"/>
                <a:gd name="T80" fmla="*/ 73 w 188"/>
                <a:gd name="T81" fmla="*/ 593 h 593"/>
                <a:gd name="T82" fmla="*/ 77 w 188"/>
                <a:gd name="T83" fmla="*/ 593 h 593"/>
                <a:gd name="T84" fmla="*/ 111 w 188"/>
                <a:gd name="T85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593">
                  <a:moveTo>
                    <a:pt x="111" y="593"/>
                  </a:moveTo>
                  <a:lnTo>
                    <a:pt x="111" y="593"/>
                  </a:lnTo>
                  <a:lnTo>
                    <a:pt x="115" y="593"/>
                  </a:lnTo>
                  <a:lnTo>
                    <a:pt x="119" y="592"/>
                  </a:lnTo>
                  <a:lnTo>
                    <a:pt x="124" y="589"/>
                  </a:lnTo>
                  <a:lnTo>
                    <a:pt x="126" y="587"/>
                  </a:lnTo>
                  <a:lnTo>
                    <a:pt x="129" y="583"/>
                  </a:lnTo>
                  <a:lnTo>
                    <a:pt x="131" y="580"/>
                  </a:lnTo>
                  <a:lnTo>
                    <a:pt x="132" y="576"/>
                  </a:lnTo>
                  <a:lnTo>
                    <a:pt x="132" y="571"/>
                  </a:lnTo>
                  <a:lnTo>
                    <a:pt x="132" y="567"/>
                  </a:lnTo>
                  <a:lnTo>
                    <a:pt x="132" y="567"/>
                  </a:lnTo>
                  <a:lnTo>
                    <a:pt x="144" y="560"/>
                  </a:lnTo>
                  <a:lnTo>
                    <a:pt x="155" y="552"/>
                  </a:lnTo>
                  <a:lnTo>
                    <a:pt x="164" y="543"/>
                  </a:lnTo>
                  <a:lnTo>
                    <a:pt x="172" y="532"/>
                  </a:lnTo>
                  <a:lnTo>
                    <a:pt x="178" y="520"/>
                  </a:lnTo>
                  <a:lnTo>
                    <a:pt x="183" y="509"/>
                  </a:lnTo>
                  <a:lnTo>
                    <a:pt x="187" y="495"/>
                  </a:lnTo>
                  <a:lnTo>
                    <a:pt x="188" y="481"/>
                  </a:lnTo>
                  <a:lnTo>
                    <a:pt x="188" y="0"/>
                  </a:lnTo>
                  <a:lnTo>
                    <a:pt x="2" y="0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95"/>
                  </a:lnTo>
                  <a:lnTo>
                    <a:pt x="5" y="509"/>
                  </a:lnTo>
                  <a:lnTo>
                    <a:pt x="10" y="520"/>
                  </a:lnTo>
                  <a:lnTo>
                    <a:pt x="16" y="532"/>
                  </a:lnTo>
                  <a:lnTo>
                    <a:pt x="24" y="543"/>
                  </a:lnTo>
                  <a:lnTo>
                    <a:pt x="34" y="552"/>
                  </a:lnTo>
                  <a:lnTo>
                    <a:pt x="44" y="560"/>
                  </a:lnTo>
                  <a:lnTo>
                    <a:pt x="56" y="567"/>
                  </a:lnTo>
                  <a:lnTo>
                    <a:pt x="56" y="571"/>
                  </a:lnTo>
                  <a:lnTo>
                    <a:pt x="56" y="571"/>
                  </a:lnTo>
                  <a:lnTo>
                    <a:pt x="56" y="576"/>
                  </a:lnTo>
                  <a:lnTo>
                    <a:pt x="57" y="580"/>
                  </a:lnTo>
                  <a:lnTo>
                    <a:pt x="60" y="583"/>
                  </a:lnTo>
                  <a:lnTo>
                    <a:pt x="62" y="587"/>
                  </a:lnTo>
                  <a:lnTo>
                    <a:pt x="66" y="589"/>
                  </a:lnTo>
                  <a:lnTo>
                    <a:pt x="69" y="592"/>
                  </a:lnTo>
                  <a:lnTo>
                    <a:pt x="73" y="593"/>
                  </a:lnTo>
                  <a:lnTo>
                    <a:pt x="77" y="593"/>
                  </a:lnTo>
                  <a:lnTo>
                    <a:pt x="111" y="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58" name="Freeform 67"/>
            <p:cNvSpPr>
              <a:spLocks noEditPoints="1"/>
            </p:cNvSpPr>
            <p:nvPr/>
          </p:nvSpPr>
          <p:spPr bwMode="auto">
            <a:xfrm>
              <a:off x="4607568" y="1844924"/>
              <a:ext cx="100914" cy="274639"/>
            </a:xfrm>
            <a:custGeom>
              <a:avLst/>
              <a:gdLst>
                <a:gd name="T0" fmla="*/ 0 w 239"/>
                <a:gd name="T1" fmla="*/ 0 h 645"/>
                <a:gd name="T2" fmla="*/ 239 w 239"/>
                <a:gd name="T3" fmla="*/ 507 h 645"/>
                <a:gd name="T4" fmla="*/ 238 w 239"/>
                <a:gd name="T5" fmla="*/ 523 h 645"/>
                <a:gd name="T6" fmla="*/ 230 w 239"/>
                <a:gd name="T7" fmla="*/ 551 h 645"/>
                <a:gd name="T8" fmla="*/ 215 w 239"/>
                <a:gd name="T9" fmla="*/ 577 h 645"/>
                <a:gd name="T10" fmla="*/ 194 w 239"/>
                <a:gd name="T11" fmla="*/ 600 h 645"/>
                <a:gd name="T12" fmla="*/ 182 w 239"/>
                <a:gd name="T13" fmla="*/ 608 h 645"/>
                <a:gd name="T14" fmla="*/ 176 w 239"/>
                <a:gd name="T15" fmla="*/ 622 h 645"/>
                <a:gd name="T16" fmla="*/ 165 w 239"/>
                <a:gd name="T17" fmla="*/ 634 h 645"/>
                <a:gd name="T18" fmla="*/ 152 w 239"/>
                <a:gd name="T19" fmla="*/ 641 h 645"/>
                <a:gd name="T20" fmla="*/ 136 w 239"/>
                <a:gd name="T21" fmla="*/ 645 h 645"/>
                <a:gd name="T22" fmla="*/ 102 w 239"/>
                <a:gd name="T23" fmla="*/ 645 h 645"/>
                <a:gd name="T24" fmla="*/ 87 w 239"/>
                <a:gd name="T25" fmla="*/ 641 h 645"/>
                <a:gd name="T26" fmla="*/ 73 w 239"/>
                <a:gd name="T27" fmla="*/ 634 h 645"/>
                <a:gd name="T28" fmla="*/ 62 w 239"/>
                <a:gd name="T29" fmla="*/ 622 h 645"/>
                <a:gd name="T30" fmla="*/ 56 w 239"/>
                <a:gd name="T31" fmla="*/ 608 h 645"/>
                <a:gd name="T32" fmla="*/ 44 w 239"/>
                <a:gd name="T33" fmla="*/ 600 h 645"/>
                <a:gd name="T34" fmla="*/ 24 w 239"/>
                <a:gd name="T35" fmla="*/ 577 h 645"/>
                <a:gd name="T36" fmla="*/ 9 w 239"/>
                <a:gd name="T37" fmla="*/ 551 h 645"/>
                <a:gd name="T38" fmla="*/ 2 w 239"/>
                <a:gd name="T39" fmla="*/ 523 h 645"/>
                <a:gd name="T40" fmla="*/ 0 w 239"/>
                <a:gd name="T41" fmla="*/ 507 h 645"/>
                <a:gd name="T42" fmla="*/ 51 w 239"/>
                <a:gd name="T43" fmla="*/ 507 h 645"/>
                <a:gd name="T44" fmla="*/ 53 w 239"/>
                <a:gd name="T45" fmla="*/ 517 h 645"/>
                <a:gd name="T46" fmla="*/ 57 w 239"/>
                <a:gd name="T47" fmla="*/ 536 h 645"/>
                <a:gd name="T48" fmla="*/ 68 w 239"/>
                <a:gd name="T49" fmla="*/ 551 h 645"/>
                <a:gd name="T50" fmla="*/ 82 w 239"/>
                <a:gd name="T51" fmla="*/ 564 h 645"/>
                <a:gd name="T52" fmla="*/ 107 w 239"/>
                <a:gd name="T53" fmla="*/ 576 h 645"/>
                <a:gd name="T54" fmla="*/ 132 w 239"/>
                <a:gd name="T55" fmla="*/ 593 h 645"/>
                <a:gd name="T56" fmla="*/ 148 w 239"/>
                <a:gd name="T57" fmla="*/ 569 h 645"/>
                <a:gd name="T58" fmla="*/ 156 w 239"/>
                <a:gd name="T59" fmla="*/ 564 h 645"/>
                <a:gd name="T60" fmla="*/ 170 w 239"/>
                <a:gd name="T61" fmla="*/ 551 h 645"/>
                <a:gd name="T62" fmla="*/ 181 w 239"/>
                <a:gd name="T63" fmla="*/ 536 h 645"/>
                <a:gd name="T64" fmla="*/ 187 w 239"/>
                <a:gd name="T65" fmla="*/ 517 h 645"/>
                <a:gd name="T66" fmla="*/ 187 w 239"/>
                <a:gd name="T67" fmla="*/ 5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9" h="645">
                  <a:moveTo>
                    <a:pt x="0" y="507"/>
                  </a:moveTo>
                  <a:lnTo>
                    <a:pt x="0" y="0"/>
                  </a:lnTo>
                  <a:lnTo>
                    <a:pt x="239" y="0"/>
                  </a:lnTo>
                  <a:lnTo>
                    <a:pt x="239" y="507"/>
                  </a:lnTo>
                  <a:lnTo>
                    <a:pt x="239" y="507"/>
                  </a:lnTo>
                  <a:lnTo>
                    <a:pt x="238" y="523"/>
                  </a:lnTo>
                  <a:lnTo>
                    <a:pt x="234" y="537"/>
                  </a:lnTo>
                  <a:lnTo>
                    <a:pt x="230" y="551"/>
                  </a:lnTo>
                  <a:lnTo>
                    <a:pt x="224" y="565"/>
                  </a:lnTo>
                  <a:lnTo>
                    <a:pt x="215" y="577"/>
                  </a:lnTo>
                  <a:lnTo>
                    <a:pt x="206" y="589"/>
                  </a:lnTo>
                  <a:lnTo>
                    <a:pt x="194" y="600"/>
                  </a:lnTo>
                  <a:lnTo>
                    <a:pt x="182" y="608"/>
                  </a:lnTo>
                  <a:lnTo>
                    <a:pt x="182" y="608"/>
                  </a:lnTo>
                  <a:lnTo>
                    <a:pt x="180" y="615"/>
                  </a:lnTo>
                  <a:lnTo>
                    <a:pt x="176" y="622"/>
                  </a:lnTo>
                  <a:lnTo>
                    <a:pt x="171" y="628"/>
                  </a:lnTo>
                  <a:lnTo>
                    <a:pt x="165" y="634"/>
                  </a:lnTo>
                  <a:lnTo>
                    <a:pt x="159" y="639"/>
                  </a:lnTo>
                  <a:lnTo>
                    <a:pt x="152" y="641"/>
                  </a:lnTo>
                  <a:lnTo>
                    <a:pt x="144" y="644"/>
                  </a:lnTo>
                  <a:lnTo>
                    <a:pt x="136" y="645"/>
                  </a:lnTo>
                  <a:lnTo>
                    <a:pt x="102" y="645"/>
                  </a:lnTo>
                  <a:lnTo>
                    <a:pt x="102" y="645"/>
                  </a:lnTo>
                  <a:lnTo>
                    <a:pt x="94" y="644"/>
                  </a:lnTo>
                  <a:lnTo>
                    <a:pt x="87" y="641"/>
                  </a:lnTo>
                  <a:lnTo>
                    <a:pt x="80" y="639"/>
                  </a:lnTo>
                  <a:lnTo>
                    <a:pt x="73" y="634"/>
                  </a:lnTo>
                  <a:lnTo>
                    <a:pt x="67" y="628"/>
                  </a:lnTo>
                  <a:lnTo>
                    <a:pt x="62" y="622"/>
                  </a:lnTo>
                  <a:lnTo>
                    <a:pt x="59" y="615"/>
                  </a:lnTo>
                  <a:lnTo>
                    <a:pt x="56" y="608"/>
                  </a:lnTo>
                  <a:lnTo>
                    <a:pt x="56" y="608"/>
                  </a:lnTo>
                  <a:lnTo>
                    <a:pt x="44" y="600"/>
                  </a:lnTo>
                  <a:lnTo>
                    <a:pt x="34" y="589"/>
                  </a:lnTo>
                  <a:lnTo>
                    <a:pt x="24" y="577"/>
                  </a:lnTo>
                  <a:lnTo>
                    <a:pt x="16" y="565"/>
                  </a:lnTo>
                  <a:lnTo>
                    <a:pt x="9" y="551"/>
                  </a:lnTo>
                  <a:lnTo>
                    <a:pt x="4" y="537"/>
                  </a:lnTo>
                  <a:lnTo>
                    <a:pt x="2" y="523"/>
                  </a:lnTo>
                  <a:lnTo>
                    <a:pt x="0" y="507"/>
                  </a:lnTo>
                  <a:lnTo>
                    <a:pt x="0" y="507"/>
                  </a:lnTo>
                  <a:close/>
                  <a:moveTo>
                    <a:pt x="51" y="51"/>
                  </a:moveTo>
                  <a:lnTo>
                    <a:pt x="51" y="507"/>
                  </a:lnTo>
                  <a:lnTo>
                    <a:pt x="51" y="507"/>
                  </a:lnTo>
                  <a:lnTo>
                    <a:pt x="53" y="517"/>
                  </a:lnTo>
                  <a:lnTo>
                    <a:pt x="54" y="526"/>
                  </a:lnTo>
                  <a:lnTo>
                    <a:pt x="57" y="536"/>
                  </a:lnTo>
                  <a:lnTo>
                    <a:pt x="62" y="544"/>
                  </a:lnTo>
                  <a:lnTo>
                    <a:pt x="68" y="551"/>
                  </a:lnTo>
                  <a:lnTo>
                    <a:pt x="75" y="558"/>
                  </a:lnTo>
                  <a:lnTo>
                    <a:pt x="82" y="564"/>
                  </a:lnTo>
                  <a:lnTo>
                    <a:pt x="92" y="569"/>
                  </a:lnTo>
                  <a:lnTo>
                    <a:pt x="107" y="576"/>
                  </a:lnTo>
                  <a:lnTo>
                    <a:pt x="107" y="593"/>
                  </a:lnTo>
                  <a:lnTo>
                    <a:pt x="132" y="593"/>
                  </a:lnTo>
                  <a:lnTo>
                    <a:pt x="132" y="576"/>
                  </a:lnTo>
                  <a:lnTo>
                    <a:pt x="148" y="569"/>
                  </a:lnTo>
                  <a:lnTo>
                    <a:pt x="148" y="569"/>
                  </a:lnTo>
                  <a:lnTo>
                    <a:pt x="156" y="564"/>
                  </a:lnTo>
                  <a:lnTo>
                    <a:pt x="163" y="558"/>
                  </a:lnTo>
                  <a:lnTo>
                    <a:pt x="170" y="551"/>
                  </a:lnTo>
                  <a:lnTo>
                    <a:pt x="176" y="544"/>
                  </a:lnTo>
                  <a:lnTo>
                    <a:pt x="181" y="536"/>
                  </a:lnTo>
                  <a:lnTo>
                    <a:pt x="184" y="526"/>
                  </a:lnTo>
                  <a:lnTo>
                    <a:pt x="187" y="517"/>
                  </a:lnTo>
                  <a:lnTo>
                    <a:pt x="187" y="507"/>
                  </a:lnTo>
                  <a:lnTo>
                    <a:pt x="187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59" name="Freeform 68"/>
            <p:cNvSpPr/>
            <p:nvPr/>
          </p:nvSpPr>
          <p:spPr bwMode="auto">
            <a:xfrm>
              <a:off x="4619064" y="1682696"/>
              <a:ext cx="79198" cy="126462"/>
            </a:xfrm>
            <a:custGeom>
              <a:avLst/>
              <a:gdLst>
                <a:gd name="T0" fmla="*/ 186 w 186"/>
                <a:gd name="T1" fmla="*/ 296 h 296"/>
                <a:gd name="T2" fmla="*/ 186 w 186"/>
                <a:gd name="T3" fmla="*/ 94 h 296"/>
                <a:gd name="T4" fmla="*/ 186 w 186"/>
                <a:gd name="T5" fmla="*/ 94 h 296"/>
                <a:gd name="T6" fmla="*/ 186 w 186"/>
                <a:gd name="T7" fmla="*/ 84 h 296"/>
                <a:gd name="T8" fmla="*/ 184 w 186"/>
                <a:gd name="T9" fmla="*/ 75 h 296"/>
                <a:gd name="T10" fmla="*/ 181 w 186"/>
                <a:gd name="T11" fmla="*/ 67 h 296"/>
                <a:gd name="T12" fmla="*/ 179 w 186"/>
                <a:gd name="T13" fmla="*/ 57 h 296"/>
                <a:gd name="T14" fmla="*/ 174 w 186"/>
                <a:gd name="T15" fmla="*/ 50 h 296"/>
                <a:gd name="T16" fmla="*/ 169 w 186"/>
                <a:gd name="T17" fmla="*/ 42 h 296"/>
                <a:gd name="T18" fmla="*/ 165 w 186"/>
                <a:gd name="T19" fmla="*/ 35 h 296"/>
                <a:gd name="T20" fmla="*/ 159 w 186"/>
                <a:gd name="T21" fmla="*/ 27 h 296"/>
                <a:gd name="T22" fmla="*/ 151 w 186"/>
                <a:gd name="T23" fmla="*/ 22 h 296"/>
                <a:gd name="T24" fmla="*/ 144 w 186"/>
                <a:gd name="T25" fmla="*/ 17 h 296"/>
                <a:gd name="T26" fmla="*/ 137 w 186"/>
                <a:gd name="T27" fmla="*/ 12 h 296"/>
                <a:gd name="T28" fmla="*/ 129 w 186"/>
                <a:gd name="T29" fmla="*/ 8 h 296"/>
                <a:gd name="T30" fmla="*/ 121 w 186"/>
                <a:gd name="T31" fmla="*/ 5 h 296"/>
                <a:gd name="T32" fmla="*/ 111 w 186"/>
                <a:gd name="T33" fmla="*/ 3 h 296"/>
                <a:gd name="T34" fmla="*/ 102 w 186"/>
                <a:gd name="T35" fmla="*/ 1 h 296"/>
                <a:gd name="T36" fmla="*/ 92 w 186"/>
                <a:gd name="T37" fmla="*/ 0 h 296"/>
                <a:gd name="T38" fmla="*/ 92 w 186"/>
                <a:gd name="T39" fmla="*/ 0 h 296"/>
                <a:gd name="T40" fmla="*/ 83 w 186"/>
                <a:gd name="T41" fmla="*/ 1 h 296"/>
                <a:gd name="T42" fmla="*/ 73 w 186"/>
                <a:gd name="T43" fmla="*/ 3 h 296"/>
                <a:gd name="T44" fmla="*/ 65 w 186"/>
                <a:gd name="T45" fmla="*/ 5 h 296"/>
                <a:gd name="T46" fmla="*/ 56 w 186"/>
                <a:gd name="T47" fmla="*/ 8 h 296"/>
                <a:gd name="T48" fmla="*/ 48 w 186"/>
                <a:gd name="T49" fmla="*/ 12 h 296"/>
                <a:gd name="T50" fmla="*/ 40 w 186"/>
                <a:gd name="T51" fmla="*/ 17 h 296"/>
                <a:gd name="T52" fmla="*/ 33 w 186"/>
                <a:gd name="T53" fmla="*/ 22 h 296"/>
                <a:gd name="T54" fmla="*/ 27 w 186"/>
                <a:gd name="T55" fmla="*/ 27 h 296"/>
                <a:gd name="T56" fmla="*/ 20 w 186"/>
                <a:gd name="T57" fmla="*/ 35 h 296"/>
                <a:gd name="T58" fmla="*/ 15 w 186"/>
                <a:gd name="T59" fmla="*/ 42 h 296"/>
                <a:gd name="T60" fmla="*/ 10 w 186"/>
                <a:gd name="T61" fmla="*/ 50 h 296"/>
                <a:gd name="T62" fmla="*/ 7 w 186"/>
                <a:gd name="T63" fmla="*/ 57 h 296"/>
                <a:gd name="T64" fmla="*/ 3 w 186"/>
                <a:gd name="T65" fmla="*/ 67 h 296"/>
                <a:gd name="T66" fmla="*/ 1 w 186"/>
                <a:gd name="T67" fmla="*/ 75 h 296"/>
                <a:gd name="T68" fmla="*/ 0 w 186"/>
                <a:gd name="T69" fmla="*/ 84 h 296"/>
                <a:gd name="T70" fmla="*/ 0 w 186"/>
                <a:gd name="T71" fmla="*/ 94 h 296"/>
                <a:gd name="T72" fmla="*/ 0 w 186"/>
                <a:gd name="T73" fmla="*/ 296 h 296"/>
                <a:gd name="T74" fmla="*/ 186 w 186"/>
                <a:gd name="T7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186" y="296"/>
                  </a:moveTo>
                  <a:lnTo>
                    <a:pt x="186" y="94"/>
                  </a:lnTo>
                  <a:lnTo>
                    <a:pt x="186" y="94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7"/>
                  </a:lnTo>
                  <a:lnTo>
                    <a:pt x="179" y="57"/>
                  </a:lnTo>
                  <a:lnTo>
                    <a:pt x="174" y="50"/>
                  </a:lnTo>
                  <a:lnTo>
                    <a:pt x="169" y="42"/>
                  </a:lnTo>
                  <a:lnTo>
                    <a:pt x="165" y="35"/>
                  </a:lnTo>
                  <a:lnTo>
                    <a:pt x="159" y="27"/>
                  </a:lnTo>
                  <a:lnTo>
                    <a:pt x="151" y="22"/>
                  </a:lnTo>
                  <a:lnTo>
                    <a:pt x="144" y="17"/>
                  </a:lnTo>
                  <a:lnTo>
                    <a:pt x="137" y="12"/>
                  </a:lnTo>
                  <a:lnTo>
                    <a:pt x="129" y="8"/>
                  </a:lnTo>
                  <a:lnTo>
                    <a:pt x="121" y="5"/>
                  </a:lnTo>
                  <a:lnTo>
                    <a:pt x="111" y="3"/>
                  </a:lnTo>
                  <a:lnTo>
                    <a:pt x="102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1"/>
                  </a:lnTo>
                  <a:lnTo>
                    <a:pt x="73" y="3"/>
                  </a:lnTo>
                  <a:lnTo>
                    <a:pt x="65" y="5"/>
                  </a:lnTo>
                  <a:lnTo>
                    <a:pt x="56" y="8"/>
                  </a:lnTo>
                  <a:lnTo>
                    <a:pt x="48" y="12"/>
                  </a:lnTo>
                  <a:lnTo>
                    <a:pt x="40" y="17"/>
                  </a:lnTo>
                  <a:lnTo>
                    <a:pt x="33" y="22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5" y="42"/>
                  </a:lnTo>
                  <a:lnTo>
                    <a:pt x="10" y="50"/>
                  </a:lnTo>
                  <a:lnTo>
                    <a:pt x="7" y="57"/>
                  </a:lnTo>
                  <a:lnTo>
                    <a:pt x="3" y="67"/>
                  </a:lnTo>
                  <a:lnTo>
                    <a:pt x="1" y="75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0" y="296"/>
                  </a:lnTo>
                  <a:lnTo>
                    <a:pt x="186" y="296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60" name="Freeform 69"/>
            <p:cNvSpPr>
              <a:spLocks noEditPoints="1"/>
            </p:cNvSpPr>
            <p:nvPr/>
          </p:nvSpPr>
          <p:spPr bwMode="auto">
            <a:xfrm>
              <a:off x="4607568" y="1672477"/>
              <a:ext cx="100914" cy="146900"/>
            </a:xfrm>
            <a:custGeom>
              <a:avLst/>
              <a:gdLst>
                <a:gd name="T0" fmla="*/ 0 w 239"/>
                <a:gd name="T1" fmla="*/ 347 h 347"/>
                <a:gd name="T2" fmla="*/ 0 w 239"/>
                <a:gd name="T3" fmla="*/ 119 h 347"/>
                <a:gd name="T4" fmla="*/ 0 w 239"/>
                <a:gd name="T5" fmla="*/ 119 h 347"/>
                <a:gd name="T6" fmla="*/ 0 w 239"/>
                <a:gd name="T7" fmla="*/ 107 h 347"/>
                <a:gd name="T8" fmla="*/ 3 w 239"/>
                <a:gd name="T9" fmla="*/ 95 h 347"/>
                <a:gd name="T10" fmla="*/ 5 w 239"/>
                <a:gd name="T11" fmla="*/ 83 h 347"/>
                <a:gd name="T12" fmla="*/ 10 w 239"/>
                <a:gd name="T13" fmla="*/ 73 h 347"/>
                <a:gd name="T14" fmla="*/ 15 w 239"/>
                <a:gd name="T15" fmla="*/ 62 h 347"/>
                <a:gd name="T16" fmla="*/ 21 w 239"/>
                <a:gd name="T17" fmla="*/ 52 h 347"/>
                <a:gd name="T18" fmla="*/ 28 w 239"/>
                <a:gd name="T19" fmla="*/ 43 h 347"/>
                <a:gd name="T20" fmla="*/ 35 w 239"/>
                <a:gd name="T21" fmla="*/ 35 h 347"/>
                <a:gd name="T22" fmla="*/ 43 w 239"/>
                <a:gd name="T23" fmla="*/ 28 h 347"/>
                <a:gd name="T24" fmla="*/ 53 w 239"/>
                <a:gd name="T25" fmla="*/ 20 h 347"/>
                <a:gd name="T26" fmla="*/ 62 w 239"/>
                <a:gd name="T27" fmla="*/ 14 h 347"/>
                <a:gd name="T28" fmla="*/ 73 w 239"/>
                <a:gd name="T29" fmla="*/ 10 h 347"/>
                <a:gd name="T30" fmla="*/ 83 w 239"/>
                <a:gd name="T31" fmla="*/ 5 h 347"/>
                <a:gd name="T32" fmla="*/ 95 w 239"/>
                <a:gd name="T33" fmla="*/ 3 h 347"/>
                <a:gd name="T34" fmla="*/ 107 w 239"/>
                <a:gd name="T35" fmla="*/ 0 h 347"/>
                <a:gd name="T36" fmla="*/ 119 w 239"/>
                <a:gd name="T37" fmla="*/ 0 h 347"/>
                <a:gd name="T38" fmla="*/ 119 w 239"/>
                <a:gd name="T39" fmla="*/ 0 h 347"/>
                <a:gd name="T40" fmla="*/ 131 w 239"/>
                <a:gd name="T41" fmla="*/ 0 h 347"/>
                <a:gd name="T42" fmla="*/ 143 w 239"/>
                <a:gd name="T43" fmla="*/ 3 h 347"/>
                <a:gd name="T44" fmla="*/ 155 w 239"/>
                <a:gd name="T45" fmla="*/ 5 h 347"/>
                <a:gd name="T46" fmla="*/ 165 w 239"/>
                <a:gd name="T47" fmla="*/ 10 h 347"/>
                <a:gd name="T48" fmla="*/ 176 w 239"/>
                <a:gd name="T49" fmla="*/ 14 h 347"/>
                <a:gd name="T50" fmla="*/ 186 w 239"/>
                <a:gd name="T51" fmla="*/ 20 h 347"/>
                <a:gd name="T52" fmla="*/ 195 w 239"/>
                <a:gd name="T53" fmla="*/ 28 h 347"/>
                <a:gd name="T54" fmla="*/ 203 w 239"/>
                <a:gd name="T55" fmla="*/ 35 h 347"/>
                <a:gd name="T56" fmla="*/ 212 w 239"/>
                <a:gd name="T57" fmla="*/ 43 h 347"/>
                <a:gd name="T58" fmla="*/ 218 w 239"/>
                <a:gd name="T59" fmla="*/ 52 h 347"/>
                <a:gd name="T60" fmla="*/ 224 w 239"/>
                <a:gd name="T61" fmla="*/ 62 h 347"/>
                <a:gd name="T62" fmla="*/ 230 w 239"/>
                <a:gd name="T63" fmla="*/ 73 h 347"/>
                <a:gd name="T64" fmla="*/ 233 w 239"/>
                <a:gd name="T65" fmla="*/ 83 h 347"/>
                <a:gd name="T66" fmla="*/ 235 w 239"/>
                <a:gd name="T67" fmla="*/ 95 h 347"/>
                <a:gd name="T68" fmla="*/ 238 w 239"/>
                <a:gd name="T69" fmla="*/ 107 h 347"/>
                <a:gd name="T70" fmla="*/ 239 w 239"/>
                <a:gd name="T71" fmla="*/ 119 h 347"/>
                <a:gd name="T72" fmla="*/ 239 w 239"/>
                <a:gd name="T73" fmla="*/ 347 h 347"/>
                <a:gd name="T74" fmla="*/ 0 w 239"/>
                <a:gd name="T75" fmla="*/ 347 h 347"/>
                <a:gd name="T76" fmla="*/ 187 w 239"/>
                <a:gd name="T77" fmla="*/ 119 h 347"/>
                <a:gd name="T78" fmla="*/ 187 w 239"/>
                <a:gd name="T79" fmla="*/ 119 h 347"/>
                <a:gd name="T80" fmla="*/ 186 w 239"/>
                <a:gd name="T81" fmla="*/ 106 h 347"/>
                <a:gd name="T82" fmla="*/ 182 w 239"/>
                <a:gd name="T83" fmla="*/ 93 h 347"/>
                <a:gd name="T84" fmla="*/ 176 w 239"/>
                <a:gd name="T85" fmla="*/ 81 h 347"/>
                <a:gd name="T86" fmla="*/ 168 w 239"/>
                <a:gd name="T87" fmla="*/ 71 h 347"/>
                <a:gd name="T88" fmla="*/ 157 w 239"/>
                <a:gd name="T89" fmla="*/ 63 h 347"/>
                <a:gd name="T90" fmla="*/ 145 w 239"/>
                <a:gd name="T91" fmla="*/ 56 h 347"/>
                <a:gd name="T92" fmla="*/ 133 w 239"/>
                <a:gd name="T93" fmla="*/ 52 h 347"/>
                <a:gd name="T94" fmla="*/ 119 w 239"/>
                <a:gd name="T95" fmla="*/ 51 h 347"/>
                <a:gd name="T96" fmla="*/ 119 w 239"/>
                <a:gd name="T97" fmla="*/ 51 h 347"/>
                <a:gd name="T98" fmla="*/ 106 w 239"/>
                <a:gd name="T99" fmla="*/ 52 h 347"/>
                <a:gd name="T100" fmla="*/ 93 w 239"/>
                <a:gd name="T101" fmla="*/ 56 h 347"/>
                <a:gd name="T102" fmla="*/ 81 w 239"/>
                <a:gd name="T103" fmla="*/ 63 h 347"/>
                <a:gd name="T104" fmla="*/ 72 w 239"/>
                <a:gd name="T105" fmla="*/ 71 h 347"/>
                <a:gd name="T106" fmla="*/ 63 w 239"/>
                <a:gd name="T107" fmla="*/ 81 h 347"/>
                <a:gd name="T108" fmla="*/ 57 w 239"/>
                <a:gd name="T109" fmla="*/ 93 h 347"/>
                <a:gd name="T110" fmla="*/ 53 w 239"/>
                <a:gd name="T111" fmla="*/ 106 h 347"/>
                <a:gd name="T112" fmla="*/ 51 w 239"/>
                <a:gd name="T113" fmla="*/ 119 h 347"/>
                <a:gd name="T114" fmla="*/ 51 w 239"/>
                <a:gd name="T115" fmla="*/ 296 h 347"/>
                <a:gd name="T116" fmla="*/ 187 w 239"/>
                <a:gd name="T117" fmla="*/ 296 h 347"/>
                <a:gd name="T118" fmla="*/ 187 w 239"/>
                <a:gd name="T119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" h="347">
                  <a:moveTo>
                    <a:pt x="0" y="347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07"/>
                  </a:lnTo>
                  <a:lnTo>
                    <a:pt x="3" y="95"/>
                  </a:lnTo>
                  <a:lnTo>
                    <a:pt x="5" y="83"/>
                  </a:lnTo>
                  <a:lnTo>
                    <a:pt x="10" y="73"/>
                  </a:lnTo>
                  <a:lnTo>
                    <a:pt x="15" y="62"/>
                  </a:lnTo>
                  <a:lnTo>
                    <a:pt x="21" y="52"/>
                  </a:lnTo>
                  <a:lnTo>
                    <a:pt x="28" y="43"/>
                  </a:lnTo>
                  <a:lnTo>
                    <a:pt x="35" y="35"/>
                  </a:lnTo>
                  <a:lnTo>
                    <a:pt x="43" y="28"/>
                  </a:lnTo>
                  <a:lnTo>
                    <a:pt x="53" y="20"/>
                  </a:lnTo>
                  <a:lnTo>
                    <a:pt x="62" y="14"/>
                  </a:lnTo>
                  <a:lnTo>
                    <a:pt x="73" y="10"/>
                  </a:lnTo>
                  <a:lnTo>
                    <a:pt x="83" y="5"/>
                  </a:lnTo>
                  <a:lnTo>
                    <a:pt x="95" y="3"/>
                  </a:lnTo>
                  <a:lnTo>
                    <a:pt x="107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1" y="0"/>
                  </a:lnTo>
                  <a:lnTo>
                    <a:pt x="143" y="3"/>
                  </a:lnTo>
                  <a:lnTo>
                    <a:pt x="155" y="5"/>
                  </a:lnTo>
                  <a:lnTo>
                    <a:pt x="165" y="10"/>
                  </a:lnTo>
                  <a:lnTo>
                    <a:pt x="176" y="14"/>
                  </a:lnTo>
                  <a:lnTo>
                    <a:pt x="186" y="20"/>
                  </a:lnTo>
                  <a:lnTo>
                    <a:pt x="195" y="28"/>
                  </a:lnTo>
                  <a:lnTo>
                    <a:pt x="203" y="35"/>
                  </a:lnTo>
                  <a:lnTo>
                    <a:pt x="212" y="43"/>
                  </a:lnTo>
                  <a:lnTo>
                    <a:pt x="218" y="52"/>
                  </a:lnTo>
                  <a:lnTo>
                    <a:pt x="224" y="62"/>
                  </a:lnTo>
                  <a:lnTo>
                    <a:pt x="230" y="73"/>
                  </a:lnTo>
                  <a:lnTo>
                    <a:pt x="233" y="83"/>
                  </a:lnTo>
                  <a:lnTo>
                    <a:pt x="235" y="95"/>
                  </a:lnTo>
                  <a:lnTo>
                    <a:pt x="238" y="107"/>
                  </a:lnTo>
                  <a:lnTo>
                    <a:pt x="239" y="119"/>
                  </a:lnTo>
                  <a:lnTo>
                    <a:pt x="239" y="347"/>
                  </a:lnTo>
                  <a:lnTo>
                    <a:pt x="0" y="347"/>
                  </a:lnTo>
                  <a:close/>
                  <a:moveTo>
                    <a:pt x="187" y="119"/>
                  </a:moveTo>
                  <a:lnTo>
                    <a:pt x="187" y="119"/>
                  </a:lnTo>
                  <a:lnTo>
                    <a:pt x="186" y="106"/>
                  </a:lnTo>
                  <a:lnTo>
                    <a:pt x="182" y="93"/>
                  </a:lnTo>
                  <a:lnTo>
                    <a:pt x="176" y="81"/>
                  </a:lnTo>
                  <a:lnTo>
                    <a:pt x="168" y="71"/>
                  </a:lnTo>
                  <a:lnTo>
                    <a:pt x="157" y="63"/>
                  </a:lnTo>
                  <a:lnTo>
                    <a:pt x="145" y="56"/>
                  </a:lnTo>
                  <a:lnTo>
                    <a:pt x="133" y="52"/>
                  </a:lnTo>
                  <a:lnTo>
                    <a:pt x="119" y="51"/>
                  </a:lnTo>
                  <a:lnTo>
                    <a:pt x="119" y="51"/>
                  </a:lnTo>
                  <a:lnTo>
                    <a:pt x="106" y="52"/>
                  </a:lnTo>
                  <a:lnTo>
                    <a:pt x="93" y="56"/>
                  </a:lnTo>
                  <a:lnTo>
                    <a:pt x="81" y="63"/>
                  </a:lnTo>
                  <a:lnTo>
                    <a:pt x="72" y="71"/>
                  </a:lnTo>
                  <a:lnTo>
                    <a:pt x="63" y="81"/>
                  </a:lnTo>
                  <a:lnTo>
                    <a:pt x="57" y="93"/>
                  </a:lnTo>
                  <a:lnTo>
                    <a:pt x="53" y="106"/>
                  </a:lnTo>
                  <a:lnTo>
                    <a:pt x="51" y="119"/>
                  </a:lnTo>
                  <a:lnTo>
                    <a:pt x="51" y="296"/>
                  </a:lnTo>
                  <a:lnTo>
                    <a:pt x="187" y="296"/>
                  </a:lnTo>
                  <a:lnTo>
                    <a:pt x="187" y="11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61" name="Rectangle 70"/>
            <p:cNvSpPr>
              <a:spLocks noChangeArrowheads="1"/>
            </p:cNvSpPr>
            <p:nvPr/>
          </p:nvSpPr>
          <p:spPr bwMode="auto">
            <a:xfrm>
              <a:off x="4584575" y="1809157"/>
              <a:ext cx="145622" cy="45986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62" name="Freeform 71"/>
            <p:cNvSpPr>
              <a:spLocks noEditPoints="1"/>
            </p:cNvSpPr>
            <p:nvPr/>
          </p:nvSpPr>
          <p:spPr bwMode="auto">
            <a:xfrm>
              <a:off x="4573078" y="1797661"/>
              <a:ext cx="169893" cy="70257"/>
            </a:xfrm>
            <a:custGeom>
              <a:avLst/>
              <a:gdLst>
                <a:gd name="T0" fmla="*/ 369 w 398"/>
                <a:gd name="T1" fmla="*/ 165 h 165"/>
                <a:gd name="T2" fmla="*/ 27 w 398"/>
                <a:gd name="T3" fmla="*/ 165 h 165"/>
                <a:gd name="T4" fmla="*/ 27 w 398"/>
                <a:gd name="T5" fmla="*/ 165 h 165"/>
                <a:gd name="T6" fmla="*/ 21 w 398"/>
                <a:gd name="T7" fmla="*/ 165 h 165"/>
                <a:gd name="T8" fmla="*/ 16 w 398"/>
                <a:gd name="T9" fmla="*/ 163 h 165"/>
                <a:gd name="T10" fmla="*/ 12 w 398"/>
                <a:gd name="T11" fmla="*/ 160 h 165"/>
                <a:gd name="T12" fmla="*/ 7 w 398"/>
                <a:gd name="T13" fmla="*/ 157 h 165"/>
                <a:gd name="T14" fmla="*/ 5 w 398"/>
                <a:gd name="T15" fmla="*/ 153 h 165"/>
                <a:gd name="T16" fmla="*/ 1 w 398"/>
                <a:gd name="T17" fmla="*/ 148 h 165"/>
                <a:gd name="T18" fmla="*/ 0 w 398"/>
                <a:gd name="T19" fmla="*/ 143 h 165"/>
                <a:gd name="T20" fmla="*/ 0 w 398"/>
                <a:gd name="T21" fmla="*/ 137 h 165"/>
                <a:gd name="T22" fmla="*/ 0 w 398"/>
                <a:gd name="T23" fmla="*/ 27 h 165"/>
                <a:gd name="T24" fmla="*/ 0 w 398"/>
                <a:gd name="T25" fmla="*/ 27 h 165"/>
                <a:gd name="T26" fmla="*/ 0 w 398"/>
                <a:gd name="T27" fmla="*/ 21 h 165"/>
                <a:gd name="T28" fmla="*/ 1 w 398"/>
                <a:gd name="T29" fmla="*/ 16 h 165"/>
                <a:gd name="T30" fmla="*/ 5 w 398"/>
                <a:gd name="T31" fmla="*/ 11 h 165"/>
                <a:gd name="T32" fmla="*/ 7 w 398"/>
                <a:gd name="T33" fmla="*/ 8 h 165"/>
                <a:gd name="T34" fmla="*/ 12 w 398"/>
                <a:gd name="T35" fmla="*/ 4 h 165"/>
                <a:gd name="T36" fmla="*/ 16 w 398"/>
                <a:gd name="T37" fmla="*/ 2 h 165"/>
                <a:gd name="T38" fmla="*/ 21 w 398"/>
                <a:gd name="T39" fmla="*/ 0 h 165"/>
                <a:gd name="T40" fmla="*/ 27 w 398"/>
                <a:gd name="T41" fmla="*/ 0 h 165"/>
                <a:gd name="T42" fmla="*/ 369 w 398"/>
                <a:gd name="T43" fmla="*/ 0 h 165"/>
                <a:gd name="T44" fmla="*/ 369 w 398"/>
                <a:gd name="T45" fmla="*/ 0 h 165"/>
                <a:gd name="T46" fmla="*/ 375 w 398"/>
                <a:gd name="T47" fmla="*/ 0 h 165"/>
                <a:gd name="T48" fmla="*/ 380 w 398"/>
                <a:gd name="T49" fmla="*/ 2 h 165"/>
                <a:gd name="T50" fmla="*/ 384 w 398"/>
                <a:gd name="T51" fmla="*/ 4 h 165"/>
                <a:gd name="T52" fmla="*/ 389 w 398"/>
                <a:gd name="T53" fmla="*/ 8 h 165"/>
                <a:gd name="T54" fmla="*/ 393 w 398"/>
                <a:gd name="T55" fmla="*/ 11 h 165"/>
                <a:gd name="T56" fmla="*/ 395 w 398"/>
                <a:gd name="T57" fmla="*/ 16 h 165"/>
                <a:gd name="T58" fmla="*/ 396 w 398"/>
                <a:gd name="T59" fmla="*/ 21 h 165"/>
                <a:gd name="T60" fmla="*/ 398 w 398"/>
                <a:gd name="T61" fmla="*/ 27 h 165"/>
                <a:gd name="T62" fmla="*/ 398 w 398"/>
                <a:gd name="T63" fmla="*/ 137 h 165"/>
                <a:gd name="T64" fmla="*/ 398 w 398"/>
                <a:gd name="T65" fmla="*/ 137 h 165"/>
                <a:gd name="T66" fmla="*/ 396 w 398"/>
                <a:gd name="T67" fmla="*/ 143 h 165"/>
                <a:gd name="T68" fmla="*/ 395 w 398"/>
                <a:gd name="T69" fmla="*/ 148 h 165"/>
                <a:gd name="T70" fmla="*/ 393 w 398"/>
                <a:gd name="T71" fmla="*/ 153 h 165"/>
                <a:gd name="T72" fmla="*/ 389 w 398"/>
                <a:gd name="T73" fmla="*/ 157 h 165"/>
                <a:gd name="T74" fmla="*/ 384 w 398"/>
                <a:gd name="T75" fmla="*/ 160 h 165"/>
                <a:gd name="T76" fmla="*/ 380 w 398"/>
                <a:gd name="T77" fmla="*/ 163 h 165"/>
                <a:gd name="T78" fmla="*/ 375 w 398"/>
                <a:gd name="T79" fmla="*/ 165 h 165"/>
                <a:gd name="T80" fmla="*/ 369 w 398"/>
                <a:gd name="T81" fmla="*/ 165 h 165"/>
                <a:gd name="T82" fmla="*/ 369 w 398"/>
                <a:gd name="T83" fmla="*/ 165 h 165"/>
                <a:gd name="T84" fmla="*/ 56 w 398"/>
                <a:gd name="T85" fmla="*/ 109 h 165"/>
                <a:gd name="T86" fmla="*/ 342 w 398"/>
                <a:gd name="T87" fmla="*/ 109 h 165"/>
                <a:gd name="T88" fmla="*/ 342 w 398"/>
                <a:gd name="T89" fmla="*/ 55 h 165"/>
                <a:gd name="T90" fmla="*/ 56 w 398"/>
                <a:gd name="T91" fmla="*/ 55 h 165"/>
                <a:gd name="T92" fmla="*/ 56 w 398"/>
                <a:gd name="T93" fmla="*/ 10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8" h="165">
                  <a:moveTo>
                    <a:pt x="369" y="165"/>
                  </a:moveTo>
                  <a:lnTo>
                    <a:pt x="27" y="165"/>
                  </a:lnTo>
                  <a:lnTo>
                    <a:pt x="27" y="165"/>
                  </a:lnTo>
                  <a:lnTo>
                    <a:pt x="21" y="165"/>
                  </a:lnTo>
                  <a:lnTo>
                    <a:pt x="16" y="163"/>
                  </a:lnTo>
                  <a:lnTo>
                    <a:pt x="12" y="160"/>
                  </a:lnTo>
                  <a:lnTo>
                    <a:pt x="7" y="157"/>
                  </a:lnTo>
                  <a:lnTo>
                    <a:pt x="5" y="153"/>
                  </a:lnTo>
                  <a:lnTo>
                    <a:pt x="1" y="148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0" y="2"/>
                  </a:lnTo>
                  <a:lnTo>
                    <a:pt x="384" y="4"/>
                  </a:lnTo>
                  <a:lnTo>
                    <a:pt x="389" y="8"/>
                  </a:lnTo>
                  <a:lnTo>
                    <a:pt x="393" y="11"/>
                  </a:lnTo>
                  <a:lnTo>
                    <a:pt x="395" y="16"/>
                  </a:lnTo>
                  <a:lnTo>
                    <a:pt x="396" y="21"/>
                  </a:lnTo>
                  <a:lnTo>
                    <a:pt x="398" y="27"/>
                  </a:lnTo>
                  <a:lnTo>
                    <a:pt x="398" y="137"/>
                  </a:lnTo>
                  <a:lnTo>
                    <a:pt x="398" y="137"/>
                  </a:lnTo>
                  <a:lnTo>
                    <a:pt x="396" y="143"/>
                  </a:lnTo>
                  <a:lnTo>
                    <a:pt x="395" y="148"/>
                  </a:lnTo>
                  <a:lnTo>
                    <a:pt x="393" y="153"/>
                  </a:lnTo>
                  <a:lnTo>
                    <a:pt x="389" y="157"/>
                  </a:lnTo>
                  <a:lnTo>
                    <a:pt x="384" y="160"/>
                  </a:lnTo>
                  <a:lnTo>
                    <a:pt x="380" y="163"/>
                  </a:lnTo>
                  <a:lnTo>
                    <a:pt x="375" y="165"/>
                  </a:lnTo>
                  <a:lnTo>
                    <a:pt x="369" y="165"/>
                  </a:lnTo>
                  <a:lnTo>
                    <a:pt x="369" y="165"/>
                  </a:lnTo>
                  <a:close/>
                  <a:moveTo>
                    <a:pt x="56" y="109"/>
                  </a:moveTo>
                  <a:lnTo>
                    <a:pt x="342" y="109"/>
                  </a:lnTo>
                  <a:lnTo>
                    <a:pt x="342" y="55"/>
                  </a:lnTo>
                  <a:lnTo>
                    <a:pt x="56" y="55"/>
                  </a:lnTo>
                  <a:lnTo>
                    <a:pt x="56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63" name="그룹 113"/>
          <p:cNvGrpSpPr/>
          <p:nvPr/>
        </p:nvGrpSpPr>
        <p:grpSpPr>
          <a:xfrm>
            <a:off x="4822448" y="4075950"/>
            <a:ext cx="544557" cy="477301"/>
            <a:chOff x="1726203" y="4149080"/>
            <a:chExt cx="529957" cy="464505"/>
          </a:xfrm>
        </p:grpSpPr>
        <p:sp>
          <p:nvSpPr>
            <p:cNvPr id="264" name="Freeform 72"/>
            <p:cNvSpPr/>
            <p:nvPr/>
          </p:nvSpPr>
          <p:spPr bwMode="auto">
            <a:xfrm>
              <a:off x="1997515" y="4149080"/>
              <a:ext cx="118237" cy="145686"/>
            </a:xfrm>
            <a:custGeom>
              <a:avLst/>
              <a:gdLst>
                <a:gd name="T0" fmla="*/ 226 w 335"/>
                <a:gd name="T1" fmla="*/ 414 h 414"/>
                <a:gd name="T2" fmla="*/ 203 w 335"/>
                <a:gd name="T3" fmla="*/ 413 h 414"/>
                <a:gd name="T4" fmla="*/ 158 w 335"/>
                <a:gd name="T5" fmla="*/ 404 h 414"/>
                <a:gd name="T6" fmla="*/ 118 w 335"/>
                <a:gd name="T7" fmla="*/ 389 h 414"/>
                <a:gd name="T8" fmla="*/ 82 w 335"/>
                <a:gd name="T9" fmla="*/ 366 h 414"/>
                <a:gd name="T10" fmla="*/ 51 w 335"/>
                <a:gd name="T11" fmla="*/ 338 h 414"/>
                <a:gd name="T12" fmla="*/ 27 w 335"/>
                <a:gd name="T13" fmla="*/ 306 h 414"/>
                <a:gd name="T14" fmla="*/ 10 w 335"/>
                <a:gd name="T15" fmla="*/ 269 h 414"/>
                <a:gd name="T16" fmla="*/ 1 w 335"/>
                <a:gd name="T17" fmla="*/ 228 h 414"/>
                <a:gd name="T18" fmla="*/ 0 w 335"/>
                <a:gd name="T19" fmla="*/ 207 h 414"/>
                <a:gd name="T20" fmla="*/ 5 w 335"/>
                <a:gd name="T21" fmla="*/ 166 h 414"/>
                <a:gd name="T22" fmla="*/ 18 w 335"/>
                <a:gd name="T23" fmla="*/ 126 h 414"/>
                <a:gd name="T24" fmla="*/ 38 w 335"/>
                <a:gd name="T25" fmla="*/ 92 h 414"/>
                <a:gd name="T26" fmla="*/ 67 w 335"/>
                <a:gd name="T27" fmla="*/ 61 h 414"/>
                <a:gd name="T28" fmla="*/ 100 w 335"/>
                <a:gd name="T29" fmla="*/ 36 h 414"/>
                <a:gd name="T30" fmla="*/ 138 w 335"/>
                <a:gd name="T31" fmla="*/ 17 h 414"/>
                <a:gd name="T32" fmla="*/ 181 w 335"/>
                <a:gd name="T33" fmla="*/ 5 h 414"/>
                <a:gd name="T34" fmla="*/ 226 w 335"/>
                <a:gd name="T35" fmla="*/ 0 h 414"/>
                <a:gd name="T36" fmla="*/ 310 w 335"/>
                <a:gd name="T37" fmla="*/ 0 h 414"/>
                <a:gd name="T38" fmla="*/ 319 w 335"/>
                <a:gd name="T39" fmla="*/ 3 h 414"/>
                <a:gd name="T40" fmla="*/ 328 w 335"/>
                <a:gd name="T41" fmla="*/ 8 h 414"/>
                <a:gd name="T42" fmla="*/ 332 w 335"/>
                <a:gd name="T43" fmla="*/ 16 h 414"/>
                <a:gd name="T44" fmla="*/ 335 w 335"/>
                <a:gd name="T45" fmla="*/ 25 h 414"/>
                <a:gd name="T46" fmla="*/ 335 w 335"/>
                <a:gd name="T47" fmla="*/ 31 h 414"/>
                <a:gd name="T48" fmla="*/ 330 w 335"/>
                <a:gd name="T49" fmla="*/ 40 h 414"/>
                <a:gd name="T50" fmla="*/ 324 w 335"/>
                <a:gd name="T51" fmla="*/ 47 h 414"/>
                <a:gd name="T52" fmla="*/ 315 w 335"/>
                <a:gd name="T53" fmla="*/ 50 h 414"/>
                <a:gd name="T54" fmla="*/ 226 w 335"/>
                <a:gd name="T55" fmla="*/ 50 h 414"/>
                <a:gd name="T56" fmla="*/ 208 w 335"/>
                <a:gd name="T57" fmla="*/ 52 h 414"/>
                <a:gd name="T58" fmla="*/ 173 w 335"/>
                <a:gd name="T59" fmla="*/ 57 h 414"/>
                <a:gd name="T60" fmla="*/ 141 w 335"/>
                <a:gd name="T61" fmla="*/ 69 h 414"/>
                <a:gd name="T62" fmla="*/ 114 w 335"/>
                <a:gd name="T63" fmla="*/ 86 h 414"/>
                <a:gd name="T64" fmla="*/ 90 w 335"/>
                <a:gd name="T65" fmla="*/ 107 h 414"/>
                <a:gd name="T66" fmla="*/ 71 w 335"/>
                <a:gd name="T67" fmla="*/ 132 h 414"/>
                <a:gd name="T68" fmla="*/ 57 w 335"/>
                <a:gd name="T69" fmla="*/ 161 h 414"/>
                <a:gd name="T70" fmla="*/ 51 w 335"/>
                <a:gd name="T71" fmla="*/ 192 h 414"/>
                <a:gd name="T72" fmla="*/ 50 w 335"/>
                <a:gd name="T73" fmla="*/ 207 h 414"/>
                <a:gd name="T74" fmla="*/ 53 w 335"/>
                <a:gd name="T75" fmla="*/ 239 h 414"/>
                <a:gd name="T76" fmla="*/ 63 w 335"/>
                <a:gd name="T77" fmla="*/ 268 h 414"/>
                <a:gd name="T78" fmla="*/ 80 w 335"/>
                <a:gd name="T79" fmla="*/ 295 h 414"/>
                <a:gd name="T80" fmla="*/ 101 w 335"/>
                <a:gd name="T81" fmla="*/ 318 h 414"/>
                <a:gd name="T82" fmla="*/ 127 w 335"/>
                <a:gd name="T83" fmla="*/ 337 h 414"/>
                <a:gd name="T84" fmla="*/ 157 w 335"/>
                <a:gd name="T85" fmla="*/ 351 h 414"/>
                <a:gd name="T86" fmla="*/ 190 w 335"/>
                <a:gd name="T87" fmla="*/ 360 h 414"/>
                <a:gd name="T88" fmla="*/ 226 w 335"/>
                <a:gd name="T89" fmla="*/ 364 h 414"/>
                <a:gd name="T90" fmla="*/ 310 w 335"/>
                <a:gd name="T91" fmla="*/ 364 h 414"/>
                <a:gd name="T92" fmla="*/ 319 w 335"/>
                <a:gd name="T93" fmla="*/ 365 h 414"/>
                <a:gd name="T94" fmla="*/ 328 w 335"/>
                <a:gd name="T95" fmla="*/ 371 h 414"/>
                <a:gd name="T96" fmla="*/ 332 w 335"/>
                <a:gd name="T97" fmla="*/ 379 h 414"/>
                <a:gd name="T98" fmla="*/ 335 w 335"/>
                <a:gd name="T99" fmla="*/ 389 h 414"/>
                <a:gd name="T100" fmla="*/ 335 w 335"/>
                <a:gd name="T101" fmla="*/ 394 h 414"/>
                <a:gd name="T102" fmla="*/ 330 w 335"/>
                <a:gd name="T103" fmla="*/ 402 h 414"/>
                <a:gd name="T104" fmla="*/ 324 w 335"/>
                <a:gd name="T105" fmla="*/ 409 h 414"/>
                <a:gd name="T106" fmla="*/ 315 w 335"/>
                <a:gd name="T107" fmla="*/ 413 h 414"/>
                <a:gd name="T108" fmla="*/ 310 w 335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5" h="414">
                  <a:moveTo>
                    <a:pt x="310" y="414"/>
                  </a:moveTo>
                  <a:lnTo>
                    <a:pt x="226" y="414"/>
                  </a:lnTo>
                  <a:lnTo>
                    <a:pt x="226" y="414"/>
                  </a:lnTo>
                  <a:lnTo>
                    <a:pt x="203" y="413"/>
                  </a:lnTo>
                  <a:lnTo>
                    <a:pt x="181" y="409"/>
                  </a:lnTo>
                  <a:lnTo>
                    <a:pt x="158" y="404"/>
                  </a:lnTo>
                  <a:lnTo>
                    <a:pt x="138" y="397"/>
                  </a:lnTo>
                  <a:lnTo>
                    <a:pt x="118" y="389"/>
                  </a:lnTo>
                  <a:lnTo>
                    <a:pt x="100" y="378"/>
                  </a:lnTo>
                  <a:lnTo>
                    <a:pt x="82" y="366"/>
                  </a:lnTo>
                  <a:lnTo>
                    <a:pt x="67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8" y="288"/>
                  </a:lnTo>
                  <a:lnTo>
                    <a:pt x="10" y="269"/>
                  </a:lnTo>
                  <a:lnTo>
                    <a:pt x="5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5" y="166"/>
                  </a:lnTo>
                  <a:lnTo>
                    <a:pt x="10" y="145"/>
                  </a:lnTo>
                  <a:lnTo>
                    <a:pt x="18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7" y="61"/>
                  </a:lnTo>
                  <a:lnTo>
                    <a:pt x="82" y="48"/>
                  </a:lnTo>
                  <a:lnTo>
                    <a:pt x="100" y="36"/>
                  </a:lnTo>
                  <a:lnTo>
                    <a:pt x="118" y="25"/>
                  </a:lnTo>
                  <a:lnTo>
                    <a:pt x="138" y="17"/>
                  </a:lnTo>
                  <a:lnTo>
                    <a:pt x="158" y="10"/>
                  </a:lnTo>
                  <a:lnTo>
                    <a:pt x="181" y="5"/>
                  </a:lnTo>
                  <a:lnTo>
                    <a:pt x="203" y="2"/>
                  </a:lnTo>
                  <a:lnTo>
                    <a:pt x="226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5" y="2"/>
                  </a:lnTo>
                  <a:lnTo>
                    <a:pt x="319" y="3"/>
                  </a:lnTo>
                  <a:lnTo>
                    <a:pt x="324" y="5"/>
                  </a:lnTo>
                  <a:lnTo>
                    <a:pt x="328" y="8"/>
                  </a:lnTo>
                  <a:lnTo>
                    <a:pt x="330" y="12"/>
                  </a:lnTo>
                  <a:lnTo>
                    <a:pt x="332" y="16"/>
                  </a:lnTo>
                  <a:lnTo>
                    <a:pt x="335" y="21"/>
                  </a:lnTo>
                  <a:lnTo>
                    <a:pt x="335" y="25"/>
                  </a:lnTo>
                  <a:lnTo>
                    <a:pt x="335" y="25"/>
                  </a:lnTo>
                  <a:lnTo>
                    <a:pt x="335" y="31"/>
                  </a:lnTo>
                  <a:lnTo>
                    <a:pt x="332" y="36"/>
                  </a:lnTo>
                  <a:lnTo>
                    <a:pt x="330" y="40"/>
                  </a:lnTo>
                  <a:lnTo>
                    <a:pt x="328" y="43"/>
                  </a:lnTo>
                  <a:lnTo>
                    <a:pt x="324" y="47"/>
                  </a:lnTo>
                  <a:lnTo>
                    <a:pt x="319" y="49"/>
                  </a:lnTo>
                  <a:lnTo>
                    <a:pt x="315" y="50"/>
                  </a:lnTo>
                  <a:lnTo>
                    <a:pt x="310" y="50"/>
                  </a:lnTo>
                  <a:lnTo>
                    <a:pt x="226" y="50"/>
                  </a:lnTo>
                  <a:lnTo>
                    <a:pt x="226" y="50"/>
                  </a:lnTo>
                  <a:lnTo>
                    <a:pt x="208" y="52"/>
                  </a:lnTo>
                  <a:lnTo>
                    <a:pt x="190" y="54"/>
                  </a:lnTo>
                  <a:lnTo>
                    <a:pt x="173" y="57"/>
                  </a:lnTo>
                  <a:lnTo>
                    <a:pt x="157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1" y="97"/>
                  </a:lnTo>
                  <a:lnTo>
                    <a:pt x="90" y="107"/>
                  </a:lnTo>
                  <a:lnTo>
                    <a:pt x="80" y="119"/>
                  </a:lnTo>
                  <a:lnTo>
                    <a:pt x="71" y="132"/>
                  </a:lnTo>
                  <a:lnTo>
                    <a:pt x="63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51" y="192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1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3" y="268"/>
                  </a:lnTo>
                  <a:lnTo>
                    <a:pt x="71" y="282"/>
                  </a:lnTo>
                  <a:lnTo>
                    <a:pt x="80" y="295"/>
                  </a:lnTo>
                  <a:lnTo>
                    <a:pt x="90" y="307"/>
                  </a:lnTo>
                  <a:lnTo>
                    <a:pt x="101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7" y="351"/>
                  </a:lnTo>
                  <a:lnTo>
                    <a:pt x="173" y="357"/>
                  </a:lnTo>
                  <a:lnTo>
                    <a:pt x="190" y="360"/>
                  </a:lnTo>
                  <a:lnTo>
                    <a:pt x="208" y="363"/>
                  </a:lnTo>
                  <a:lnTo>
                    <a:pt x="226" y="364"/>
                  </a:lnTo>
                  <a:lnTo>
                    <a:pt x="310" y="364"/>
                  </a:lnTo>
                  <a:lnTo>
                    <a:pt x="310" y="364"/>
                  </a:lnTo>
                  <a:lnTo>
                    <a:pt x="315" y="364"/>
                  </a:lnTo>
                  <a:lnTo>
                    <a:pt x="319" y="365"/>
                  </a:lnTo>
                  <a:lnTo>
                    <a:pt x="324" y="367"/>
                  </a:lnTo>
                  <a:lnTo>
                    <a:pt x="328" y="371"/>
                  </a:lnTo>
                  <a:lnTo>
                    <a:pt x="330" y="375"/>
                  </a:lnTo>
                  <a:lnTo>
                    <a:pt x="332" y="379"/>
                  </a:lnTo>
                  <a:lnTo>
                    <a:pt x="335" y="383"/>
                  </a:lnTo>
                  <a:lnTo>
                    <a:pt x="335" y="389"/>
                  </a:lnTo>
                  <a:lnTo>
                    <a:pt x="335" y="389"/>
                  </a:lnTo>
                  <a:lnTo>
                    <a:pt x="335" y="394"/>
                  </a:lnTo>
                  <a:lnTo>
                    <a:pt x="332" y="398"/>
                  </a:lnTo>
                  <a:lnTo>
                    <a:pt x="330" y="402"/>
                  </a:lnTo>
                  <a:lnTo>
                    <a:pt x="328" y="407"/>
                  </a:lnTo>
                  <a:lnTo>
                    <a:pt x="324" y="409"/>
                  </a:lnTo>
                  <a:lnTo>
                    <a:pt x="319" y="411"/>
                  </a:lnTo>
                  <a:lnTo>
                    <a:pt x="315" y="413"/>
                  </a:lnTo>
                  <a:lnTo>
                    <a:pt x="310" y="414"/>
                  </a:lnTo>
                  <a:lnTo>
                    <a:pt x="3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5" name="Freeform 73"/>
            <p:cNvSpPr>
              <a:spLocks noEditPoints="1"/>
            </p:cNvSpPr>
            <p:nvPr/>
          </p:nvSpPr>
          <p:spPr bwMode="auto">
            <a:xfrm>
              <a:off x="1826493" y="4149080"/>
              <a:ext cx="188969" cy="145686"/>
            </a:xfrm>
            <a:custGeom>
              <a:avLst/>
              <a:gdLst>
                <a:gd name="T0" fmla="*/ 225 w 535"/>
                <a:gd name="T1" fmla="*/ 414 h 414"/>
                <a:gd name="T2" fmla="*/ 157 w 535"/>
                <a:gd name="T3" fmla="*/ 404 h 414"/>
                <a:gd name="T4" fmla="*/ 98 w 535"/>
                <a:gd name="T5" fmla="*/ 378 h 414"/>
                <a:gd name="T6" fmla="*/ 51 w 535"/>
                <a:gd name="T7" fmla="*/ 338 h 414"/>
                <a:gd name="T8" fmla="*/ 17 w 535"/>
                <a:gd name="T9" fmla="*/ 288 h 414"/>
                <a:gd name="T10" fmla="*/ 1 w 535"/>
                <a:gd name="T11" fmla="*/ 228 h 414"/>
                <a:gd name="T12" fmla="*/ 1 w 535"/>
                <a:gd name="T13" fmla="*/ 186 h 414"/>
                <a:gd name="T14" fmla="*/ 17 w 535"/>
                <a:gd name="T15" fmla="*/ 126 h 414"/>
                <a:gd name="T16" fmla="*/ 51 w 535"/>
                <a:gd name="T17" fmla="*/ 76 h 414"/>
                <a:gd name="T18" fmla="*/ 98 w 535"/>
                <a:gd name="T19" fmla="*/ 36 h 414"/>
                <a:gd name="T20" fmla="*/ 157 w 535"/>
                <a:gd name="T21" fmla="*/ 10 h 414"/>
                <a:gd name="T22" fmla="*/ 225 w 535"/>
                <a:gd name="T23" fmla="*/ 0 h 414"/>
                <a:gd name="T24" fmla="*/ 332 w 535"/>
                <a:gd name="T25" fmla="*/ 2 h 414"/>
                <a:gd name="T26" fmla="*/ 397 w 535"/>
                <a:gd name="T27" fmla="*/ 17 h 414"/>
                <a:gd name="T28" fmla="*/ 453 w 535"/>
                <a:gd name="T29" fmla="*/ 48 h 414"/>
                <a:gd name="T30" fmla="*/ 496 w 535"/>
                <a:gd name="T31" fmla="*/ 92 h 414"/>
                <a:gd name="T32" fmla="*/ 524 w 535"/>
                <a:gd name="T33" fmla="*/ 145 h 414"/>
                <a:gd name="T34" fmla="*/ 535 w 535"/>
                <a:gd name="T35" fmla="*/ 207 h 414"/>
                <a:gd name="T36" fmla="*/ 530 w 535"/>
                <a:gd name="T37" fmla="*/ 249 h 414"/>
                <a:gd name="T38" fmla="*/ 508 w 535"/>
                <a:gd name="T39" fmla="*/ 306 h 414"/>
                <a:gd name="T40" fmla="*/ 468 w 535"/>
                <a:gd name="T41" fmla="*/ 353 h 414"/>
                <a:gd name="T42" fmla="*/ 416 w 535"/>
                <a:gd name="T43" fmla="*/ 389 h 414"/>
                <a:gd name="T44" fmla="*/ 354 w 535"/>
                <a:gd name="T45" fmla="*/ 409 h 414"/>
                <a:gd name="T46" fmla="*/ 309 w 535"/>
                <a:gd name="T47" fmla="*/ 414 h 414"/>
                <a:gd name="T48" fmla="*/ 207 w 535"/>
                <a:gd name="T49" fmla="*/ 52 h 414"/>
                <a:gd name="T50" fmla="*/ 156 w 535"/>
                <a:gd name="T51" fmla="*/ 63 h 414"/>
                <a:gd name="T52" fmla="*/ 114 w 535"/>
                <a:gd name="T53" fmla="*/ 86 h 414"/>
                <a:gd name="T54" fmla="*/ 79 w 535"/>
                <a:gd name="T55" fmla="*/ 119 h 414"/>
                <a:gd name="T56" fmla="*/ 57 w 535"/>
                <a:gd name="T57" fmla="*/ 161 h 414"/>
                <a:gd name="T58" fmla="*/ 49 w 535"/>
                <a:gd name="T59" fmla="*/ 207 h 414"/>
                <a:gd name="T60" fmla="*/ 53 w 535"/>
                <a:gd name="T61" fmla="*/ 239 h 414"/>
                <a:gd name="T62" fmla="*/ 70 w 535"/>
                <a:gd name="T63" fmla="*/ 282 h 414"/>
                <a:gd name="T64" fmla="*/ 100 w 535"/>
                <a:gd name="T65" fmla="*/ 318 h 414"/>
                <a:gd name="T66" fmla="*/ 141 w 535"/>
                <a:gd name="T67" fmla="*/ 345 h 414"/>
                <a:gd name="T68" fmla="*/ 189 w 535"/>
                <a:gd name="T69" fmla="*/ 360 h 414"/>
                <a:gd name="T70" fmla="*/ 309 w 535"/>
                <a:gd name="T71" fmla="*/ 364 h 414"/>
                <a:gd name="T72" fmla="*/ 345 w 535"/>
                <a:gd name="T73" fmla="*/ 360 h 414"/>
                <a:gd name="T74" fmla="*/ 392 w 535"/>
                <a:gd name="T75" fmla="*/ 345 h 414"/>
                <a:gd name="T76" fmla="*/ 434 w 535"/>
                <a:gd name="T77" fmla="*/ 318 h 414"/>
                <a:gd name="T78" fmla="*/ 464 w 535"/>
                <a:gd name="T79" fmla="*/ 282 h 414"/>
                <a:gd name="T80" fmla="*/ 482 w 535"/>
                <a:gd name="T81" fmla="*/ 239 h 414"/>
                <a:gd name="T82" fmla="*/ 485 w 535"/>
                <a:gd name="T83" fmla="*/ 207 h 414"/>
                <a:gd name="T84" fmla="*/ 477 w 535"/>
                <a:gd name="T85" fmla="*/ 161 h 414"/>
                <a:gd name="T86" fmla="*/ 455 w 535"/>
                <a:gd name="T87" fmla="*/ 119 h 414"/>
                <a:gd name="T88" fmla="*/ 421 w 535"/>
                <a:gd name="T89" fmla="*/ 86 h 414"/>
                <a:gd name="T90" fmla="*/ 377 w 535"/>
                <a:gd name="T91" fmla="*/ 63 h 414"/>
                <a:gd name="T92" fmla="*/ 327 w 535"/>
                <a:gd name="T93" fmla="*/ 5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5" h="414">
                  <a:moveTo>
                    <a:pt x="309" y="414"/>
                  </a:moveTo>
                  <a:lnTo>
                    <a:pt x="225" y="414"/>
                  </a:lnTo>
                  <a:lnTo>
                    <a:pt x="225" y="414"/>
                  </a:lnTo>
                  <a:lnTo>
                    <a:pt x="201" y="413"/>
                  </a:lnTo>
                  <a:lnTo>
                    <a:pt x="179" y="409"/>
                  </a:lnTo>
                  <a:lnTo>
                    <a:pt x="157" y="404"/>
                  </a:lnTo>
                  <a:lnTo>
                    <a:pt x="137" y="397"/>
                  </a:lnTo>
                  <a:lnTo>
                    <a:pt x="117" y="389"/>
                  </a:lnTo>
                  <a:lnTo>
                    <a:pt x="98" y="378"/>
                  </a:lnTo>
                  <a:lnTo>
                    <a:pt x="81" y="366"/>
                  </a:lnTo>
                  <a:lnTo>
                    <a:pt x="65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7" y="288"/>
                  </a:lnTo>
                  <a:lnTo>
                    <a:pt x="9" y="269"/>
                  </a:lnTo>
                  <a:lnTo>
                    <a:pt x="3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5"/>
                  </a:lnTo>
                  <a:lnTo>
                    <a:pt x="17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5" y="61"/>
                  </a:lnTo>
                  <a:lnTo>
                    <a:pt x="81" y="48"/>
                  </a:lnTo>
                  <a:lnTo>
                    <a:pt x="98" y="36"/>
                  </a:lnTo>
                  <a:lnTo>
                    <a:pt x="117" y="25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5"/>
                  </a:lnTo>
                  <a:lnTo>
                    <a:pt x="201" y="2"/>
                  </a:lnTo>
                  <a:lnTo>
                    <a:pt x="225" y="0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32" y="2"/>
                  </a:lnTo>
                  <a:lnTo>
                    <a:pt x="354" y="5"/>
                  </a:lnTo>
                  <a:lnTo>
                    <a:pt x="376" y="10"/>
                  </a:lnTo>
                  <a:lnTo>
                    <a:pt x="397" y="17"/>
                  </a:lnTo>
                  <a:lnTo>
                    <a:pt x="416" y="25"/>
                  </a:lnTo>
                  <a:lnTo>
                    <a:pt x="435" y="36"/>
                  </a:lnTo>
                  <a:lnTo>
                    <a:pt x="453" y="48"/>
                  </a:lnTo>
                  <a:lnTo>
                    <a:pt x="468" y="61"/>
                  </a:lnTo>
                  <a:lnTo>
                    <a:pt x="484" y="76"/>
                  </a:lnTo>
                  <a:lnTo>
                    <a:pt x="496" y="92"/>
                  </a:lnTo>
                  <a:lnTo>
                    <a:pt x="508" y="109"/>
                  </a:lnTo>
                  <a:lnTo>
                    <a:pt x="517" y="126"/>
                  </a:lnTo>
                  <a:lnTo>
                    <a:pt x="524" y="145"/>
                  </a:lnTo>
                  <a:lnTo>
                    <a:pt x="530" y="166"/>
                  </a:lnTo>
                  <a:lnTo>
                    <a:pt x="534" y="186"/>
                  </a:lnTo>
                  <a:lnTo>
                    <a:pt x="535" y="207"/>
                  </a:lnTo>
                  <a:lnTo>
                    <a:pt x="535" y="207"/>
                  </a:lnTo>
                  <a:lnTo>
                    <a:pt x="534" y="228"/>
                  </a:lnTo>
                  <a:lnTo>
                    <a:pt x="530" y="249"/>
                  </a:lnTo>
                  <a:lnTo>
                    <a:pt x="524" y="269"/>
                  </a:lnTo>
                  <a:lnTo>
                    <a:pt x="517" y="288"/>
                  </a:lnTo>
                  <a:lnTo>
                    <a:pt x="508" y="306"/>
                  </a:lnTo>
                  <a:lnTo>
                    <a:pt x="496" y="322"/>
                  </a:lnTo>
                  <a:lnTo>
                    <a:pt x="484" y="338"/>
                  </a:lnTo>
                  <a:lnTo>
                    <a:pt x="468" y="353"/>
                  </a:lnTo>
                  <a:lnTo>
                    <a:pt x="453" y="366"/>
                  </a:lnTo>
                  <a:lnTo>
                    <a:pt x="435" y="378"/>
                  </a:lnTo>
                  <a:lnTo>
                    <a:pt x="416" y="389"/>
                  </a:lnTo>
                  <a:lnTo>
                    <a:pt x="397" y="397"/>
                  </a:lnTo>
                  <a:lnTo>
                    <a:pt x="376" y="404"/>
                  </a:lnTo>
                  <a:lnTo>
                    <a:pt x="354" y="409"/>
                  </a:lnTo>
                  <a:lnTo>
                    <a:pt x="332" y="413"/>
                  </a:lnTo>
                  <a:lnTo>
                    <a:pt x="309" y="414"/>
                  </a:lnTo>
                  <a:lnTo>
                    <a:pt x="309" y="414"/>
                  </a:lnTo>
                  <a:close/>
                  <a:moveTo>
                    <a:pt x="225" y="50"/>
                  </a:moveTo>
                  <a:lnTo>
                    <a:pt x="225" y="50"/>
                  </a:lnTo>
                  <a:lnTo>
                    <a:pt x="207" y="52"/>
                  </a:lnTo>
                  <a:lnTo>
                    <a:pt x="189" y="54"/>
                  </a:lnTo>
                  <a:lnTo>
                    <a:pt x="173" y="57"/>
                  </a:lnTo>
                  <a:lnTo>
                    <a:pt x="156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0" y="97"/>
                  </a:lnTo>
                  <a:lnTo>
                    <a:pt x="89" y="107"/>
                  </a:lnTo>
                  <a:lnTo>
                    <a:pt x="79" y="119"/>
                  </a:lnTo>
                  <a:lnTo>
                    <a:pt x="70" y="132"/>
                  </a:lnTo>
                  <a:lnTo>
                    <a:pt x="62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49" y="192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49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2" y="268"/>
                  </a:lnTo>
                  <a:lnTo>
                    <a:pt x="70" y="282"/>
                  </a:lnTo>
                  <a:lnTo>
                    <a:pt x="79" y="295"/>
                  </a:lnTo>
                  <a:lnTo>
                    <a:pt x="89" y="307"/>
                  </a:lnTo>
                  <a:lnTo>
                    <a:pt x="100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6" y="351"/>
                  </a:lnTo>
                  <a:lnTo>
                    <a:pt x="173" y="357"/>
                  </a:lnTo>
                  <a:lnTo>
                    <a:pt x="189" y="360"/>
                  </a:lnTo>
                  <a:lnTo>
                    <a:pt x="207" y="363"/>
                  </a:lnTo>
                  <a:lnTo>
                    <a:pt x="225" y="364"/>
                  </a:lnTo>
                  <a:lnTo>
                    <a:pt x="309" y="364"/>
                  </a:lnTo>
                  <a:lnTo>
                    <a:pt x="309" y="364"/>
                  </a:lnTo>
                  <a:lnTo>
                    <a:pt x="327" y="363"/>
                  </a:lnTo>
                  <a:lnTo>
                    <a:pt x="345" y="360"/>
                  </a:lnTo>
                  <a:lnTo>
                    <a:pt x="362" y="357"/>
                  </a:lnTo>
                  <a:lnTo>
                    <a:pt x="377" y="351"/>
                  </a:lnTo>
                  <a:lnTo>
                    <a:pt x="392" y="345"/>
                  </a:lnTo>
                  <a:lnTo>
                    <a:pt x="408" y="337"/>
                  </a:lnTo>
                  <a:lnTo>
                    <a:pt x="421" y="328"/>
                  </a:lnTo>
                  <a:lnTo>
                    <a:pt x="434" y="318"/>
                  </a:lnTo>
                  <a:lnTo>
                    <a:pt x="445" y="307"/>
                  </a:lnTo>
                  <a:lnTo>
                    <a:pt x="455" y="295"/>
                  </a:lnTo>
                  <a:lnTo>
                    <a:pt x="464" y="282"/>
                  </a:lnTo>
                  <a:lnTo>
                    <a:pt x="471" y="268"/>
                  </a:lnTo>
                  <a:lnTo>
                    <a:pt x="477" y="253"/>
                  </a:lnTo>
                  <a:lnTo>
                    <a:pt x="482" y="239"/>
                  </a:lnTo>
                  <a:lnTo>
                    <a:pt x="484" y="223"/>
                  </a:lnTo>
                  <a:lnTo>
                    <a:pt x="485" y="207"/>
                  </a:lnTo>
                  <a:lnTo>
                    <a:pt x="485" y="207"/>
                  </a:lnTo>
                  <a:lnTo>
                    <a:pt x="484" y="192"/>
                  </a:lnTo>
                  <a:lnTo>
                    <a:pt x="482" y="176"/>
                  </a:lnTo>
                  <a:lnTo>
                    <a:pt x="477" y="161"/>
                  </a:lnTo>
                  <a:lnTo>
                    <a:pt x="471" y="147"/>
                  </a:lnTo>
                  <a:lnTo>
                    <a:pt x="464" y="132"/>
                  </a:lnTo>
                  <a:lnTo>
                    <a:pt x="455" y="119"/>
                  </a:lnTo>
                  <a:lnTo>
                    <a:pt x="445" y="107"/>
                  </a:lnTo>
                  <a:lnTo>
                    <a:pt x="434" y="97"/>
                  </a:lnTo>
                  <a:lnTo>
                    <a:pt x="421" y="86"/>
                  </a:lnTo>
                  <a:lnTo>
                    <a:pt x="408" y="78"/>
                  </a:lnTo>
                  <a:lnTo>
                    <a:pt x="392" y="69"/>
                  </a:lnTo>
                  <a:lnTo>
                    <a:pt x="377" y="63"/>
                  </a:lnTo>
                  <a:lnTo>
                    <a:pt x="362" y="57"/>
                  </a:lnTo>
                  <a:lnTo>
                    <a:pt x="345" y="54"/>
                  </a:lnTo>
                  <a:lnTo>
                    <a:pt x="327" y="52"/>
                  </a:lnTo>
                  <a:lnTo>
                    <a:pt x="309" y="50"/>
                  </a:lnTo>
                  <a:lnTo>
                    <a:pt x="22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6" name="Freeform 74"/>
            <p:cNvSpPr/>
            <p:nvPr/>
          </p:nvSpPr>
          <p:spPr bwMode="auto">
            <a:xfrm>
              <a:off x="1953176" y="4154358"/>
              <a:ext cx="16891" cy="136185"/>
            </a:xfrm>
            <a:custGeom>
              <a:avLst/>
              <a:gdLst>
                <a:gd name="T0" fmla="*/ 25 w 50"/>
                <a:gd name="T1" fmla="*/ 387 h 387"/>
                <a:gd name="T2" fmla="*/ 25 w 50"/>
                <a:gd name="T3" fmla="*/ 387 h 387"/>
                <a:gd name="T4" fmla="*/ 20 w 50"/>
                <a:gd name="T5" fmla="*/ 387 h 387"/>
                <a:gd name="T6" fmla="*/ 15 w 50"/>
                <a:gd name="T7" fmla="*/ 384 h 387"/>
                <a:gd name="T8" fmla="*/ 11 w 50"/>
                <a:gd name="T9" fmla="*/ 382 h 387"/>
                <a:gd name="T10" fmla="*/ 7 w 50"/>
                <a:gd name="T11" fmla="*/ 380 h 387"/>
                <a:gd name="T12" fmla="*/ 5 w 50"/>
                <a:gd name="T13" fmla="*/ 376 h 387"/>
                <a:gd name="T14" fmla="*/ 2 w 50"/>
                <a:gd name="T15" fmla="*/ 371 h 387"/>
                <a:gd name="T16" fmla="*/ 1 w 50"/>
                <a:gd name="T17" fmla="*/ 366 h 387"/>
                <a:gd name="T18" fmla="*/ 0 w 50"/>
                <a:gd name="T19" fmla="*/ 362 h 387"/>
                <a:gd name="T20" fmla="*/ 0 w 50"/>
                <a:gd name="T21" fmla="*/ 24 h 387"/>
                <a:gd name="T22" fmla="*/ 0 w 50"/>
                <a:gd name="T23" fmla="*/ 24 h 387"/>
                <a:gd name="T24" fmla="*/ 1 w 50"/>
                <a:gd name="T25" fmla="*/ 20 h 387"/>
                <a:gd name="T26" fmla="*/ 2 w 50"/>
                <a:gd name="T27" fmla="*/ 15 h 387"/>
                <a:gd name="T28" fmla="*/ 5 w 50"/>
                <a:gd name="T29" fmla="*/ 10 h 387"/>
                <a:gd name="T30" fmla="*/ 7 w 50"/>
                <a:gd name="T31" fmla="*/ 7 h 387"/>
                <a:gd name="T32" fmla="*/ 11 w 50"/>
                <a:gd name="T33" fmla="*/ 4 h 387"/>
                <a:gd name="T34" fmla="*/ 15 w 50"/>
                <a:gd name="T35" fmla="*/ 2 h 387"/>
                <a:gd name="T36" fmla="*/ 20 w 50"/>
                <a:gd name="T37" fmla="*/ 0 h 387"/>
                <a:gd name="T38" fmla="*/ 25 w 50"/>
                <a:gd name="T39" fmla="*/ 0 h 387"/>
                <a:gd name="T40" fmla="*/ 25 w 50"/>
                <a:gd name="T41" fmla="*/ 0 h 387"/>
                <a:gd name="T42" fmla="*/ 30 w 50"/>
                <a:gd name="T43" fmla="*/ 0 h 387"/>
                <a:gd name="T44" fmla="*/ 34 w 50"/>
                <a:gd name="T45" fmla="*/ 2 h 387"/>
                <a:gd name="T46" fmla="*/ 39 w 50"/>
                <a:gd name="T47" fmla="*/ 4 h 387"/>
                <a:gd name="T48" fmla="*/ 43 w 50"/>
                <a:gd name="T49" fmla="*/ 7 h 387"/>
                <a:gd name="T50" fmla="*/ 46 w 50"/>
                <a:gd name="T51" fmla="*/ 10 h 387"/>
                <a:gd name="T52" fmla="*/ 49 w 50"/>
                <a:gd name="T53" fmla="*/ 15 h 387"/>
                <a:gd name="T54" fmla="*/ 50 w 50"/>
                <a:gd name="T55" fmla="*/ 20 h 387"/>
                <a:gd name="T56" fmla="*/ 50 w 50"/>
                <a:gd name="T57" fmla="*/ 24 h 387"/>
                <a:gd name="T58" fmla="*/ 50 w 50"/>
                <a:gd name="T59" fmla="*/ 362 h 387"/>
                <a:gd name="T60" fmla="*/ 50 w 50"/>
                <a:gd name="T61" fmla="*/ 362 h 387"/>
                <a:gd name="T62" fmla="*/ 50 w 50"/>
                <a:gd name="T63" fmla="*/ 366 h 387"/>
                <a:gd name="T64" fmla="*/ 49 w 50"/>
                <a:gd name="T65" fmla="*/ 371 h 387"/>
                <a:gd name="T66" fmla="*/ 46 w 50"/>
                <a:gd name="T67" fmla="*/ 376 h 387"/>
                <a:gd name="T68" fmla="*/ 43 w 50"/>
                <a:gd name="T69" fmla="*/ 380 h 387"/>
                <a:gd name="T70" fmla="*/ 39 w 50"/>
                <a:gd name="T71" fmla="*/ 382 h 387"/>
                <a:gd name="T72" fmla="*/ 34 w 50"/>
                <a:gd name="T73" fmla="*/ 384 h 387"/>
                <a:gd name="T74" fmla="*/ 30 w 50"/>
                <a:gd name="T75" fmla="*/ 387 h 387"/>
                <a:gd name="T76" fmla="*/ 25 w 50"/>
                <a:gd name="T77" fmla="*/ 387 h 387"/>
                <a:gd name="T78" fmla="*/ 25 w 50"/>
                <a:gd name="T7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87">
                  <a:moveTo>
                    <a:pt x="25" y="387"/>
                  </a:moveTo>
                  <a:lnTo>
                    <a:pt x="25" y="387"/>
                  </a:lnTo>
                  <a:lnTo>
                    <a:pt x="20" y="387"/>
                  </a:lnTo>
                  <a:lnTo>
                    <a:pt x="15" y="384"/>
                  </a:lnTo>
                  <a:lnTo>
                    <a:pt x="11" y="382"/>
                  </a:lnTo>
                  <a:lnTo>
                    <a:pt x="7" y="380"/>
                  </a:lnTo>
                  <a:lnTo>
                    <a:pt x="5" y="376"/>
                  </a:lnTo>
                  <a:lnTo>
                    <a:pt x="2" y="371"/>
                  </a:lnTo>
                  <a:lnTo>
                    <a:pt x="1" y="366"/>
                  </a:lnTo>
                  <a:lnTo>
                    <a:pt x="0" y="36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9" y="4"/>
                  </a:lnTo>
                  <a:lnTo>
                    <a:pt x="43" y="7"/>
                  </a:lnTo>
                  <a:lnTo>
                    <a:pt x="46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50" y="366"/>
                  </a:lnTo>
                  <a:lnTo>
                    <a:pt x="49" y="371"/>
                  </a:lnTo>
                  <a:lnTo>
                    <a:pt x="46" y="376"/>
                  </a:lnTo>
                  <a:lnTo>
                    <a:pt x="43" y="380"/>
                  </a:lnTo>
                  <a:lnTo>
                    <a:pt x="39" y="382"/>
                  </a:lnTo>
                  <a:lnTo>
                    <a:pt x="34" y="384"/>
                  </a:lnTo>
                  <a:lnTo>
                    <a:pt x="30" y="387"/>
                  </a:lnTo>
                  <a:lnTo>
                    <a:pt x="25" y="387"/>
                  </a:lnTo>
                  <a:lnTo>
                    <a:pt x="25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7" name="Freeform 75"/>
            <p:cNvSpPr/>
            <p:nvPr/>
          </p:nvSpPr>
          <p:spPr bwMode="auto">
            <a:xfrm>
              <a:off x="1912005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2 w 50"/>
                <a:gd name="T9" fmla="*/ 409 h 414"/>
                <a:gd name="T10" fmla="*/ 7 w 50"/>
                <a:gd name="T11" fmla="*/ 407 h 414"/>
                <a:gd name="T12" fmla="*/ 4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4 w 50"/>
                <a:gd name="T29" fmla="*/ 12 h 414"/>
                <a:gd name="T30" fmla="*/ 7 w 50"/>
                <a:gd name="T31" fmla="*/ 8 h 414"/>
                <a:gd name="T32" fmla="*/ 12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1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2 w 50"/>
                <a:gd name="T49" fmla="*/ 8 h 414"/>
                <a:gd name="T50" fmla="*/ 46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6 w 50"/>
                <a:gd name="T67" fmla="*/ 402 h 414"/>
                <a:gd name="T68" fmla="*/ 42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1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2" y="409"/>
                  </a:lnTo>
                  <a:lnTo>
                    <a:pt x="7" y="407"/>
                  </a:lnTo>
                  <a:lnTo>
                    <a:pt x="4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6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6" y="402"/>
                  </a:lnTo>
                  <a:lnTo>
                    <a:pt x="42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1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8" name="Freeform 76"/>
            <p:cNvSpPr/>
            <p:nvPr/>
          </p:nvSpPr>
          <p:spPr bwMode="auto">
            <a:xfrm>
              <a:off x="1870832" y="4154358"/>
              <a:ext cx="17947" cy="133017"/>
            </a:xfrm>
            <a:custGeom>
              <a:avLst/>
              <a:gdLst>
                <a:gd name="T0" fmla="*/ 25 w 50"/>
                <a:gd name="T1" fmla="*/ 377 h 377"/>
                <a:gd name="T2" fmla="*/ 25 w 50"/>
                <a:gd name="T3" fmla="*/ 377 h 377"/>
                <a:gd name="T4" fmla="*/ 21 w 50"/>
                <a:gd name="T5" fmla="*/ 377 h 377"/>
                <a:gd name="T6" fmla="*/ 16 w 50"/>
                <a:gd name="T7" fmla="*/ 376 h 377"/>
                <a:gd name="T8" fmla="*/ 12 w 50"/>
                <a:gd name="T9" fmla="*/ 374 h 377"/>
                <a:gd name="T10" fmla="*/ 9 w 50"/>
                <a:gd name="T11" fmla="*/ 370 h 377"/>
                <a:gd name="T12" fmla="*/ 5 w 50"/>
                <a:gd name="T13" fmla="*/ 367 h 377"/>
                <a:gd name="T14" fmla="*/ 3 w 50"/>
                <a:gd name="T15" fmla="*/ 362 h 377"/>
                <a:gd name="T16" fmla="*/ 2 w 50"/>
                <a:gd name="T17" fmla="*/ 357 h 377"/>
                <a:gd name="T18" fmla="*/ 0 w 50"/>
                <a:gd name="T19" fmla="*/ 352 h 377"/>
                <a:gd name="T20" fmla="*/ 0 w 50"/>
                <a:gd name="T21" fmla="*/ 25 h 377"/>
                <a:gd name="T22" fmla="*/ 0 w 50"/>
                <a:gd name="T23" fmla="*/ 25 h 377"/>
                <a:gd name="T24" fmla="*/ 2 w 50"/>
                <a:gd name="T25" fmla="*/ 20 h 377"/>
                <a:gd name="T26" fmla="*/ 3 w 50"/>
                <a:gd name="T27" fmla="*/ 15 h 377"/>
                <a:gd name="T28" fmla="*/ 5 w 50"/>
                <a:gd name="T29" fmla="*/ 10 h 377"/>
                <a:gd name="T30" fmla="*/ 9 w 50"/>
                <a:gd name="T31" fmla="*/ 7 h 377"/>
                <a:gd name="T32" fmla="*/ 12 w 50"/>
                <a:gd name="T33" fmla="*/ 3 h 377"/>
                <a:gd name="T34" fmla="*/ 16 w 50"/>
                <a:gd name="T35" fmla="*/ 2 h 377"/>
                <a:gd name="T36" fmla="*/ 21 w 50"/>
                <a:gd name="T37" fmla="*/ 0 h 377"/>
                <a:gd name="T38" fmla="*/ 25 w 50"/>
                <a:gd name="T39" fmla="*/ 0 h 377"/>
                <a:gd name="T40" fmla="*/ 25 w 50"/>
                <a:gd name="T41" fmla="*/ 0 h 377"/>
                <a:gd name="T42" fmla="*/ 31 w 50"/>
                <a:gd name="T43" fmla="*/ 0 h 377"/>
                <a:gd name="T44" fmla="*/ 36 w 50"/>
                <a:gd name="T45" fmla="*/ 2 h 377"/>
                <a:gd name="T46" fmla="*/ 40 w 50"/>
                <a:gd name="T47" fmla="*/ 3 h 377"/>
                <a:gd name="T48" fmla="*/ 43 w 50"/>
                <a:gd name="T49" fmla="*/ 7 h 377"/>
                <a:gd name="T50" fmla="*/ 47 w 50"/>
                <a:gd name="T51" fmla="*/ 10 h 377"/>
                <a:gd name="T52" fmla="*/ 49 w 50"/>
                <a:gd name="T53" fmla="*/ 15 h 377"/>
                <a:gd name="T54" fmla="*/ 50 w 50"/>
                <a:gd name="T55" fmla="*/ 20 h 377"/>
                <a:gd name="T56" fmla="*/ 50 w 50"/>
                <a:gd name="T57" fmla="*/ 25 h 377"/>
                <a:gd name="T58" fmla="*/ 50 w 50"/>
                <a:gd name="T59" fmla="*/ 352 h 377"/>
                <a:gd name="T60" fmla="*/ 50 w 50"/>
                <a:gd name="T61" fmla="*/ 352 h 377"/>
                <a:gd name="T62" fmla="*/ 50 w 50"/>
                <a:gd name="T63" fmla="*/ 357 h 377"/>
                <a:gd name="T64" fmla="*/ 49 w 50"/>
                <a:gd name="T65" fmla="*/ 362 h 377"/>
                <a:gd name="T66" fmla="*/ 47 w 50"/>
                <a:gd name="T67" fmla="*/ 367 h 377"/>
                <a:gd name="T68" fmla="*/ 43 w 50"/>
                <a:gd name="T69" fmla="*/ 370 h 377"/>
                <a:gd name="T70" fmla="*/ 40 w 50"/>
                <a:gd name="T71" fmla="*/ 374 h 377"/>
                <a:gd name="T72" fmla="*/ 36 w 50"/>
                <a:gd name="T73" fmla="*/ 376 h 377"/>
                <a:gd name="T74" fmla="*/ 31 w 50"/>
                <a:gd name="T75" fmla="*/ 377 h 377"/>
                <a:gd name="T76" fmla="*/ 25 w 50"/>
                <a:gd name="T77" fmla="*/ 377 h 377"/>
                <a:gd name="T78" fmla="*/ 25 w 50"/>
                <a:gd name="T7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7">
                  <a:moveTo>
                    <a:pt x="25" y="377"/>
                  </a:moveTo>
                  <a:lnTo>
                    <a:pt x="25" y="377"/>
                  </a:lnTo>
                  <a:lnTo>
                    <a:pt x="21" y="377"/>
                  </a:lnTo>
                  <a:lnTo>
                    <a:pt x="16" y="376"/>
                  </a:lnTo>
                  <a:lnTo>
                    <a:pt x="12" y="374"/>
                  </a:lnTo>
                  <a:lnTo>
                    <a:pt x="9" y="370"/>
                  </a:lnTo>
                  <a:lnTo>
                    <a:pt x="5" y="367"/>
                  </a:lnTo>
                  <a:lnTo>
                    <a:pt x="3" y="362"/>
                  </a:lnTo>
                  <a:lnTo>
                    <a:pt x="2" y="357"/>
                  </a:lnTo>
                  <a:lnTo>
                    <a:pt x="0" y="35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3" y="7"/>
                  </a:lnTo>
                  <a:lnTo>
                    <a:pt x="47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52"/>
                  </a:lnTo>
                  <a:lnTo>
                    <a:pt x="50" y="352"/>
                  </a:lnTo>
                  <a:lnTo>
                    <a:pt x="50" y="357"/>
                  </a:lnTo>
                  <a:lnTo>
                    <a:pt x="49" y="362"/>
                  </a:lnTo>
                  <a:lnTo>
                    <a:pt x="47" y="367"/>
                  </a:lnTo>
                  <a:lnTo>
                    <a:pt x="43" y="370"/>
                  </a:lnTo>
                  <a:lnTo>
                    <a:pt x="40" y="374"/>
                  </a:lnTo>
                  <a:lnTo>
                    <a:pt x="36" y="376"/>
                  </a:lnTo>
                  <a:lnTo>
                    <a:pt x="31" y="377"/>
                  </a:lnTo>
                  <a:lnTo>
                    <a:pt x="25" y="377"/>
                  </a:lnTo>
                  <a:lnTo>
                    <a:pt x="25" y="3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9" name="Freeform 77"/>
            <p:cNvSpPr/>
            <p:nvPr/>
          </p:nvSpPr>
          <p:spPr bwMode="auto">
            <a:xfrm>
              <a:off x="2076692" y="4149080"/>
              <a:ext cx="16891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1 w 50"/>
                <a:gd name="T5" fmla="*/ 413 h 414"/>
                <a:gd name="T6" fmla="*/ 16 w 50"/>
                <a:gd name="T7" fmla="*/ 411 h 414"/>
                <a:gd name="T8" fmla="*/ 11 w 50"/>
                <a:gd name="T9" fmla="*/ 409 h 414"/>
                <a:gd name="T10" fmla="*/ 8 w 50"/>
                <a:gd name="T11" fmla="*/ 407 h 414"/>
                <a:gd name="T12" fmla="*/ 5 w 50"/>
                <a:gd name="T13" fmla="*/ 402 h 414"/>
                <a:gd name="T14" fmla="*/ 3 w 50"/>
                <a:gd name="T15" fmla="*/ 398 h 414"/>
                <a:gd name="T16" fmla="*/ 2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2 w 50"/>
                <a:gd name="T25" fmla="*/ 21 h 414"/>
                <a:gd name="T26" fmla="*/ 3 w 50"/>
                <a:gd name="T27" fmla="*/ 16 h 414"/>
                <a:gd name="T28" fmla="*/ 5 w 50"/>
                <a:gd name="T29" fmla="*/ 12 h 414"/>
                <a:gd name="T30" fmla="*/ 8 w 50"/>
                <a:gd name="T31" fmla="*/ 8 h 414"/>
                <a:gd name="T32" fmla="*/ 11 w 50"/>
                <a:gd name="T33" fmla="*/ 5 h 414"/>
                <a:gd name="T34" fmla="*/ 16 w 50"/>
                <a:gd name="T35" fmla="*/ 3 h 414"/>
                <a:gd name="T36" fmla="*/ 21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5 w 50"/>
                <a:gd name="T45" fmla="*/ 3 h 414"/>
                <a:gd name="T46" fmla="*/ 40 w 50"/>
                <a:gd name="T47" fmla="*/ 5 h 414"/>
                <a:gd name="T48" fmla="*/ 43 w 50"/>
                <a:gd name="T49" fmla="*/ 8 h 414"/>
                <a:gd name="T50" fmla="*/ 47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7 w 50"/>
                <a:gd name="T67" fmla="*/ 402 h 414"/>
                <a:gd name="T68" fmla="*/ 43 w 50"/>
                <a:gd name="T69" fmla="*/ 407 h 414"/>
                <a:gd name="T70" fmla="*/ 40 w 50"/>
                <a:gd name="T71" fmla="*/ 409 h 414"/>
                <a:gd name="T72" fmla="*/ 35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1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5" y="3"/>
                  </a:lnTo>
                  <a:lnTo>
                    <a:pt x="40" y="5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7" y="402"/>
                  </a:lnTo>
                  <a:lnTo>
                    <a:pt x="43" y="407"/>
                  </a:lnTo>
                  <a:lnTo>
                    <a:pt x="40" y="409"/>
                  </a:lnTo>
                  <a:lnTo>
                    <a:pt x="35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0" name="Freeform 78"/>
            <p:cNvSpPr/>
            <p:nvPr/>
          </p:nvSpPr>
          <p:spPr bwMode="auto">
            <a:xfrm>
              <a:off x="2035520" y="4156470"/>
              <a:ext cx="17947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0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2 w 50"/>
                <a:gd name="T15" fmla="*/ 356 h 371"/>
                <a:gd name="T16" fmla="*/ 1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1 w 50"/>
                <a:gd name="T25" fmla="*/ 20 h 371"/>
                <a:gd name="T26" fmla="*/ 2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0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39 w 50"/>
                <a:gd name="T47" fmla="*/ 4 h 371"/>
                <a:gd name="T48" fmla="*/ 43 w 50"/>
                <a:gd name="T49" fmla="*/ 8 h 371"/>
                <a:gd name="T50" fmla="*/ 46 w 50"/>
                <a:gd name="T51" fmla="*/ 12 h 371"/>
                <a:gd name="T52" fmla="*/ 49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9 w 50"/>
                <a:gd name="T65" fmla="*/ 356 h 371"/>
                <a:gd name="T66" fmla="*/ 46 w 50"/>
                <a:gd name="T67" fmla="*/ 361 h 371"/>
                <a:gd name="T68" fmla="*/ 43 w 50"/>
                <a:gd name="T69" fmla="*/ 364 h 371"/>
                <a:gd name="T70" fmla="*/ 39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0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2" y="356"/>
                  </a:lnTo>
                  <a:lnTo>
                    <a:pt x="1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9" y="356"/>
                  </a:lnTo>
                  <a:lnTo>
                    <a:pt x="46" y="361"/>
                  </a:lnTo>
                  <a:lnTo>
                    <a:pt x="43" y="364"/>
                  </a:lnTo>
                  <a:lnTo>
                    <a:pt x="39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1" name="Freeform 79"/>
            <p:cNvSpPr/>
            <p:nvPr/>
          </p:nvSpPr>
          <p:spPr bwMode="auto">
            <a:xfrm>
              <a:off x="1726203" y="4149080"/>
              <a:ext cx="118237" cy="145686"/>
            </a:xfrm>
            <a:custGeom>
              <a:avLst/>
              <a:gdLst>
                <a:gd name="T0" fmla="*/ 25 w 336"/>
                <a:gd name="T1" fmla="*/ 414 h 414"/>
                <a:gd name="T2" fmla="*/ 21 w 336"/>
                <a:gd name="T3" fmla="*/ 413 h 414"/>
                <a:gd name="T4" fmla="*/ 12 w 336"/>
                <a:gd name="T5" fmla="*/ 409 h 414"/>
                <a:gd name="T6" fmla="*/ 5 w 336"/>
                <a:gd name="T7" fmla="*/ 402 h 414"/>
                <a:gd name="T8" fmla="*/ 2 w 336"/>
                <a:gd name="T9" fmla="*/ 394 h 414"/>
                <a:gd name="T10" fmla="*/ 0 w 336"/>
                <a:gd name="T11" fmla="*/ 389 h 414"/>
                <a:gd name="T12" fmla="*/ 3 w 336"/>
                <a:gd name="T13" fmla="*/ 379 h 414"/>
                <a:gd name="T14" fmla="*/ 8 w 336"/>
                <a:gd name="T15" fmla="*/ 371 h 414"/>
                <a:gd name="T16" fmla="*/ 16 w 336"/>
                <a:gd name="T17" fmla="*/ 365 h 414"/>
                <a:gd name="T18" fmla="*/ 25 w 336"/>
                <a:gd name="T19" fmla="*/ 364 h 414"/>
                <a:gd name="T20" fmla="*/ 110 w 336"/>
                <a:gd name="T21" fmla="*/ 364 h 414"/>
                <a:gd name="T22" fmla="*/ 145 w 336"/>
                <a:gd name="T23" fmla="*/ 360 h 414"/>
                <a:gd name="T24" fmla="*/ 179 w 336"/>
                <a:gd name="T25" fmla="*/ 351 h 414"/>
                <a:gd name="T26" fmla="*/ 208 w 336"/>
                <a:gd name="T27" fmla="*/ 337 h 414"/>
                <a:gd name="T28" fmla="*/ 234 w 336"/>
                <a:gd name="T29" fmla="*/ 318 h 414"/>
                <a:gd name="T30" fmla="*/ 256 w 336"/>
                <a:gd name="T31" fmla="*/ 295 h 414"/>
                <a:gd name="T32" fmla="*/ 272 w 336"/>
                <a:gd name="T33" fmla="*/ 268 h 414"/>
                <a:gd name="T34" fmla="*/ 283 w 336"/>
                <a:gd name="T35" fmla="*/ 239 h 414"/>
                <a:gd name="T36" fmla="*/ 287 w 336"/>
                <a:gd name="T37" fmla="*/ 207 h 414"/>
                <a:gd name="T38" fmla="*/ 285 w 336"/>
                <a:gd name="T39" fmla="*/ 192 h 414"/>
                <a:gd name="T40" fmla="*/ 278 w 336"/>
                <a:gd name="T41" fmla="*/ 161 h 414"/>
                <a:gd name="T42" fmla="*/ 265 w 336"/>
                <a:gd name="T43" fmla="*/ 132 h 414"/>
                <a:gd name="T44" fmla="*/ 246 w 336"/>
                <a:gd name="T45" fmla="*/ 107 h 414"/>
                <a:gd name="T46" fmla="*/ 222 w 336"/>
                <a:gd name="T47" fmla="*/ 86 h 414"/>
                <a:gd name="T48" fmla="*/ 194 w 336"/>
                <a:gd name="T49" fmla="*/ 69 h 414"/>
                <a:gd name="T50" fmla="*/ 162 w 336"/>
                <a:gd name="T51" fmla="*/ 57 h 414"/>
                <a:gd name="T52" fmla="*/ 129 w 336"/>
                <a:gd name="T53" fmla="*/ 52 h 414"/>
                <a:gd name="T54" fmla="*/ 25 w 336"/>
                <a:gd name="T55" fmla="*/ 50 h 414"/>
                <a:gd name="T56" fmla="*/ 21 w 336"/>
                <a:gd name="T57" fmla="*/ 50 h 414"/>
                <a:gd name="T58" fmla="*/ 12 w 336"/>
                <a:gd name="T59" fmla="*/ 47 h 414"/>
                <a:gd name="T60" fmla="*/ 5 w 336"/>
                <a:gd name="T61" fmla="*/ 40 h 414"/>
                <a:gd name="T62" fmla="*/ 2 w 336"/>
                <a:gd name="T63" fmla="*/ 31 h 414"/>
                <a:gd name="T64" fmla="*/ 0 w 336"/>
                <a:gd name="T65" fmla="*/ 25 h 414"/>
                <a:gd name="T66" fmla="*/ 3 w 336"/>
                <a:gd name="T67" fmla="*/ 16 h 414"/>
                <a:gd name="T68" fmla="*/ 8 w 336"/>
                <a:gd name="T69" fmla="*/ 8 h 414"/>
                <a:gd name="T70" fmla="*/ 16 w 336"/>
                <a:gd name="T71" fmla="*/ 3 h 414"/>
                <a:gd name="T72" fmla="*/ 25 w 336"/>
                <a:gd name="T73" fmla="*/ 0 h 414"/>
                <a:gd name="T74" fmla="*/ 110 w 336"/>
                <a:gd name="T75" fmla="*/ 0 h 414"/>
                <a:gd name="T76" fmla="*/ 156 w 336"/>
                <a:gd name="T77" fmla="*/ 5 h 414"/>
                <a:gd name="T78" fmla="*/ 198 w 336"/>
                <a:gd name="T79" fmla="*/ 17 h 414"/>
                <a:gd name="T80" fmla="*/ 237 w 336"/>
                <a:gd name="T81" fmla="*/ 36 h 414"/>
                <a:gd name="T82" fmla="*/ 270 w 336"/>
                <a:gd name="T83" fmla="*/ 61 h 414"/>
                <a:gd name="T84" fmla="*/ 297 w 336"/>
                <a:gd name="T85" fmla="*/ 92 h 414"/>
                <a:gd name="T86" fmla="*/ 319 w 336"/>
                <a:gd name="T87" fmla="*/ 126 h 414"/>
                <a:gd name="T88" fmla="*/ 332 w 336"/>
                <a:gd name="T89" fmla="*/ 166 h 414"/>
                <a:gd name="T90" fmla="*/ 336 w 336"/>
                <a:gd name="T91" fmla="*/ 207 h 414"/>
                <a:gd name="T92" fmla="*/ 335 w 336"/>
                <a:gd name="T93" fmla="*/ 228 h 414"/>
                <a:gd name="T94" fmla="*/ 326 w 336"/>
                <a:gd name="T95" fmla="*/ 269 h 414"/>
                <a:gd name="T96" fmla="*/ 309 w 336"/>
                <a:gd name="T97" fmla="*/ 306 h 414"/>
                <a:gd name="T98" fmla="*/ 284 w 336"/>
                <a:gd name="T99" fmla="*/ 338 h 414"/>
                <a:gd name="T100" fmla="*/ 253 w 336"/>
                <a:gd name="T101" fmla="*/ 366 h 414"/>
                <a:gd name="T102" fmla="*/ 218 w 336"/>
                <a:gd name="T103" fmla="*/ 389 h 414"/>
                <a:gd name="T104" fmla="*/ 177 w 336"/>
                <a:gd name="T105" fmla="*/ 404 h 414"/>
                <a:gd name="T106" fmla="*/ 133 w 336"/>
                <a:gd name="T107" fmla="*/ 413 h 414"/>
                <a:gd name="T108" fmla="*/ 110 w 336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" h="414">
                  <a:moveTo>
                    <a:pt x="110" y="414"/>
                  </a:moveTo>
                  <a:lnTo>
                    <a:pt x="25" y="414"/>
                  </a:ln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2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2" y="383"/>
                  </a:lnTo>
                  <a:lnTo>
                    <a:pt x="3" y="379"/>
                  </a:lnTo>
                  <a:lnTo>
                    <a:pt x="5" y="375"/>
                  </a:lnTo>
                  <a:lnTo>
                    <a:pt x="8" y="371"/>
                  </a:lnTo>
                  <a:lnTo>
                    <a:pt x="12" y="367"/>
                  </a:lnTo>
                  <a:lnTo>
                    <a:pt x="16" y="365"/>
                  </a:lnTo>
                  <a:lnTo>
                    <a:pt x="21" y="364"/>
                  </a:lnTo>
                  <a:lnTo>
                    <a:pt x="25" y="364"/>
                  </a:lnTo>
                  <a:lnTo>
                    <a:pt x="110" y="364"/>
                  </a:lnTo>
                  <a:lnTo>
                    <a:pt x="110" y="364"/>
                  </a:lnTo>
                  <a:lnTo>
                    <a:pt x="129" y="363"/>
                  </a:lnTo>
                  <a:lnTo>
                    <a:pt x="145" y="360"/>
                  </a:lnTo>
                  <a:lnTo>
                    <a:pt x="162" y="357"/>
                  </a:lnTo>
                  <a:lnTo>
                    <a:pt x="179" y="351"/>
                  </a:lnTo>
                  <a:lnTo>
                    <a:pt x="194" y="345"/>
                  </a:lnTo>
                  <a:lnTo>
                    <a:pt x="208" y="337"/>
                  </a:lnTo>
                  <a:lnTo>
                    <a:pt x="222" y="328"/>
                  </a:lnTo>
                  <a:lnTo>
                    <a:pt x="234" y="318"/>
                  </a:lnTo>
                  <a:lnTo>
                    <a:pt x="246" y="307"/>
                  </a:lnTo>
                  <a:lnTo>
                    <a:pt x="256" y="295"/>
                  </a:lnTo>
                  <a:lnTo>
                    <a:pt x="265" y="282"/>
                  </a:lnTo>
                  <a:lnTo>
                    <a:pt x="272" y="268"/>
                  </a:lnTo>
                  <a:lnTo>
                    <a:pt x="278" y="253"/>
                  </a:lnTo>
                  <a:lnTo>
                    <a:pt x="283" y="239"/>
                  </a:lnTo>
                  <a:lnTo>
                    <a:pt x="285" y="223"/>
                  </a:lnTo>
                  <a:lnTo>
                    <a:pt x="287" y="207"/>
                  </a:lnTo>
                  <a:lnTo>
                    <a:pt x="287" y="207"/>
                  </a:lnTo>
                  <a:lnTo>
                    <a:pt x="285" y="192"/>
                  </a:lnTo>
                  <a:lnTo>
                    <a:pt x="283" y="176"/>
                  </a:lnTo>
                  <a:lnTo>
                    <a:pt x="278" y="161"/>
                  </a:lnTo>
                  <a:lnTo>
                    <a:pt x="272" y="147"/>
                  </a:lnTo>
                  <a:lnTo>
                    <a:pt x="265" y="132"/>
                  </a:lnTo>
                  <a:lnTo>
                    <a:pt x="256" y="119"/>
                  </a:lnTo>
                  <a:lnTo>
                    <a:pt x="246" y="107"/>
                  </a:lnTo>
                  <a:lnTo>
                    <a:pt x="234" y="97"/>
                  </a:lnTo>
                  <a:lnTo>
                    <a:pt x="222" y="86"/>
                  </a:lnTo>
                  <a:lnTo>
                    <a:pt x="208" y="78"/>
                  </a:lnTo>
                  <a:lnTo>
                    <a:pt x="194" y="69"/>
                  </a:lnTo>
                  <a:lnTo>
                    <a:pt x="179" y="63"/>
                  </a:lnTo>
                  <a:lnTo>
                    <a:pt x="162" y="57"/>
                  </a:lnTo>
                  <a:lnTo>
                    <a:pt x="145" y="54"/>
                  </a:lnTo>
                  <a:lnTo>
                    <a:pt x="129" y="52"/>
                  </a:lnTo>
                  <a:lnTo>
                    <a:pt x="110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1" y="50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3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3" y="2"/>
                  </a:lnTo>
                  <a:lnTo>
                    <a:pt x="156" y="5"/>
                  </a:lnTo>
                  <a:lnTo>
                    <a:pt x="177" y="10"/>
                  </a:lnTo>
                  <a:lnTo>
                    <a:pt x="198" y="17"/>
                  </a:lnTo>
                  <a:lnTo>
                    <a:pt x="218" y="25"/>
                  </a:lnTo>
                  <a:lnTo>
                    <a:pt x="237" y="36"/>
                  </a:lnTo>
                  <a:lnTo>
                    <a:pt x="253" y="48"/>
                  </a:lnTo>
                  <a:lnTo>
                    <a:pt x="270" y="61"/>
                  </a:lnTo>
                  <a:lnTo>
                    <a:pt x="284" y="76"/>
                  </a:lnTo>
                  <a:lnTo>
                    <a:pt x="297" y="92"/>
                  </a:lnTo>
                  <a:lnTo>
                    <a:pt x="309" y="109"/>
                  </a:lnTo>
                  <a:lnTo>
                    <a:pt x="319" y="126"/>
                  </a:lnTo>
                  <a:lnTo>
                    <a:pt x="326" y="145"/>
                  </a:lnTo>
                  <a:lnTo>
                    <a:pt x="332" y="166"/>
                  </a:lnTo>
                  <a:lnTo>
                    <a:pt x="335" y="186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5" y="228"/>
                  </a:lnTo>
                  <a:lnTo>
                    <a:pt x="332" y="249"/>
                  </a:lnTo>
                  <a:lnTo>
                    <a:pt x="326" y="269"/>
                  </a:lnTo>
                  <a:lnTo>
                    <a:pt x="319" y="288"/>
                  </a:lnTo>
                  <a:lnTo>
                    <a:pt x="309" y="306"/>
                  </a:lnTo>
                  <a:lnTo>
                    <a:pt x="297" y="322"/>
                  </a:lnTo>
                  <a:lnTo>
                    <a:pt x="284" y="338"/>
                  </a:lnTo>
                  <a:lnTo>
                    <a:pt x="270" y="353"/>
                  </a:lnTo>
                  <a:lnTo>
                    <a:pt x="253" y="366"/>
                  </a:lnTo>
                  <a:lnTo>
                    <a:pt x="237" y="378"/>
                  </a:lnTo>
                  <a:lnTo>
                    <a:pt x="218" y="389"/>
                  </a:lnTo>
                  <a:lnTo>
                    <a:pt x="198" y="397"/>
                  </a:lnTo>
                  <a:lnTo>
                    <a:pt x="177" y="404"/>
                  </a:lnTo>
                  <a:lnTo>
                    <a:pt x="156" y="409"/>
                  </a:lnTo>
                  <a:lnTo>
                    <a:pt x="133" y="413"/>
                  </a:lnTo>
                  <a:lnTo>
                    <a:pt x="110" y="414"/>
                  </a:lnTo>
                  <a:lnTo>
                    <a:pt x="1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2" name="Freeform 80"/>
            <p:cNvSpPr/>
            <p:nvPr/>
          </p:nvSpPr>
          <p:spPr bwMode="auto">
            <a:xfrm>
              <a:off x="1747317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1 w 50"/>
                <a:gd name="T9" fmla="*/ 409 h 414"/>
                <a:gd name="T10" fmla="*/ 7 w 50"/>
                <a:gd name="T11" fmla="*/ 407 h 414"/>
                <a:gd name="T12" fmla="*/ 5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5 w 50"/>
                <a:gd name="T29" fmla="*/ 12 h 414"/>
                <a:gd name="T30" fmla="*/ 7 w 50"/>
                <a:gd name="T31" fmla="*/ 8 h 414"/>
                <a:gd name="T32" fmla="*/ 11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3 w 50"/>
                <a:gd name="T49" fmla="*/ 8 h 414"/>
                <a:gd name="T50" fmla="*/ 46 w 50"/>
                <a:gd name="T51" fmla="*/ 12 h 414"/>
                <a:gd name="T52" fmla="*/ 49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9 w 50"/>
                <a:gd name="T65" fmla="*/ 398 h 414"/>
                <a:gd name="T66" fmla="*/ 46 w 50"/>
                <a:gd name="T67" fmla="*/ 402 h 414"/>
                <a:gd name="T68" fmla="*/ 43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1" y="409"/>
                  </a:lnTo>
                  <a:lnTo>
                    <a:pt x="7" y="407"/>
                  </a:lnTo>
                  <a:lnTo>
                    <a:pt x="5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9" y="398"/>
                  </a:lnTo>
                  <a:lnTo>
                    <a:pt x="46" y="402"/>
                  </a:lnTo>
                  <a:lnTo>
                    <a:pt x="43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3" name="Freeform 81"/>
            <p:cNvSpPr/>
            <p:nvPr/>
          </p:nvSpPr>
          <p:spPr bwMode="auto">
            <a:xfrm>
              <a:off x="1788488" y="4156470"/>
              <a:ext cx="16891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1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3 w 50"/>
                <a:gd name="T15" fmla="*/ 356 h 371"/>
                <a:gd name="T16" fmla="*/ 2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2 w 50"/>
                <a:gd name="T25" fmla="*/ 20 h 371"/>
                <a:gd name="T26" fmla="*/ 3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1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40 w 50"/>
                <a:gd name="T47" fmla="*/ 4 h 371"/>
                <a:gd name="T48" fmla="*/ 43 w 50"/>
                <a:gd name="T49" fmla="*/ 8 h 371"/>
                <a:gd name="T50" fmla="*/ 47 w 50"/>
                <a:gd name="T51" fmla="*/ 12 h 371"/>
                <a:gd name="T52" fmla="*/ 48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8 w 50"/>
                <a:gd name="T65" fmla="*/ 356 h 371"/>
                <a:gd name="T66" fmla="*/ 47 w 50"/>
                <a:gd name="T67" fmla="*/ 361 h 371"/>
                <a:gd name="T68" fmla="*/ 43 w 50"/>
                <a:gd name="T69" fmla="*/ 364 h 371"/>
                <a:gd name="T70" fmla="*/ 40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1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3" y="356"/>
                  </a:lnTo>
                  <a:lnTo>
                    <a:pt x="2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40" y="4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8" y="356"/>
                  </a:lnTo>
                  <a:lnTo>
                    <a:pt x="47" y="361"/>
                  </a:lnTo>
                  <a:lnTo>
                    <a:pt x="43" y="364"/>
                  </a:lnTo>
                  <a:lnTo>
                    <a:pt x="40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4" name="Freeform 82"/>
            <p:cNvSpPr/>
            <p:nvPr/>
          </p:nvSpPr>
          <p:spPr bwMode="auto">
            <a:xfrm>
              <a:off x="2077748" y="4383444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5" name="Freeform 83"/>
            <p:cNvSpPr>
              <a:spLocks noEditPoints="1"/>
            </p:cNvSpPr>
            <p:nvPr/>
          </p:nvSpPr>
          <p:spPr bwMode="auto">
            <a:xfrm>
              <a:off x="2068247" y="4374998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6" name="Freeform 84"/>
            <p:cNvSpPr/>
            <p:nvPr/>
          </p:nvSpPr>
          <p:spPr bwMode="auto">
            <a:xfrm>
              <a:off x="1804325" y="4329603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7" name="Freeform 85"/>
            <p:cNvSpPr>
              <a:spLocks noEditPoints="1"/>
            </p:cNvSpPr>
            <p:nvPr/>
          </p:nvSpPr>
          <p:spPr bwMode="auto">
            <a:xfrm>
              <a:off x="1795879" y="4321158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8" name="Freeform 86"/>
            <p:cNvSpPr/>
            <p:nvPr/>
          </p:nvSpPr>
          <p:spPr bwMode="auto">
            <a:xfrm>
              <a:off x="1967956" y="4462621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9" name="Freeform 87"/>
            <p:cNvSpPr>
              <a:spLocks noEditPoints="1"/>
            </p:cNvSpPr>
            <p:nvPr/>
          </p:nvSpPr>
          <p:spPr bwMode="auto">
            <a:xfrm>
              <a:off x="1958455" y="4454175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0" name="Freeform 88"/>
            <p:cNvSpPr/>
            <p:nvPr/>
          </p:nvSpPr>
          <p:spPr bwMode="auto">
            <a:xfrm>
              <a:off x="2192819" y="4494291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1" name="Freeform 89"/>
            <p:cNvSpPr>
              <a:spLocks noEditPoints="1"/>
            </p:cNvSpPr>
            <p:nvPr/>
          </p:nvSpPr>
          <p:spPr bwMode="auto">
            <a:xfrm>
              <a:off x="2184373" y="4485846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2" name="Freeform 90"/>
            <p:cNvSpPr/>
            <p:nvPr/>
          </p:nvSpPr>
          <p:spPr bwMode="auto">
            <a:xfrm>
              <a:off x="2153758" y="4255705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3" name="Freeform 91"/>
            <p:cNvSpPr>
              <a:spLocks noEditPoints="1"/>
            </p:cNvSpPr>
            <p:nvPr/>
          </p:nvSpPr>
          <p:spPr bwMode="auto">
            <a:xfrm>
              <a:off x="2145312" y="4247259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4" name="Freeform 92"/>
            <p:cNvSpPr/>
            <p:nvPr/>
          </p:nvSpPr>
          <p:spPr bwMode="auto">
            <a:xfrm>
              <a:off x="1903559" y="4550243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5" name="Freeform 93"/>
            <p:cNvSpPr>
              <a:spLocks noEditPoints="1"/>
            </p:cNvSpPr>
            <p:nvPr/>
          </p:nvSpPr>
          <p:spPr bwMode="auto">
            <a:xfrm>
              <a:off x="1894058" y="4540742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6" name="Freeform 94"/>
            <p:cNvSpPr/>
            <p:nvPr/>
          </p:nvSpPr>
          <p:spPr bwMode="auto">
            <a:xfrm>
              <a:off x="2019685" y="4446785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7" name="Line 95"/>
            <p:cNvSpPr>
              <a:spLocks noChangeShapeType="1"/>
            </p:cNvSpPr>
            <p:nvPr/>
          </p:nvSpPr>
          <p:spPr bwMode="auto">
            <a:xfrm flipV="1">
              <a:off x="2019685" y="4446785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8" name="Freeform 96"/>
            <p:cNvSpPr/>
            <p:nvPr/>
          </p:nvSpPr>
          <p:spPr bwMode="auto">
            <a:xfrm>
              <a:off x="2015462" y="4439395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9" name="Freeform 97"/>
            <p:cNvSpPr/>
            <p:nvPr/>
          </p:nvSpPr>
          <p:spPr bwMode="auto">
            <a:xfrm>
              <a:off x="1950010" y="4512238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0" name="Line 98"/>
            <p:cNvSpPr>
              <a:spLocks noChangeShapeType="1"/>
            </p:cNvSpPr>
            <p:nvPr/>
          </p:nvSpPr>
          <p:spPr bwMode="auto">
            <a:xfrm flipV="1">
              <a:off x="1950010" y="4512238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1" name="Freeform 99"/>
            <p:cNvSpPr/>
            <p:nvPr/>
          </p:nvSpPr>
          <p:spPr bwMode="auto">
            <a:xfrm>
              <a:off x="1942619" y="4508016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2" name="Freeform 100"/>
            <p:cNvSpPr/>
            <p:nvPr/>
          </p:nvSpPr>
          <p:spPr bwMode="auto">
            <a:xfrm>
              <a:off x="1885612" y="4401390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3" name="Line 101"/>
            <p:cNvSpPr>
              <a:spLocks noChangeShapeType="1"/>
            </p:cNvSpPr>
            <p:nvPr/>
          </p:nvSpPr>
          <p:spPr bwMode="auto">
            <a:xfrm flipH="1" flipV="1">
              <a:off x="1885612" y="4401390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4" name="Freeform 102"/>
            <p:cNvSpPr/>
            <p:nvPr/>
          </p:nvSpPr>
          <p:spPr bwMode="auto">
            <a:xfrm>
              <a:off x="1879278" y="4395056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5" name="Freeform 103"/>
            <p:cNvSpPr/>
            <p:nvPr/>
          </p:nvSpPr>
          <p:spPr bwMode="auto">
            <a:xfrm>
              <a:off x="2142145" y="4309545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6" name="Line 104"/>
            <p:cNvSpPr>
              <a:spLocks noChangeShapeType="1"/>
            </p:cNvSpPr>
            <p:nvPr/>
          </p:nvSpPr>
          <p:spPr bwMode="auto">
            <a:xfrm flipH="1">
              <a:off x="2142145" y="4309545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7" name="Freeform 105"/>
            <p:cNvSpPr/>
            <p:nvPr/>
          </p:nvSpPr>
          <p:spPr bwMode="auto">
            <a:xfrm>
              <a:off x="2133700" y="4306378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8" name="Freeform 106"/>
            <p:cNvSpPr/>
            <p:nvPr/>
          </p:nvSpPr>
          <p:spPr bwMode="auto">
            <a:xfrm>
              <a:off x="2153758" y="4459454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9" name="Line 107"/>
            <p:cNvSpPr>
              <a:spLocks noChangeShapeType="1"/>
            </p:cNvSpPr>
            <p:nvPr/>
          </p:nvSpPr>
          <p:spPr bwMode="auto">
            <a:xfrm flipH="1" flipV="1">
              <a:off x="2153758" y="4459454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0" name="Freeform 108"/>
            <p:cNvSpPr/>
            <p:nvPr/>
          </p:nvSpPr>
          <p:spPr bwMode="auto">
            <a:xfrm>
              <a:off x="2147423" y="4453120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301" name="그룹 26"/>
          <p:cNvGrpSpPr/>
          <p:nvPr/>
        </p:nvGrpSpPr>
        <p:grpSpPr>
          <a:xfrm>
            <a:off x="4914069" y="5412213"/>
            <a:ext cx="361314" cy="524855"/>
            <a:chOff x="5273281" y="5632431"/>
            <a:chExt cx="452438" cy="657226"/>
          </a:xfrm>
        </p:grpSpPr>
        <p:sp>
          <p:nvSpPr>
            <p:cNvPr id="302" name="Freeform 127"/>
            <p:cNvSpPr/>
            <p:nvPr/>
          </p:nvSpPr>
          <p:spPr bwMode="auto">
            <a:xfrm>
              <a:off x="5287572" y="5645130"/>
              <a:ext cx="425451" cy="600075"/>
            </a:xfrm>
            <a:custGeom>
              <a:avLst/>
              <a:gdLst>
                <a:gd name="T0" fmla="*/ 129 w 804"/>
                <a:gd name="T1" fmla="*/ 0 h 1136"/>
                <a:gd name="T2" fmla="*/ 129 w 804"/>
                <a:gd name="T3" fmla="*/ 0 h 1136"/>
                <a:gd name="T4" fmla="*/ 116 w 804"/>
                <a:gd name="T5" fmla="*/ 0 h 1136"/>
                <a:gd name="T6" fmla="*/ 104 w 804"/>
                <a:gd name="T7" fmla="*/ 3 h 1136"/>
                <a:gd name="T8" fmla="*/ 93 w 804"/>
                <a:gd name="T9" fmla="*/ 5 h 1136"/>
                <a:gd name="T10" fmla="*/ 81 w 804"/>
                <a:gd name="T11" fmla="*/ 10 h 1136"/>
                <a:gd name="T12" fmla="*/ 70 w 804"/>
                <a:gd name="T13" fmla="*/ 15 h 1136"/>
                <a:gd name="T14" fmla="*/ 59 w 804"/>
                <a:gd name="T15" fmla="*/ 21 h 1136"/>
                <a:gd name="T16" fmla="*/ 50 w 804"/>
                <a:gd name="T17" fmla="*/ 28 h 1136"/>
                <a:gd name="T18" fmla="*/ 40 w 804"/>
                <a:gd name="T19" fmla="*/ 35 h 1136"/>
                <a:gd name="T20" fmla="*/ 32 w 804"/>
                <a:gd name="T21" fmla="*/ 43 h 1136"/>
                <a:gd name="T22" fmla="*/ 25 w 804"/>
                <a:gd name="T23" fmla="*/ 53 h 1136"/>
                <a:gd name="T24" fmla="*/ 18 w 804"/>
                <a:gd name="T25" fmla="*/ 63 h 1136"/>
                <a:gd name="T26" fmla="*/ 12 w 804"/>
                <a:gd name="T27" fmla="*/ 73 h 1136"/>
                <a:gd name="T28" fmla="*/ 7 w 804"/>
                <a:gd name="T29" fmla="*/ 85 h 1136"/>
                <a:gd name="T30" fmla="*/ 4 w 804"/>
                <a:gd name="T31" fmla="*/ 97 h 1136"/>
                <a:gd name="T32" fmla="*/ 1 w 804"/>
                <a:gd name="T33" fmla="*/ 109 h 1136"/>
                <a:gd name="T34" fmla="*/ 0 w 804"/>
                <a:gd name="T35" fmla="*/ 120 h 1136"/>
                <a:gd name="T36" fmla="*/ 0 w 804"/>
                <a:gd name="T37" fmla="*/ 966 h 1136"/>
                <a:gd name="T38" fmla="*/ 0 w 804"/>
                <a:gd name="T39" fmla="*/ 966 h 1136"/>
                <a:gd name="T40" fmla="*/ 0 w 804"/>
                <a:gd name="T41" fmla="*/ 988 h 1136"/>
                <a:gd name="T42" fmla="*/ 2 w 804"/>
                <a:gd name="T43" fmla="*/ 1009 h 1136"/>
                <a:gd name="T44" fmla="*/ 7 w 804"/>
                <a:gd name="T45" fmla="*/ 1028 h 1136"/>
                <a:gd name="T46" fmla="*/ 12 w 804"/>
                <a:gd name="T47" fmla="*/ 1045 h 1136"/>
                <a:gd name="T48" fmla="*/ 19 w 804"/>
                <a:gd name="T49" fmla="*/ 1061 h 1136"/>
                <a:gd name="T50" fmla="*/ 28 w 804"/>
                <a:gd name="T51" fmla="*/ 1075 h 1136"/>
                <a:gd name="T52" fmla="*/ 38 w 804"/>
                <a:gd name="T53" fmla="*/ 1087 h 1136"/>
                <a:gd name="T54" fmla="*/ 49 w 804"/>
                <a:gd name="T55" fmla="*/ 1098 h 1136"/>
                <a:gd name="T56" fmla="*/ 62 w 804"/>
                <a:gd name="T57" fmla="*/ 1107 h 1136"/>
                <a:gd name="T58" fmla="*/ 75 w 804"/>
                <a:gd name="T59" fmla="*/ 1115 h 1136"/>
                <a:gd name="T60" fmla="*/ 90 w 804"/>
                <a:gd name="T61" fmla="*/ 1121 h 1136"/>
                <a:gd name="T62" fmla="*/ 106 w 804"/>
                <a:gd name="T63" fmla="*/ 1127 h 1136"/>
                <a:gd name="T64" fmla="*/ 122 w 804"/>
                <a:gd name="T65" fmla="*/ 1131 h 1136"/>
                <a:gd name="T66" fmla="*/ 140 w 804"/>
                <a:gd name="T67" fmla="*/ 1134 h 1136"/>
                <a:gd name="T68" fmla="*/ 159 w 804"/>
                <a:gd name="T69" fmla="*/ 1136 h 1136"/>
                <a:gd name="T70" fmla="*/ 179 w 804"/>
                <a:gd name="T71" fmla="*/ 1136 h 1136"/>
                <a:gd name="T72" fmla="*/ 804 w 804"/>
                <a:gd name="T73" fmla="*/ 1136 h 1136"/>
                <a:gd name="T74" fmla="*/ 804 w 804"/>
                <a:gd name="T75" fmla="*/ 1066 h 1136"/>
                <a:gd name="T76" fmla="*/ 804 w 804"/>
                <a:gd name="T77" fmla="*/ 996 h 1136"/>
                <a:gd name="T78" fmla="*/ 804 w 804"/>
                <a:gd name="T79" fmla="*/ 0 h 1136"/>
                <a:gd name="T80" fmla="*/ 129 w 804"/>
                <a:gd name="T81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4" h="1136">
                  <a:moveTo>
                    <a:pt x="129" y="0"/>
                  </a:moveTo>
                  <a:lnTo>
                    <a:pt x="129" y="0"/>
                  </a:lnTo>
                  <a:lnTo>
                    <a:pt x="116" y="0"/>
                  </a:lnTo>
                  <a:lnTo>
                    <a:pt x="104" y="3"/>
                  </a:lnTo>
                  <a:lnTo>
                    <a:pt x="93" y="5"/>
                  </a:lnTo>
                  <a:lnTo>
                    <a:pt x="81" y="10"/>
                  </a:lnTo>
                  <a:lnTo>
                    <a:pt x="70" y="15"/>
                  </a:lnTo>
                  <a:lnTo>
                    <a:pt x="59" y="21"/>
                  </a:lnTo>
                  <a:lnTo>
                    <a:pt x="50" y="28"/>
                  </a:lnTo>
                  <a:lnTo>
                    <a:pt x="40" y="35"/>
                  </a:lnTo>
                  <a:lnTo>
                    <a:pt x="32" y="43"/>
                  </a:lnTo>
                  <a:lnTo>
                    <a:pt x="25" y="53"/>
                  </a:lnTo>
                  <a:lnTo>
                    <a:pt x="18" y="63"/>
                  </a:lnTo>
                  <a:lnTo>
                    <a:pt x="12" y="73"/>
                  </a:lnTo>
                  <a:lnTo>
                    <a:pt x="7" y="85"/>
                  </a:lnTo>
                  <a:lnTo>
                    <a:pt x="4" y="97"/>
                  </a:lnTo>
                  <a:lnTo>
                    <a:pt x="1" y="109"/>
                  </a:lnTo>
                  <a:lnTo>
                    <a:pt x="0" y="120"/>
                  </a:lnTo>
                  <a:lnTo>
                    <a:pt x="0" y="966"/>
                  </a:lnTo>
                  <a:lnTo>
                    <a:pt x="0" y="966"/>
                  </a:lnTo>
                  <a:lnTo>
                    <a:pt x="0" y="988"/>
                  </a:lnTo>
                  <a:lnTo>
                    <a:pt x="2" y="1009"/>
                  </a:lnTo>
                  <a:lnTo>
                    <a:pt x="7" y="1028"/>
                  </a:lnTo>
                  <a:lnTo>
                    <a:pt x="12" y="1045"/>
                  </a:lnTo>
                  <a:lnTo>
                    <a:pt x="19" y="1061"/>
                  </a:lnTo>
                  <a:lnTo>
                    <a:pt x="28" y="1075"/>
                  </a:lnTo>
                  <a:lnTo>
                    <a:pt x="38" y="1087"/>
                  </a:lnTo>
                  <a:lnTo>
                    <a:pt x="49" y="1098"/>
                  </a:lnTo>
                  <a:lnTo>
                    <a:pt x="62" y="1107"/>
                  </a:lnTo>
                  <a:lnTo>
                    <a:pt x="75" y="1115"/>
                  </a:lnTo>
                  <a:lnTo>
                    <a:pt x="90" y="1121"/>
                  </a:lnTo>
                  <a:lnTo>
                    <a:pt x="106" y="1127"/>
                  </a:lnTo>
                  <a:lnTo>
                    <a:pt x="122" y="1131"/>
                  </a:lnTo>
                  <a:lnTo>
                    <a:pt x="140" y="1134"/>
                  </a:lnTo>
                  <a:lnTo>
                    <a:pt x="159" y="1136"/>
                  </a:lnTo>
                  <a:lnTo>
                    <a:pt x="179" y="1136"/>
                  </a:lnTo>
                  <a:lnTo>
                    <a:pt x="804" y="1136"/>
                  </a:lnTo>
                  <a:lnTo>
                    <a:pt x="804" y="1066"/>
                  </a:lnTo>
                  <a:lnTo>
                    <a:pt x="804" y="996"/>
                  </a:lnTo>
                  <a:lnTo>
                    <a:pt x="804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3" name="Freeform 128"/>
            <p:cNvSpPr>
              <a:spLocks noEditPoints="1"/>
            </p:cNvSpPr>
            <p:nvPr/>
          </p:nvSpPr>
          <p:spPr bwMode="auto">
            <a:xfrm>
              <a:off x="5273281" y="5632431"/>
              <a:ext cx="452438" cy="627063"/>
            </a:xfrm>
            <a:custGeom>
              <a:avLst/>
              <a:gdLst>
                <a:gd name="T0" fmla="*/ 205 w 855"/>
                <a:gd name="T1" fmla="*/ 1185 h 1185"/>
                <a:gd name="T2" fmla="*/ 180 w 855"/>
                <a:gd name="T3" fmla="*/ 1185 h 1185"/>
                <a:gd name="T4" fmla="*/ 136 w 855"/>
                <a:gd name="T5" fmla="*/ 1179 h 1185"/>
                <a:gd name="T6" fmla="*/ 98 w 855"/>
                <a:gd name="T7" fmla="*/ 1166 h 1185"/>
                <a:gd name="T8" fmla="*/ 66 w 855"/>
                <a:gd name="T9" fmla="*/ 1147 h 1185"/>
                <a:gd name="T10" fmla="*/ 40 w 855"/>
                <a:gd name="T11" fmla="*/ 1123 h 1185"/>
                <a:gd name="T12" fmla="*/ 21 w 855"/>
                <a:gd name="T13" fmla="*/ 1092 h 1185"/>
                <a:gd name="T14" fmla="*/ 8 w 855"/>
                <a:gd name="T15" fmla="*/ 1055 h 1185"/>
                <a:gd name="T16" fmla="*/ 1 w 855"/>
                <a:gd name="T17" fmla="*/ 1014 h 1185"/>
                <a:gd name="T18" fmla="*/ 0 w 855"/>
                <a:gd name="T19" fmla="*/ 144 h 1185"/>
                <a:gd name="T20" fmla="*/ 1 w 855"/>
                <a:gd name="T21" fmla="*/ 143 h 1185"/>
                <a:gd name="T22" fmla="*/ 2 w 855"/>
                <a:gd name="T23" fmla="*/ 128 h 1185"/>
                <a:gd name="T24" fmla="*/ 11 w 855"/>
                <a:gd name="T25" fmla="*/ 99 h 1185"/>
                <a:gd name="T26" fmla="*/ 22 w 855"/>
                <a:gd name="T27" fmla="*/ 74 h 1185"/>
                <a:gd name="T28" fmla="*/ 40 w 855"/>
                <a:gd name="T29" fmla="*/ 51 h 1185"/>
                <a:gd name="T30" fmla="*/ 60 w 855"/>
                <a:gd name="T31" fmla="*/ 32 h 1185"/>
                <a:gd name="T32" fmla="*/ 84 w 855"/>
                <a:gd name="T33" fmla="*/ 16 h 1185"/>
                <a:gd name="T34" fmla="*/ 111 w 855"/>
                <a:gd name="T35" fmla="*/ 5 h 1185"/>
                <a:gd name="T36" fmla="*/ 140 w 855"/>
                <a:gd name="T37" fmla="*/ 0 h 1185"/>
                <a:gd name="T38" fmla="*/ 830 w 855"/>
                <a:gd name="T39" fmla="*/ 0 h 1185"/>
                <a:gd name="T40" fmla="*/ 834 w 855"/>
                <a:gd name="T41" fmla="*/ 0 h 1185"/>
                <a:gd name="T42" fmla="*/ 844 w 855"/>
                <a:gd name="T43" fmla="*/ 3 h 1185"/>
                <a:gd name="T44" fmla="*/ 850 w 855"/>
                <a:gd name="T45" fmla="*/ 10 h 1185"/>
                <a:gd name="T46" fmla="*/ 855 w 855"/>
                <a:gd name="T47" fmla="*/ 19 h 1185"/>
                <a:gd name="T48" fmla="*/ 855 w 855"/>
                <a:gd name="T49" fmla="*/ 1160 h 1185"/>
                <a:gd name="T50" fmla="*/ 855 w 855"/>
                <a:gd name="T51" fmla="*/ 1166 h 1185"/>
                <a:gd name="T52" fmla="*/ 850 w 855"/>
                <a:gd name="T53" fmla="*/ 1174 h 1185"/>
                <a:gd name="T54" fmla="*/ 844 w 855"/>
                <a:gd name="T55" fmla="*/ 1181 h 1185"/>
                <a:gd name="T56" fmla="*/ 834 w 855"/>
                <a:gd name="T57" fmla="*/ 1185 h 1185"/>
                <a:gd name="T58" fmla="*/ 830 w 855"/>
                <a:gd name="T59" fmla="*/ 1185 h 1185"/>
                <a:gd name="T60" fmla="*/ 51 w 855"/>
                <a:gd name="T61" fmla="*/ 990 h 1185"/>
                <a:gd name="T62" fmla="*/ 51 w 855"/>
                <a:gd name="T63" fmla="*/ 1008 h 1185"/>
                <a:gd name="T64" fmla="*/ 56 w 855"/>
                <a:gd name="T65" fmla="*/ 1040 h 1185"/>
                <a:gd name="T66" fmla="*/ 65 w 855"/>
                <a:gd name="T67" fmla="*/ 1067 h 1185"/>
                <a:gd name="T68" fmla="*/ 79 w 855"/>
                <a:gd name="T69" fmla="*/ 1091 h 1185"/>
                <a:gd name="T70" fmla="*/ 98 w 855"/>
                <a:gd name="T71" fmla="*/ 1109 h 1185"/>
                <a:gd name="T72" fmla="*/ 122 w 855"/>
                <a:gd name="T73" fmla="*/ 1122 h 1185"/>
                <a:gd name="T74" fmla="*/ 152 w 855"/>
                <a:gd name="T75" fmla="*/ 1130 h 1185"/>
                <a:gd name="T76" fmla="*/ 186 w 855"/>
                <a:gd name="T77" fmla="*/ 1135 h 1185"/>
                <a:gd name="T78" fmla="*/ 805 w 855"/>
                <a:gd name="T79" fmla="*/ 1135 h 1185"/>
                <a:gd name="T80" fmla="*/ 155 w 855"/>
                <a:gd name="T81" fmla="*/ 49 h 1185"/>
                <a:gd name="T82" fmla="*/ 145 w 855"/>
                <a:gd name="T83" fmla="*/ 49 h 1185"/>
                <a:gd name="T84" fmla="*/ 126 w 855"/>
                <a:gd name="T85" fmla="*/ 53 h 1185"/>
                <a:gd name="T86" fmla="*/ 108 w 855"/>
                <a:gd name="T87" fmla="*/ 60 h 1185"/>
                <a:gd name="T88" fmla="*/ 91 w 855"/>
                <a:gd name="T89" fmla="*/ 71 h 1185"/>
                <a:gd name="T90" fmla="*/ 77 w 855"/>
                <a:gd name="T91" fmla="*/ 84 h 1185"/>
                <a:gd name="T92" fmla="*/ 65 w 855"/>
                <a:gd name="T93" fmla="*/ 99 h 1185"/>
                <a:gd name="T94" fmla="*/ 57 w 855"/>
                <a:gd name="T95" fmla="*/ 117 h 1185"/>
                <a:gd name="T96" fmla="*/ 52 w 855"/>
                <a:gd name="T97" fmla="*/ 136 h 1185"/>
                <a:gd name="T98" fmla="*/ 51 w 855"/>
                <a:gd name="T99" fmla="*/ 146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5" h="1185">
                  <a:moveTo>
                    <a:pt x="830" y="1185"/>
                  </a:moveTo>
                  <a:lnTo>
                    <a:pt x="205" y="1185"/>
                  </a:lnTo>
                  <a:lnTo>
                    <a:pt x="205" y="1185"/>
                  </a:lnTo>
                  <a:lnTo>
                    <a:pt x="180" y="1185"/>
                  </a:lnTo>
                  <a:lnTo>
                    <a:pt x="158" y="1182"/>
                  </a:lnTo>
                  <a:lnTo>
                    <a:pt x="136" y="1179"/>
                  </a:lnTo>
                  <a:lnTo>
                    <a:pt x="116" y="1173"/>
                  </a:lnTo>
                  <a:lnTo>
                    <a:pt x="98" y="1166"/>
                  </a:lnTo>
                  <a:lnTo>
                    <a:pt x="82" y="1157"/>
                  </a:lnTo>
                  <a:lnTo>
                    <a:pt x="66" y="1147"/>
                  </a:lnTo>
                  <a:lnTo>
                    <a:pt x="52" y="1136"/>
                  </a:lnTo>
                  <a:lnTo>
                    <a:pt x="40" y="1123"/>
                  </a:lnTo>
                  <a:lnTo>
                    <a:pt x="30" y="1107"/>
                  </a:lnTo>
                  <a:lnTo>
                    <a:pt x="21" y="1092"/>
                  </a:lnTo>
                  <a:lnTo>
                    <a:pt x="14" y="1074"/>
                  </a:lnTo>
                  <a:lnTo>
                    <a:pt x="8" y="1055"/>
                  </a:lnTo>
                  <a:lnTo>
                    <a:pt x="3" y="1035"/>
                  </a:lnTo>
                  <a:lnTo>
                    <a:pt x="1" y="1014"/>
                  </a:lnTo>
                  <a:lnTo>
                    <a:pt x="0" y="99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2" y="128"/>
                  </a:lnTo>
                  <a:lnTo>
                    <a:pt x="6" y="114"/>
                  </a:lnTo>
                  <a:lnTo>
                    <a:pt x="11" y="99"/>
                  </a:lnTo>
                  <a:lnTo>
                    <a:pt x="15" y="86"/>
                  </a:lnTo>
                  <a:lnTo>
                    <a:pt x="22" y="74"/>
                  </a:lnTo>
                  <a:lnTo>
                    <a:pt x="31" y="62"/>
                  </a:lnTo>
                  <a:lnTo>
                    <a:pt x="40" y="51"/>
                  </a:lnTo>
                  <a:lnTo>
                    <a:pt x="50" y="41"/>
                  </a:lnTo>
                  <a:lnTo>
                    <a:pt x="60" y="32"/>
                  </a:lnTo>
                  <a:lnTo>
                    <a:pt x="72" y="23"/>
                  </a:lnTo>
                  <a:lnTo>
                    <a:pt x="84" y="16"/>
                  </a:lnTo>
                  <a:lnTo>
                    <a:pt x="97" y="10"/>
                  </a:lnTo>
                  <a:lnTo>
                    <a:pt x="111" y="5"/>
                  </a:lnTo>
                  <a:lnTo>
                    <a:pt x="126" y="2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830" y="0"/>
                  </a:lnTo>
                  <a:lnTo>
                    <a:pt x="830" y="0"/>
                  </a:lnTo>
                  <a:lnTo>
                    <a:pt x="834" y="0"/>
                  </a:lnTo>
                  <a:lnTo>
                    <a:pt x="839" y="1"/>
                  </a:lnTo>
                  <a:lnTo>
                    <a:pt x="844" y="3"/>
                  </a:lnTo>
                  <a:lnTo>
                    <a:pt x="847" y="7"/>
                  </a:lnTo>
                  <a:lnTo>
                    <a:pt x="850" y="10"/>
                  </a:lnTo>
                  <a:lnTo>
                    <a:pt x="852" y="14"/>
                  </a:lnTo>
                  <a:lnTo>
                    <a:pt x="855" y="19"/>
                  </a:lnTo>
                  <a:lnTo>
                    <a:pt x="855" y="24"/>
                  </a:lnTo>
                  <a:lnTo>
                    <a:pt x="855" y="1160"/>
                  </a:lnTo>
                  <a:lnTo>
                    <a:pt x="855" y="1160"/>
                  </a:lnTo>
                  <a:lnTo>
                    <a:pt x="855" y="1166"/>
                  </a:lnTo>
                  <a:lnTo>
                    <a:pt x="852" y="1170"/>
                  </a:lnTo>
                  <a:lnTo>
                    <a:pt x="850" y="1174"/>
                  </a:lnTo>
                  <a:lnTo>
                    <a:pt x="847" y="1177"/>
                  </a:lnTo>
                  <a:lnTo>
                    <a:pt x="844" y="1181"/>
                  </a:lnTo>
                  <a:lnTo>
                    <a:pt x="839" y="1183"/>
                  </a:lnTo>
                  <a:lnTo>
                    <a:pt x="834" y="1185"/>
                  </a:lnTo>
                  <a:lnTo>
                    <a:pt x="830" y="1185"/>
                  </a:lnTo>
                  <a:lnTo>
                    <a:pt x="830" y="1185"/>
                  </a:lnTo>
                  <a:close/>
                  <a:moveTo>
                    <a:pt x="51" y="146"/>
                  </a:moveTo>
                  <a:lnTo>
                    <a:pt x="51" y="990"/>
                  </a:lnTo>
                  <a:lnTo>
                    <a:pt x="51" y="990"/>
                  </a:lnTo>
                  <a:lnTo>
                    <a:pt x="51" y="1008"/>
                  </a:lnTo>
                  <a:lnTo>
                    <a:pt x="52" y="1024"/>
                  </a:lnTo>
                  <a:lnTo>
                    <a:pt x="56" y="1040"/>
                  </a:lnTo>
                  <a:lnTo>
                    <a:pt x="59" y="1054"/>
                  </a:lnTo>
                  <a:lnTo>
                    <a:pt x="65" y="1067"/>
                  </a:lnTo>
                  <a:lnTo>
                    <a:pt x="71" y="1079"/>
                  </a:lnTo>
                  <a:lnTo>
                    <a:pt x="79" y="1091"/>
                  </a:lnTo>
                  <a:lnTo>
                    <a:pt x="88" y="1100"/>
                  </a:lnTo>
                  <a:lnTo>
                    <a:pt x="98" y="1109"/>
                  </a:lnTo>
                  <a:lnTo>
                    <a:pt x="110" y="1116"/>
                  </a:lnTo>
                  <a:lnTo>
                    <a:pt x="122" y="1122"/>
                  </a:lnTo>
                  <a:lnTo>
                    <a:pt x="136" y="1126"/>
                  </a:lnTo>
                  <a:lnTo>
                    <a:pt x="152" y="1130"/>
                  </a:lnTo>
                  <a:lnTo>
                    <a:pt x="168" y="1134"/>
                  </a:lnTo>
                  <a:lnTo>
                    <a:pt x="186" y="1135"/>
                  </a:lnTo>
                  <a:lnTo>
                    <a:pt x="205" y="1135"/>
                  </a:lnTo>
                  <a:lnTo>
                    <a:pt x="805" y="1135"/>
                  </a:lnTo>
                  <a:lnTo>
                    <a:pt x="805" y="49"/>
                  </a:lnTo>
                  <a:lnTo>
                    <a:pt x="155" y="49"/>
                  </a:lnTo>
                  <a:lnTo>
                    <a:pt x="155" y="49"/>
                  </a:lnTo>
                  <a:lnTo>
                    <a:pt x="145" y="49"/>
                  </a:lnTo>
                  <a:lnTo>
                    <a:pt x="135" y="51"/>
                  </a:lnTo>
                  <a:lnTo>
                    <a:pt x="126" y="53"/>
                  </a:lnTo>
                  <a:lnTo>
                    <a:pt x="116" y="57"/>
                  </a:lnTo>
                  <a:lnTo>
                    <a:pt x="108" y="60"/>
                  </a:lnTo>
                  <a:lnTo>
                    <a:pt x="100" y="65"/>
                  </a:lnTo>
                  <a:lnTo>
                    <a:pt x="91" y="71"/>
                  </a:lnTo>
                  <a:lnTo>
                    <a:pt x="84" y="77"/>
                  </a:lnTo>
                  <a:lnTo>
                    <a:pt x="77" y="84"/>
                  </a:lnTo>
                  <a:lnTo>
                    <a:pt x="71" y="91"/>
                  </a:lnTo>
                  <a:lnTo>
                    <a:pt x="65" y="99"/>
                  </a:lnTo>
                  <a:lnTo>
                    <a:pt x="60" y="108"/>
                  </a:lnTo>
                  <a:lnTo>
                    <a:pt x="57" y="117"/>
                  </a:lnTo>
                  <a:lnTo>
                    <a:pt x="53" y="127"/>
                  </a:lnTo>
                  <a:lnTo>
                    <a:pt x="52" y="136"/>
                  </a:lnTo>
                  <a:lnTo>
                    <a:pt x="51" y="146"/>
                  </a:lnTo>
                  <a:lnTo>
                    <a:pt x="51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4" name="Freeform 129"/>
            <p:cNvSpPr/>
            <p:nvPr/>
          </p:nvSpPr>
          <p:spPr bwMode="auto">
            <a:xfrm>
              <a:off x="5330431" y="6129319"/>
              <a:ext cx="346075" cy="74613"/>
            </a:xfrm>
            <a:custGeom>
              <a:avLst/>
              <a:gdLst>
                <a:gd name="T0" fmla="*/ 654 w 654"/>
                <a:gd name="T1" fmla="*/ 140 h 140"/>
                <a:gd name="T2" fmla="*/ 87 w 654"/>
                <a:gd name="T3" fmla="*/ 140 h 140"/>
                <a:gd name="T4" fmla="*/ 87 w 654"/>
                <a:gd name="T5" fmla="*/ 140 h 140"/>
                <a:gd name="T6" fmla="*/ 75 w 654"/>
                <a:gd name="T7" fmla="*/ 140 h 140"/>
                <a:gd name="T8" fmla="*/ 63 w 654"/>
                <a:gd name="T9" fmla="*/ 139 h 140"/>
                <a:gd name="T10" fmla="*/ 53 w 654"/>
                <a:gd name="T11" fmla="*/ 138 h 140"/>
                <a:gd name="T12" fmla="*/ 44 w 654"/>
                <a:gd name="T13" fmla="*/ 134 h 140"/>
                <a:gd name="T14" fmla="*/ 35 w 654"/>
                <a:gd name="T15" fmla="*/ 132 h 140"/>
                <a:gd name="T16" fmla="*/ 28 w 654"/>
                <a:gd name="T17" fmla="*/ 128 h 140"/>
                <a:gd name="T18" fmla="*/ 22 w 654"/>
                <a:gd name="T19" fmla="*/ 124 h 140"/>
                <a:gd name="T20" fmla="*/ 18 w 654"/>
                <a:gd name="T21" fmla="*/ 119 h 140"/>
                <a:gd name="T22" fmla="*/ 13 w 654"/>
                <a:gd name="T23" fmla="*/ 114 h 140"/>
                <a:gd name="T24" fmla="*/ 9 w 654"/>
                <a:gd name="T25" fmla="*/ 108 h 140"/>
                <a:gd name="T26" fmla="*/ 6 w 654"/>
                <a:gd name="T27" fmla="*/ 102 h 140"/>
                <a:gd name="T28" fmla="*/ 3 w 654"/>
                <a:gd name="T29" fmla="*/ 96 h 140"/>
                <a:gd name="T30" fmla="*/ 1 w 654"/>
                <a:gd name="T31" fmla="*/ 83 h 140"/>
                <a:gd name="T32" fmla="*/ 0 w 654"/>
                <a:gd name="T33" fmla="*/ 70 h 140"/>
                <a:gd name="T34" fmla="*/ 0 w 654"/>
                <a:gd name="T35" fmla="*/ 70 h 140"/>
                <a:gd name="T36" fmla="*/ 1 w 654"/>
                <a:gd name="T37" fmla="*/ 56 h 140"/>
                <a:gd name="T38" fmla="*/ 3 w 654"/>
                <a:gd name="T39" fmla="*/ 43 h 140"/>
                <a:gd name="T40" fmla="*/ 6 w 654"/>
                <a:gd name="T41" fmla="*/ 37 h 140"/>
                <a:gd name="T42" fmla="*/ 9 w 654"/>
                <a:gd name="T43" fmla="*/ 31 h 140"/>
                <a:gd name="T44" fmla="*/ 13 w 654"/>
                <a:gd name="T45" fmla="*/ 25 h 140"/>
                <a:gd name="T46" fmla="*/ 18 w 654"/>
                <a:gd name="T47" fmla="*/ 20 h 140"/>
                <a:gd name="T48" fmla="*/ 22 w 654"/>
                <a:gd name="T49" fmla="*/ 16 h 140"/>
                <a:gd name="T50" fmla="*/ 28 w 654"/>
                <a:gd name="T51" fmla="*/ 12 h 140"/>
                <a:gd name="T52" fmla="*/ 35 w 654"/>
                <a:gd name="T53" fmla="*/ 8 h 140"/>
                <a:gd name="T54" fmla="*/ 44 w 654"/>
                <a:gd name="T55" fmla="*/ 5 h 140"/>
                <a:gd name="T56" fmla="*/ 53 w 654"/>
                <a:gd name="T57" fmla="*/ 3 h 140"/>
                <a:gd name="T58" fmla="*/ 63 w 654"/>
                <a:gd name="T59" fmla="*/ 1 h 140"/>
                <a:gd name="T60" fmla="*/ 75 w 654"/>
                <a:gd name="T61" fmla="*/ 0 h 140"/>
                <a:gd name="T62" fmla="*/ 87 w 654"/>
                <a:gd name="T63" fmla="*/ 0 h 140"/>
                <a:gd name="T64" fmla="*/ 654 w 654"/>
                <a:gd name="T65" fmla="*/ 0 h 140"/>
                <a:gd name="T66" fmla="*/ 654 w 654"/>
                <a:gd name="T67" fmla="*/ 0 h 140"/>
                <a:gd name="T68" fmla="*/ 649 w 654"/>
                <a:gd name="T69" fmla="*/ 11 h 140"/>
                <a:gd name="T70" fmla="*/ 644 w 654"/>
                <a:gd name="T71" fmla="*/ 23 h 140"/>
                <a:gd name="T72" fmla="*/ 641 w 654"/>
                <a:gd name="T73" fmla="*/ 41 h 140"/>
                <a:gd name="T74" fmla="*/ 640 w 654"/>
                <a:gd name="T75" fmla="*/ 50 h 140"/>
                <a:gd name="T76" fmla="*/ 639 w 654"/>
                <a:gd name="T77" fmla="*/ 61 h 140"/>
                <a:gd name="T78" fmla="*/ 639 w 654"/>
                <a:gd name="T79" fmla="*/ 73 h 140"/>
                <a:gd name="T80" fmla="*/ 639 w 654"/>
                <a:gd name="T81" fmla="*/ 84 h 140"/>
                <a:gd name="T82" fmla="*/ 641 w 654"/>
                <a:gd name="T83" fmla="*/ 98 h 140"/>
                <a:gd name="T84" fmla="*/ 644 w 654"/>
                <a:gd name="T85" fmla="*/ 112 h 140"/>
                <a:gd name="T86" fmla="*/ 648 w 654"/>
                <a:gd name="T87" fmla="*/ 126 h 140"/>
                <a:gd name="T88" fmla="*/ 654 w 654"/>
                <a:gd name="T89" fmla="*/ 140 h 140"/>
                <a:gd name="T90" fmla="*/ 654 w 654"/>
                <a:gd name="T9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4" h="140">
                  <a:moveTo>
                    <a:pt x="654" y="140"/>
                  </a:moveTo>
                  <a:lnTo>
                    <a:pt x="87" y="140"/>
                  </a:lnTo>
                  <a:lnTo>
                    <a:pt x="87" y="140"/>
                  </a:lnTo>
                  <a:lnTo>
                    <a:pt x="75" y="140"/>
                  </a:lnTo>
                  <a:lnTo>
                    <a:pt x="63" y="139"/>
                  </a:lnTo>
                  <a:lnTo>
                    <a:pt x="53" y="138"/>
                  </a:lnTo>
                  <a:lnTo>
                    <a:pt x="44" y="134"/>
                  </a:lnTo>
                  <a:lnTo>
                    <a:pt x="35" y="132"/>
                  </a:lnTo>
                  <a:lnTo>
                    <a:pt x="28" y="128"/>
                  </a:lnTo>
                  <a:lnTo>
                    <a:pt x="22" y="124"/>
                  </a:lnTo>
                  <a:lnTo>
                    <a:pt x="18" y="119"/>
                  </a:lnTo>
                  <a:lnTo>
                    <a:pt x="13" y="114"/>
                  </a:lnTo>
                  <a:lnTo>
                    <a:pt x="9" y="108"/>
                  </a:lnTo>
                  <a:lnTo>
                    <a:pt x="6" y="102"/>
                  </a:lnTo>
                  <a:lnTo>
                    <a:pt x="3" y="96"/>
                  </a:lnTo>
                  <a:lnTo>
                    <a:pt x="1" y="8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56"/>
                  </a:lnTo>
                  <a:lnTo>
                    <a:pt x="3" y="43"/>
                  </a:lnTo>
                  <a:lnTo>
                    <a:pt x="6" y="37"/>
                  </a:lnTo>
                  <a:lnTo>
                    <a:pt x="9" y="31"/>
                  </a:lnTo>
                  <a:lnTo>
                    <a:pt x="13" y="25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8" y="12"/>
                  </a:lnTo>
                  <a:lnTo>
                    <a:pt x="35" y="8"/>
                  </a:lnTo>
                  <a:lnTo>
                    <a:pt x="44" y="5"/>
                  </a:lnTo>
                  <a:lnTo>
                    <a:pt x="53" y="3"/>
                  </a:lnTo>
                  <a:lnTo>
                    <a:pt x="63" y="1"/>
                  </a:lnTo>
                  <a:lnTo>
                    <a:pt x="75" y="0"/>
                  </a:lnTo>
                  <a:lnTo>
                    <a:pt x="87" y="0"/>
                  </a:lnTo>
                  <a:lnTo>
                    <a:pt x="654" y="0"/>
                  </a:lnTo>
                  <a:lnTo>
                    <a:pt x="654" y="0"/>
                  </a:lnTo>
                  <a:lnTo>
                    <a:pt x="649" y="11"/>
                  </a:lnTo>
                  <a:lnTo>
                    <a:pt x="644" y="23"/>
                  </a:lnTo>
                  <a:lnTo>
                    <a:pt x="641" y="41"/>
                  </a:lnTo>
                  <a:lnTo>
                    <a:pt x="640" y="50"/>
                  </a:lnTo>
                  <a:lnTo>
                    <a:pt x="639" y="61"/>
                  </a:lnTo>
                  <a:lnTo>
                    <a:pt x="639" y="73"/>
                  </a:lnTo>
                  <a:lnTo>
                    <a:pt x="639" y="84"/>
                  </a:lnTo>
                  <a:lnTo>
                    <a:pt x="641" y="98"/>
                  </a:lnTo>
                  <a:lnTo>
                    <a:pt x="644" y="112"/>
                  </a:lnTo>
                  <a:lnTo>
                    <a:pt x="648" y="126"/>
                  </a:lnTo>
                  <a:lnTo>
                    <a:pt x="654" y="140"/>
                  </a:lnTo>
                  <a:lnTo>
                    <a:pt x="65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5" name="Freeform 130"/>
            <p:cNvSpPr>
              <a:spLocks noEditPoints="1"/>
            </p:cNvSpPr>
            <p:nvPr/>
          </p:nvSpPr>
          <p:spPr bwMode="auto">
            <a:xfrm>
              <a:off x="5317731" y="6116619"/>
              <a:ext cx="373063" cy="100013"/>
            </a:xfrm>
            <a:custGeom>
              <a:avLst/>
              <a:gdLst>
                <a:gd name="T0" fmla="*/ 679 w 704"/>
                <a:gd name="T1" fmla="*/ 190 h 190"/>
                <a:gd name="T2" fmla="*/ 112 w 704"/>
                <a:gd name="T3" fmla="*/ 190 h 190"/>
                <a:gd name="T4" fmla="*/ 94 w 704"/>
                <a:gd name="T5" fmla="*/ 190 h 190"/>
                <a:gd name="T6" fmla="*/ 64 w 704"/>
                <a:gd name="T7" fmla="*/ 184 h 190"/>
                <a:gd name="T8" fmla="*/ 40 w 704"/>
                <a:gd name="T9" fmla="*/ 175 h 190"/>
                <a:gd name="T10" fmla="*/ 24 w 704"/>
                <a:gd name="T11" fmla="*/ 162 h 190"/>
                <a:gd name="T12" fmla="*/ 13 w 704"/>
                <a:gd name="T13" fmla="*/ 146 h 190"/>
                <a:gd name="T14" fmla="*/ 5 w 704"/>
                <a:gd name="T15" fmla="*/ 130 h 190"/>
                <a:gd name="T16" fmla="*/ 0 w 704"/>
                <a:gd name="T17" fmla="*/ 107 h 190"/>
                <a:gd name="T18" fmla="*/ 0 w 704"/>
                <a:gd name="T19" fmla="*/ 95 h 190"/>
                <a:gd name="T20" fmla="*/ 2 w 704"/>
                <a:gd name="T21" fmla="*/ 70 h 190"/>
                <a:gd name="T22" fmla="*/ 7 w 704"/>
                <a:gd name="T23" fmla="*/ 54 h 190"/>
                <a:gd name="T24" fmla="*/ 15 w 704"/>
                <a:gd name="T25" fmla="*/ 38 h 190"/>
                <a:gd name="T26" fmla="*/ 27 w 704"/>
                <a:gd name="T27" fmla="*/ 25 h 190"/>
                <a:gd name="T28" fmla="*/ 45 w 704"/>
                <a:gd name="T29" fmla="*/ 13 h 190"/>
                <a:gd name="T30" fmla="*/ 66 w 704"/>
                <a:gd name="T31" fmla="*/ 5 h 190"/>
                <a:gd name="T32" fmla="*/ 95 w 704"/>
                <a:gd name="T33" fmla="*/ 0 h 190"/>
                <a:gd name="T34" fmla="*/ 679 w 704"/>
                <a:gd name="T35" fmla="*/ 0 h 190"/>
                <a:gd name="T36" fmla="*/ 686 w 704"/>
                <a:gd name="T37" fmla="*/ 0 h 190"/>
                <a:gd name="T38" fmla="*/ 697 w 704"/>
                <a:gd name="T39" fmla="*/ 7 h 190"/>
                <a:gd name="T40" fmla="*/ 700 w 704"/>
                <a:gd name="T41" fmla="*/ 12 h 190"/>
                <a:gd name="T42" fmla="*/ 704 w 704"/>
                <a:gd name="T43" fmla="*/ 25 h 190"/>
                <a:gd name="T44" fmla="*/ 700 w 704"/>
                <a:gd name="T45" fmla="*/ 38 h 190"/>
                <a:gd name="T46" fmla="*/ 697 w 704"/>
                <a:gd name="T47" fmla="*/ 48 h 190"/>
                <a:gd name="T48" fmla="*/ 690 w 704"/>
                <a:gd name="T49" fmla="*/ 71 h 190"/>
                <a:gd name="T50" fmla="*/ 688 w 704"/>
                <a:gd name="T51" fmla="*/ 98 h 190"/>
                <a:gd name="T52" fmla="*/ 691 w 704"/>
                <a:gd name="T53" fmla="*/ 119 h 190"/>
                <a:gd name="T54" fmla="*/ 697 w 704"/>
                <a:gd name="T55" fmla="*/ 142 h 190"/>
                <a:gd name="T56" fmla="*/ 702 w 704"/>
                <a:gd name="T57" fmla="*/ 153 h 190"/>
                <a:gd name="T58" fmla="*/ 704 w 704"/>
                <a:gd name="T59" fmla="*/ 165 h 190"/>
                <a:gd name="T60" fmla="*/ 704 w 704"/>
                <a:gd name="T61" fmla="*/ 171 h 190"/>
                <a:gd name="T62" fmla="*/ 700 w 704"/>
                <a:gd name="T63" fmla="*/ 180 h 190"/>
                <a:gd name="T64" fmla="*/ 693 w 704"/>
                <a:gd name="T65" fmla="*/ 187 h 190"/>
                <a:gd name="T66" fmla="*/ 685 w 704"/>
                <a:gd name="T67" fmla="*/ 190 h 190"/>
                <a:gd name="T68" fmla="*/ 679 w 704"/>
                <a:gd name="T69" fmla="*/ 190 h 190"/>
                <a:gd name="T70" fmla="*/ 112 w 704"/>
                <a:gd name="T71" fmla="*/ 50 h 190"/>
                <a:gd name="T72" fmla="*/ 78 w 704"/>
                <a:gd name="T73" fmla="*/ 54 h 190"/>
                <a:gd name="T74" fmla="*/ 59 w 704"/>
                <a:gd name="T75" fmla="*/ 64 h 190"/>
                <a:gd name="T76" fmla="*/ 51 w 704"/>
                <a:gd name="T77" fmla="*/ 79 h 190"/>
                <a:gd name="T78" fmla="*/ 50 w 704"/>
                <a:gd name="T79" fmla="*/ 95 h 190"/>
                <a:gd name="T80" fmla="*/ 50 w 704"/>
                <a:gd name="T81" fmla="*/ 104 h 190"/>
                <a:gd name="T82" fmla="*/ 55 w 704"/>
                <a:gd name="T83" fmla="*/ 120 h 190"/>
                <a:gd name="T84" fmla="*/ 68 w 704"/>
                <a:gd name="T85" fmla="*/ 132 h 190"/>
                <a:gd name="T86" fmla="*/ 94 w 704"/>
                <a:gd name="T87" fmla="*/ 140 h 190"/>
                <a:gd name="T88" fmla="*/ 645 w 704"/>
                <a:gd name="T89" fmla="*/ 140 h 190"/>
                <a:gd name="T90" fmla="*/ 641 w 704"/>
                <a:gd name="T91" fmla="*/ 127 h 190"/>
                <a:gd name="T92" fmla="*/ 639 w 704"/>
                <a:gd name="T93" fmla="*/ 102 h 190"/>
                <a:gd name="T94" fmla="*/ 640 w 704"/>
                <a:gd name="T95" fmla="*/ 68 h 190"/>
                <a:gd name="T96" fmla="*/ 112 w 704"/>
                <a:gd name="T97" fmla="*/ 5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190">
                  <a:moveTo>
                    <a:pt x="679" y="190"/>
                  </a:moveTo>
                  <a:lnTo>
                    <a:pt x="679" y="190"/>
                  </a:lnTo>
                  <a:lnTo>
                    <a:pt x="679" y="190"/>
                  </a:lnTo>
                  <a:lnTo>
                    <a:pt x="112" y="190"/>
                  </a:lnTo>
                  <a:lnTo>
                    <a:pt x="112" y="190"/>
                  </a:lnTo>
                  <a:lnTo>
                    <a:pt x="94" y="190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1" y="180"/>
                  </a:lnTo>
                  <a:lnTo>
                    <a:pt x="40" y="175"/>
                  </a:lnTo>
                  <a:lnTo>
                    <a:pt x="32" y="168"/>
                  </a:lnTo>
                  <a:lnTo>
                    <a:pt x="24" y="162"/>
                  </a:lnTo>
                  <a:lnTo>
                    <a:pt x="18" y="153"/>
                  </a:lnTo>
                  <a:lnTo>
                    <a:pt x="13" y="146"/>
                  </a:lnTo>
                  <a:lnTo>
                    <a:pt x="8" y="138"/>
                  </a:lnTo>
                  <a:lnTo>
                    <a:pt x="5" y="130"/>
                  </a:lnTo>
                  <a:lnTo>
                    <a:pt x="3" y="123"/>
                  </a:lnTo>
                  <a:lnTo>
                    <a:pt x="0" y="107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" y="79"/>
                  </a:lnTo>
                  <a:lnTo>
                    <a:pt x="2" y="70"/>
                  </a:lnTo>
                  <a:lnTo>
                    <a:pt x="5" y="62"/>
                  </a:lnTo>
                  <a:lnTo>
                    <a:pt x="7" y="54"/>
                  </a:lnTo>
                  <a:lnTo>
                    <a:pt x="11" y="47"/>
                  </a:lnTo>
                  <a:lnTo>
                    <a:pt x="15" y="38"/>
                  </a:lnTo>
                  <a:lnTo>
                    <a:pt x="21" y="31"/>
                  </a:lnTo>
                  <a:lnTo>
                    <a:pt x="27" y="25"/>
                  </a:lnTo>
                  <a:lnTo>
                    <a:pt x="36" y="19"/>
                  </a:lnTo>
                  <a:lnTo>
                    <a:pt x="45" y="13"/>
                  </a:lnTo>
                  <a:lnTo>
                    <a:pt x="55" y="9"/>
                  </a:lnTo>
                  <a:lnTo>
                    <a:pt x="66" y="5"/>
                  </a:lnTo>
                  <a:lnTo>
                    <a:pt x="81" y="3"/>
                  </a:lnTo>
                  <a:lnTo>
                    <a:pt x="95" y="0"/>
                  </a:lnTo>
                  <a:lnTo>
                    <a:pt x="112" y="0"/>
                  </a:lnTo>
                  <a:lnTo>
                    <a:pt x="679" y="0"/>
                  </a:lnTo>
                  <a:lnTo>
                    <a:pt x="679" y="0"/>
                  </a:lnTo>
                  <a:lnTo>
                    <a:pt x="686" y="0"/>
                  </a:lnTo>
                  <a:lnTo>
                    <a:pt x="692" y="4"/>
                  </a:lnTo>
                  <a:lnTo>
                    <a:pt x="697" y="7"/>
                  </a:lnTo>
                  <a:lnTo>
                    <a:pt x="700" y="12"/>
                  </a:lnTo>
                  <a:lnTo>
                    <a:pt x="700" y="12"/>
                  </a:lnTo>
                  <a:lnTo>
                    <a:pt x="704" y="19"/>
                  </a:lnTo>
                  <a:lnTo>
                    <a:pt x="704" y="25"/>
                  </a:lnTo>
                  <a:lnTo>
                    <a:pt x="703" y="31"/>
                  </a:lnTo>
                  <a:lnTo>
                    <a:pt x="700" y="38"/>
                  </a:lnTo>
                  <a:lnTo>
                    <a:pt x="700" y="38"/>
                  </a:lnTo>
                  <a:lnTo>
                    <a:pt x="697" y="48"/>
                  </a:lnTo>
                  <a:lnTo>
                    <a:pt x="693" y="57"/>
                  </a:lnTo>
                  <a:lnTo>
                    <a:pt x="690" y="71"/>
                  </a:lnTo>
                  <a:lnTo>
                    <a:pt x="688" y="88"/>
                  </a:lnTo>
                  <a:lnTo>
                    <a:pt x="688" y="98"/>
                  </a:lnTo>
                  <a:lnTo>
                    <a:pt x="688" y="108"/>
                  </a:lnTo>
                  <a:lnTo>
                    <a:pt x="691" y="119"/>
                  </a:lnTo>
                  <a:lnTo>
                    <a:pt x="693" y="130"/>
                  </a:lnTo>
                  <a:lnTo>
                    <a:pt x="697" y="142"/>
                  </a:lnTo>
                  <a:lnTo>
                    <a:pt x="702" y="153"/>
                  </a:lnTo>
                  <a:lnTo>
                    <a:pt x="702" y="153"/>
                  </a:lnTo>
                  <a:lnTo>
                    <a:pt x="704" y="159"/>
                  </a:lnTo>
                  <a:lnTo>
                    <a:pt x="704" y="165"/>
                  </a:lnTo>
                  <a:lnTo>
                    <a:pt x="704" y="165"/>
                  </a:lnTo>
                  <a:lnTo>
                    <a:pt x="704" y="171"/>
                  </a:lnTo>
                  <a:lnTo>
                    <a:pt x="703" y="176"/>
                  </a:lnTo>
                  <a:lnTo>
                    <a:pt x="700" y="180"/>
                  </a:lnTo>
                  <a:lnTo>
                    <a:pt x="697" y="183"/>
                  </a:lnTo>
                  <a:lnTo>
                    <a:pt x="693" y="187"/>
                  </a:lnTo>
                  <a:lnTo>
                    <a:pt x="690" y="189"/>
                  </a:lnTo>
                  <a:lnTo>
                    <a:pt x="685" y="190"/>
                  </a:lnTo>
                  <a:lnTo>
                    <a:pt x="679" y="190"/>
                  </a:lnTo>
                  <a:lnTo>
                    <a:pt x="679" y="190"/>
                  </a:lnTo>
                  <a:close/>
                  <a:moveTo>
                    <a:pt x="112" y="50"/>
                  </a:moveTo>
                  <a:lnTo>
                    <a:pt x="112" y="50"/>
                  </a:lnTo>
                  <a:lnTo>
                    <a:pt x="93" y="51"/>
                  </a:lnTo>
                  <a:lnTo>
                    <a:pt x="78" y="54"/>
                  </a:lnTo>
                  <a:lnTo>
                    <a:pt x="66" y="58"/>
                  </a:lnTo>
                  <a:lnTo>
                    <a:pt x="59" y="64"/>
                  </a:lnTo>
                  <a:lnTo>
                    <a:pt x="55" y="70"/>
                  </a:lnTo>
                  <a:lnTo>
                    <a:pt x="51" y="79"/>
                  </a:lnTo>
                  <a:lnTo>
                    <a:pt x="50" y="87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104"/>
                  </a:lnTo>
                  <a:lnTo>
                    <a:pt x="51" y="112"/>
                  </a:lnTo>
                  <a:lnTo>
                    <a:pt x="55" y="120"/>
                  </a:lnTo>
                  <a:lnTo>
                    <a:pt x="60" y="126"/>
                  </a:lnTo>
                  <a:lnTo>
                    <a:pt x="68" y="132"/>
                  </a:lnTo>
                  <a:lnTo>
                    <a:pt x="78" y="137"/>
                  </a:lnTo>
                  <a:lnTo>
                    <a:pt x="94" y="140"/>
                  </a:lnTo>
                  <a:lnTo>
                    <a:pt x="112" y="140"/>
                  </a:lnTo>
                  <a:lnTo>
                    <a:pt x="645" y="140"/>
                  </a:lnTo>
                  <a:lnTo>
                    <a:pt x="645" y="140"/>
                  </a:lnTo>
                  <a:lnTo>
                    <a:pt x="641" y="127"/>
                  </a:lnTo>
                  <a:lnTo>
                    <a:pt x="640" y="114"/>
                  </a:lnTo>
                  <a:lnTo>
                    <a:pt x="639" y="102"/>
                  </a:lnTo>
                  <a:lnTo>
                    <a:pt x="639" y="90"/>
                  </a:lnTo>
                  <a:lnTo>
                    <a:pt x="640" y="68"/>
                  </a:lnTo>
                  <a:lnTo>
                    <a:pt x="643" y="50"/>
                  </a:lnTo>
                  <a:lnTo>
                    <a:pt x="11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6" name="Freeform 131"/>
            <p:cNvSpPr/>
            <p:nvPr/>
          </p:nvSpPr>
          <p:spPr bwMode="auto">
            <a:xfrm>
              <a:off x="5549506" y="6129319"/>
              <a:ext cx="163513" cy="0"/>
            </a:xfrm>
            <a:custGeom>
              <a:avLst/>
              <a:gdLst>
                <a:gd name="T0" fmla="*/ 310 w 310"/>
                <a:gd name="T1" fmla="*/ 0 w 310"/>
                <a:gd name="T2" fmla="*/ 310 w 3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0">
                  <a:moveTo>
                    <a:pt x="310" y="0"/>
                  </a:moveTo>
                  <a:lnTo>
                    <a:pt x="0" y="0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7" name="Line 132"/>
            <p:cNvSpPr>
              <a:spLocks noChangeShapeType="1"/>
            </p:cNvSpPr>
            <p:nvPr/>
          </p:nvSpPr>
          <p:spPr bwMode="auto">
            <a:xfrm flipH="1">
              <a:off x="5549506" y="6129319"/>
              <a:ext cx="1635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8" name="Freeform 133"/>
            <p:cNvSpPr/>
            <p:nvPr/>
          </p:nvSpPr>
          <p:spPr bwMode="auto">
            <a:xfrm>
              <a:off x="5535219" y="6116619"/>
              <a:ext cx="190500" cy="26988"/>
            </a:xfrm>
            <a:custGeom>
              <a:avLst/>
              <a:gdLst>
                <a:gd name="T0" fmla="*/ 335 w 360"/>
                <a:gd name="T1" fmla="*/ 50 h 50"/>
                <a:gd name="T2" fmla="*/ 25 w 360"/>
                <a:gd name="T3" fmla="*/ 50 h 50"/>
                <a:gd name="T4" fmla="*/ 25 w 360"/>
                <a:gd name="T5" fmla="*/ 50 h 50"/>
                <a:gd name="T6" fmla="*/ 20 w 360"/>
                <a:gd name="T7" fmla="*/ 49 h 50"/>
                <a:gd name="T8" fmla="*/ 15 w 360"/>
                <a:gd name="T9" fmla="*/ 48 h 50"/>
                <a:gd name="T10" fmla="*/ 11 w 360"/>
                <a:gd name="T11" fmla="*/ 45 h 50"/>
                <a:gd name="T12" fmla="*/ 7 w 360"/>
                <a:gd name="T13" fmla="*/ 43 h 50"/>
                <a:gd name="T14" fmla="*/ 3 w 360"/>
                <a:gd name="T15" fmla="*/ 39 h 50"/>
                <a:gd name="T16" fmla="*/ 2 w 360"/>
                <a:gd name="T17" fmla="*/ 35 h 50"/>
                <a:gd name="T18" fmla="*/ 0 w 360"/>
                <a:gd name="T19" fmla="*/ 30 h 50"/>
                <a:gd name="T20" fmla="*/ 0 w 360"/>
                <a:gd name="T21" fmla="*/ 25 h 50"/>
                <a:gd name="T22" fmla="*/ 0 w 360"/>
                <a:gd name="T23" fmla="*/ 25 h 50"/>
                <a:gd name="T24" fmla="*/ 0 w 360"/>
                <a:gd name="T25" fmla="*/ 20 h 50"/>
                <a:gd name="T26" fmla="*/ 2 w 360"/>
                <a:gd name="T27" fmla="*/ 16 h 50"/>
                <a:gd name="T28" fmla="*/ 3 w 360"/>
                <a:gd name="T29" fmla="*/ 11 h 50"/>
                <a:gd name="T30" fmla="*/ 7 w 360"/>
                <a:gd name="T31" fmla="*/ 7 h 50"/>
                <a:gd name="T32" fmla="*/ 11 w 360"/>
                <a:gd name="T33" fmla="*/ 4 h 50"/>
                <a:gd name="T34" fmla="*/ 15 w 360"/>
                <a:gd name="T35" fmla="*/ 1 h 50"/>
                <a:gd name="T36" fmla="*/ 20 w 360"/>
                <a:gd name="T37" fmla="*/ 0 h 50"/>
                <a:gd name="T38" fmla="*/ 25 w 360"/>
                <a:gd name="T39" fmla="*/ 0 h 50"/>
                <a:gd name="T40" fmla="*/ 335 w 360"/>
                <a:gd name="T41" fmla="*/ 0 h 50"/>
                <a:gd name="T42" fmla="*/ 335 w 360"/>
                <a:gd name="T43" fmla="*/ 0 h 50"/>
                <a:gd name="T44" fmla="*/ 339 w 360"/>
                <a:gd name="T45" fmla="*/ 0 h 50"/>
                <a:gd name="T46" fmla="*/ 344 w 360"/>
                <a:gd name="T47" fmla="*/ 1 h 50"/>
                <a:gd name="T48" fmla="*/ 349 w 360"/>
                <a:gd name="T49" fmla="*/ 4 h 50"/>
                <a:gd name="T50" fmla="*/ 352 w 360"/>
                <a:gd name="T51" fmla="*/ 7 h 50"/>
                <a:gd name="T52" fmla="*/ 355 w 360"/>
                <a:gd name="T53" fmla="*/ 11 h 50"/>
                <a:gd name="T54" fmla="*/ 357 w 360"/>
                <a:gd name="T55" fmla="*/ 16 h 50"/>
                <a:gd name="T56" fmla="*/ 360 w 360"/>
                <a:gd name="T57" fmla="*/ 20 h 50"/>
                <a:gd name="T58" fmla="*/ 360 w 360"/>
                <a:gd name="T59" fmla="*/ 25 h 50"/>
                <a:gd name="T60" fmla="*/ 360 w 360"/>
                <a:gd name="T61" fmla="*/ 25 h 50"/>
                <a:gd name="T62" fmla="*/ 360 w 360"/>
                <a:gd name="T63" fmla="*/ 30 h 50"/>
                <a:gd name="T64" fmla="*/ 357 w 360"/>
                <a:gd name="T65" fmla="*/ 35 h 50"/>
                <a:gd name="T66" fmla="*/ 355 w 360"/>
                <a:gd name="T67" fmla="*/ 39 h 50"/>
                <a:gd name="T68" fmla="*/ 352 w 360"/>
                <a:gd name="T69" fmla="*/ 43 h 50"/>
                <a:gd name="T70" fmla="*/ 349 w 360"/>
                <a:gd name="T71" fmla="*/ 45 h 50"/>
                <a:gd name="T72" fmla="*/ 344 w 360"/>
                <a:gd name="T73" fmla="*/ 48 h 50"/>
                <a:gd name="T74" fmla="*/ 339 w 360"/>
                <a:gd name="T75" fmla="*/ 49 h 50"/>
                <a:gd name="T76" fmla="*/ 335 w 360"/>
                <a:gd name="T77" fmla="*/ 50 h 50"/>
                <a:gd name="T78" fmla="*/ 335 w 360"/>
                <a:gd name="T7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0" h="50">
                  <a:moveTo>
                    <a:pt x="335" y="50"/>
                  </a:moveTo>
                  <a:lnTo>
                    <a:pt x="25" y="50"/>
                  </a:lnTo>
                  <a:lnTo>
                    <a:pt x="25" y="50"/>
                  </a:lnTo>
                  <a:lnTo>
                    <a:pt x="20" y="49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3" y="39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3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35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4" y="1"/>
                  </a:lnTo>
                  <a:lnTo>
                    <a:pt x="349" y="4"/>
                  </a:lnTo>
                  <a:lnTo>
                    <a:pt x="352" y="7"/>
                  </a:lnTo>
                  <a:lnTo>
                    <a:pt x="355" y="11"/>
                  </a:lnTo>
                  <a:lnTo>
                    <a:pt x="357" y="16"/>
                  </a:lnTo>
                  <a:lnTo>
                    <a:pt x="360" y="20"/>
                  </a:lnTo>
                  <a:lnTo>
                    <a:pt x="360" y="25"/>
                  </a:lnTo>
                  <a:lnTo>
                    <a:pt x="360" y="25"/>
                  </a:lnTo>
                  <a:lnTo>
                    <a:pt x="360" y="30"/>
                  </a:lnTo>
                  <a:lnTo>
                    <a:pt x="357" y="35"/>
                  </a:lnTo>
                  <a:lnTo>
                    <a:pt x="355" y="39"/>
                  </a:lnTo>
                  <a:lnTo>
                    <a:pt x="352" y="43"/>
                  </a:lnTo>
                  <a:lnTo>
                    <a:pt x="349" y="45"/>
                  </a:lnTo>
                  <a:lnTo>
                    <a:pt x="344" y="48"/>
                  </a:lnTo>
                  <a:lnTo>
                    <a:pt x="339" y="49"/>
                  </a:lnTo>
                  <a:lnTo>
                    <a:pt x="335" y="50"/>
                  </a:lnTo>
                  <a:lnTo>
                    <a:pt x="33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9" name="Rectangle 134"/>
            <p:cNvSpPr>
              <a:spLocks noChangeArrowheads="1"/>
            </p:cNvSpPr>
            <p:nvPr/>
          </p:nvSpPr>
          <p:spPr bwMode="auto">
            <a:xfrm>
              <a:off x="5366948" y="5729271"/>
              <a:ext cx="266701" cy="111125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10" name="Freeform 135"/>
            <p:cNvSpPr>
              <a:spLocks noEditPoints="1"/>
            </p:cNvSpPr>
            <p:nvPr/>
          </p:nvSpPr>
          <p:spPr bwMode="auto">
            <a:xfrm>
              <a:off x="5355831" y="5716568"/>
              <a:ext cx="288925" cy="134938"/>
            </a:xfrm>
            <a:custGeom>
              <a:avLst/>
              <a:gdLst>
                <a:gd name="T0" fmla="*/ 525 w 547"/>
                <a:gd name="T1" fmla="*/ 254 h 254"/>
                <a:gd name="T2" fmla="*/ 22 w 547"/>
                <a:gd name="T3" fmla="*/ 254 h 254"/>
                <a:gd name="T4" fmla="*/ 22 w 547"/>
                <a:gd name="T5" fmla="*/ 254 h 254"/>
                <a:gd name="T6" fmla="*/ 18 w 547"/>
                <a:gd name="T7" fmla="*/ 253 h 254"/>
                <a:gd name="T8" fmla="*/ 13 w 547"/>
                <a:gd name="T9" fmla="*/ 252 h 254"/>
                <a:gd name="T10" fmla="*/ 10 w 547"/>
                <a:gd name="T11" fmla="*/ 251 h 254"/>
                <a:gd name="T12" fmla="*/ 6 w 547"/>
                <a:gd name="T13" fmla="*/ 247 h 254"/>
                <a:gd name="T14" fmla="*/ 4 w 547"/>
                <a:gd name="T15" fmla="*/ 243 h 254"/>
                <a:gd name="T16" fmla="*/ 1 w 547"/>
                <a:gd name="T17" fmla="*/ 240 h 254"/>
                <a:gd name="T18" fmla="*/ 0 w 547"/>
                <a:gd name="T19" fmla="*/ 236 h 254"/>
                <a:gd name="T20" fmla="*/ 0 w 547"/>
                <a:gd name="T21" fmla="*/ 232 h 254"/>
                <a:gd name="T22" fmla="*/ 0 w 547"/>
                <a:gd name="T23" fmla="*/ 23 h 254"/>
                <a:gd name="T24" fmla="*/ 0 w 547"/>
                <a:gd name="T25" fmla="*/ 23 h 254"/>
                <a:gd name="T26" fmla="*/ 0 w 547"/>
                <a:gd name="T27" fmla="*/ 18 h 254"/>
                <a:gd name="T28" fmla="*/ 1 w 547"/>
                <a:gd name="T29" fmla="*/ 14 h 254"/>
                <a:gd name="T30" fmla="*/ 4 w 547"/>
                <a:gd name="T31" fmla="*/ 11 h 254"/>
                <a:gd name="T32" fmla="*/ 6 w 547"/>
                <a:gd name="T33" fmla="*/ 7 h 254"/>
                <a:gd name="T34" fmla="*/ 10 w 547"/>
                <a:gd name="T35" fmla="*/ 5 h 254"/>
                <a:gd name="T36" fmla="*/ 13 w 547"/>
                <a:gd name="T37" fmla="*/ 2 h 254"/>
                <a:gd name="T38" fmla="*/ 18 w 547"/>
                <a:gd name="T39" fmla="*/ 1 h 254"/>
                <a:gd name="T40" fmla="*/ 22 w 547"/>
                <a:gd name="T41" fmla="*/ 0 h 254"/>
                <a:gd name="T42" fmla="*/ 525 w 547"/>
                <a:gd name="T43" fmla="*/ 0 h 254"/>
                <a:gd name="T44" fmla="*/ 525 w 547"/>
                <a:gd name="T45" fmla="*/ 0 h 254"/>
                <a:gd name="T46" fmla="*/ 530 w 547"/>
                <a:gd name="T47" fmla="*/ 1 h 254"/>
                <a:gd name="T48" fmla="*/ 533 w 547"/>
                <a:gd name="T49" fmla="*/ 2 h 254"/>
                <a:gd name="T50" fmla="*/ 538 w 547"/>
                <a:gd name="T51" fmla="*/ 5 h 254"/>
                <a:gd name="T52" fmla="*/ 540 w 547"/>
                <a:gd name="T53" fmla="*/ 7 h 254"/>
                <a:gd name="T54" fmla="*/ 544 w 547"/>
                <a:gd name="T55" fmla="*/ 11 h 254"/>
                <a:gd name="T56" fmla="*/ 545 w 547"/>
                <a:gd name="T57" fmla="*/ 14 h 254"/>
                <a:gd name="T58" fmla="*/ 547 w 547"/>
                <a:gd name="T59" fmla="*/ 18 h 254"/>
                <a:gd name="T60" fmla="*/ 547 w 547"/>
                <a:gd name="T61" fmla="*/ 23 h 254"/>
                <a:gd name="T62" fmla="*/ 547 w 547"/>
                <a:gd name="T63" fmla="*/ 232 h 254"/>
                <a:gd name="T64" fmla="*/ 547 w 547"/>
                <a:gd name="T65" fmla="*/ 232 h 254"/>
                <a:gd name="T66" fmla="*/ 547 w 547"/>
                <a:gd name="T67" fmla="*/ 236 h 254"/>
                <a:gd name="T68" fmla="*/ 545 w 547"/>
                <a:gd name="T69" fmla="*/ 240 h 254"/>
                <a:gd name="T70" fmla="*/ 544 w 547"/>
                <a:gd name="T71" fmla="*/ 243 h 254"/>
                <a:gd name="T72" fmla="*/ 540 w 547"/>
                <a:gd name="T73" fmla="*/ 247 h 254"/>
                <a:gd name="T74" fmla="*/ 538 w 547"/>
                <a:gd name="T75" fmla="*/ 251 h 254"/>
                <a:gd name="T76" fmla="*/ 533 w 547"/>
                <a:gd name="T77" fmla="*/ 252 h 254"/>
                <a:gd name="T78" fmla="*/ 530 w 547"/>
                <a:gd name="T79" fmla="*/ 253 h 254"/>
                <a:gd name="T80" fmla="*/ 525 w 547"/>
                <a:gd name="T81" fmla="*/ 254 h 254"/>
                <a:gd name="T82" fmla="*/ 525 w 547"/>
                <a:gd name="T83" fmla="*/ 254 h 254"/>
                <a:gd name="T84" fmla="*/ 44 w 547"/>
                <a:gd name="T85" fmla="*/ 209 h 254"/>
                <a:gd name="T86" fmla="*/ 502 w 547"/>
                <a:gd name="T87" fmla="*/ 209 h 254"/>
                <a:gd name="T88" fmla="*/ 502 w 547"/>
                <a:gd name="T89" fmla="*/ 45 h 254"/>
                <a:gd name="T90" fmla="*/ 44 w 547"/>
                <a:gd name="T91" fmla="*/ 45 h 254"/>
                <a:gd name="T92" fmla="*/ 44 w 547"/>
                <a:gd name="T93" fmla="*/ 20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7" h="254">
                  <a:moveTo>
                    <a:pt x="525" y="254"/>
                  </a:moveTo>
                  <a:lnTo>
                    <a:pt x="22" y="254"/>
                  </a:lnTo>
                  <a:lnTo>
                    <a:pt x="22" y="254"/>
                  </a:lnTo>
                  <a:lnTo>
                    <a:pt x="18" y="253"/>
                  </a:lnTo>
                  <a:lnTo>
                    <a:pt x="13" y="252"/>
                  </a:lnTo>
                  <a:lnTo>
                    <a:pt x="10" y="251"/>
                  </a:lnTo>
                  <a:lnTo>
                    <a:pt x="6" y="247"/>
                  </a:lnTo>
                  <a:lnTo>
                    <a:pt x="4" y="243"/>
                  </a:lnTo>
                  <a:lnTo>
                    <a:pt x="1" y="240"/>
                  </a:lnTo>
                  <a:lnTo>
                    <a:pt x="0" y="236"/>
                  </a:lnTo>
                  <a:lnTo>
                    <a:pt x="0" y="23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30" y="1"/>
                  </a:lnTo>
                  <a:lnTo>
                    <a:pt x="533" y="2"/>
                  </a:lnTo>
                  <a:lnTo>
                    <a:pt x="538" y="5"/>
                  </a:lnTo>
                  <a:lnTo>
                    <a:pt x="540" y="7"/>
                  </a:lnTo>
                  <a:lnTo>
                    <a:pt x="544" y="11"/>
                  </a:lnTo>
                  <a:lnTo>
                    <a:pt x="545" y="14"/>
                  </a:lnTo>
                  <a:lnTo>
                    <a:pt x="547" y="18"/>
                  </a:lnTo>
                  <a:lnTo>
                    <a:pt x="547" y="23"/>
                  </a:lnTo>
                  <a:lnTo>
                    <a:pt x="547" y="232"/>
                  </a:lnTo>
                  <a:lnTo>
                    <a:pt x="547" y="232"/>
                  </a:lnTo>
                  <a:lnTo>
                    <a:pt x="547" y="236"/>
                  </a:lnTo>
                  <a:lnTo>
                    <a:pt x="545" y="240"/>
                  </a:lnTo>
                  <a:lnTo>
                    <a:pt x="544" y="243"/>
                  </a:lnTo>
                  <a:lnTo>
                    <a:pt x="540" y="247"/>
                  </a:lnTo>
                  <a:lnTo>
                    <a:pt x="538" y="251"/>
                  </a:lnTo>
                  <a:lnTo>
                    <a:pt x="533" y="252"/>
                  </a:lnTo>
                  <a:lnTo>
                    <a:pt x="530" y="253"/>
                  </a:lnTo>
                  <a:lnTo>
                    <a:pt x="525" y="254"/>
                  </a:lnTo>
                  <a:lnTo>
                    <a:pt x="525" y="254"/>
                  </a:lnTo>
                  <a:close/>
                  <a:moveTo>
                    <a:pt x="44" y="209"/>
                  </a:moveTo>
                  <a:lnTo>
                    <a:pt x="502" y="209"/>
                  </a:lnTo>
                  <a:lnTo>
                    <a:pt x="502" y="45"/>
                  </a:lnTo>
                  <a:lnTo>
                    <a:pt x="44" y="45"/>
                  </a:lnTo>
                  <a:lnTo>
                    <a:pt x="4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11" name="Freeform 136"/>
            <p:cNvSpPr/>
            <p:nvPr/>
          </p:nvSpPr>
          <p:spPr bwMode="auto">
            <a:xfrm>
              <a:off x="5509819" y="6178532"/>
              <a:ext cx="85725" cy="100013"/>
            </a:xfrm>
            <a:custGeom>
              <a:avLst/>
              <a:gdLst>
                <a:gd name="T0" fmla="*/ 81 w 162"/>
                <a:gd name="T1" fmla="*/ 164 h 189"/>
                <a:gd name="T2" fmla="*/ 162 w 162"/>
                <a:gd name="T3" fmla="*/ 189 h 189"/>
                <a:gd name="T4" fmla="*/ 162 w 162"/>
                <a:gd name="T5" fmla="*/ 0 h 189"/>
                <a:gd name="T6" fmla="*/ 0 w 162"/>
                <a:gd name="T7" fmla="*/ 0 h 189"/>
                <a:gd name="T8" fmla="*/ 0 w 162"/>
                <a:gd name="T9" fmla="*/ 189 h 189"/>
                <a:gd name="T10" fmla="*/ 81 w 162"/>
                <a:gd name="T11" fmla="*/ 1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89">
                  <a:moveTo>
                    <a:pt x="81" y="164"/>
                  </a:moveTo>
                  <a:lnTo>
                    <a:pt x="162" y="189"/>
                  </a:lnTo>
                  <a:lnTo>
                    <a:pt x="162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81" y="164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12" name="Freeform 137"/>
            <p:cNvSpPr>
              <a:spLocks noEditPoints="1"/>
            </p:cNvSpPr>
            <p:nvPr/>
          </p:nvSpPr>
          <p:spPr bwMode="auto">
            <a:xfrm>
              <a:off x="5498706" y="6167419"/>
              <a:ext cx="107950" cy="122238"/>
            </a:xfrm>
            <a:custGeom>
              <a:avLst/>
              <a:gdLst>
                <a:gd name="T0" fmla="*/ 184 w 206"/>
                <a:gd name="T1" fmla="*/ 0 h 233"/>
                <a:gd name="T2" fmla="*/ 22 w 206"/>
                <a:gd name="T3" fmla="*/ 0 h 233"/>
                <a:gd name="T4" fmla="*/ 0 w 206"/>
                <a:gd name="T5" fmla="*/ 0 h 233"/>
                <a:gd name="T6" fmla="*/ 0 w 206"/>
                <a:gd name="T7" fmla="*/ 23 h 233"/>
                <a:gd name="T8" fmla="*/ 0 w 206"/>
                <a:gd name="T9" fmla="*/ 45 h 233"/>
                <a:gd name="T10" fmla="*/ 0 w 206"/>
                <a:gd name="T11" fmla="*/ 212 h 233"/>
                <a:gd name="T12" fmla="*/ 0 w 206"/>
                <a:gd name="T13" fmla="*/ 212 h 233"/>
                <a:gd name="T14" fmla="*/ 0 w 206"/>
                <a:gd name="T15" fmla="*/ 216 h 233"/>
                <a:gd name="T16" fmla="*/ 2 w 206"/>
                <a:gd name="T17" fmla="*/ 221 h 233"/>
                <a:gd name="T18" fmla="*/ 4 w 206"/>
                <a:gd name="T19" fmla="*/ 226 h 233"/>
                <a:gd name="T20" fmla="*/ 8 w 206"/>
                <a:gd name="T21" fmla="*/ 229 h 233"/>
                <a:gd name="T22" fmla="*/ 8 w 206"/>
                <a:gd name="T23" fmla="*/ 229 h 233"/>
                <a:gd name="T24" fmla="*/ 13 w 206"/>
                <a:gd name="T25" fmla="*/ 232 h 233"/>
                <a:gd name="T26" fmla="*/ 17 w 206"/>
                <a:gd name="T27" fmla="*/ 233 h 233"/>
                <a:gd name="T28" fmla="*/ 22 w 206"/>
                <a:gd name="T29" fmla="*/ 233 h 233"/>
                <a:gd name="T30" fmla="*/ 28 w 206"/>
                <a:gd name="T31" fmla="*/ 233 h 233"/>
                <a:gd name="T32" fmla="*/ 103 w 206"/>
                <a:gd name="T33" fmla="*/ 210 h 233"/>
                <a:gd name="T34" fmla="*/ 178 w 206"/>
                <a:gd name="T35" fmla="*/ 233 h 233"/>
                <a:gd name="T36" fmla="*/ 178 w 206"/>
                <a:gd name="T37" fmla="*/ 233 h 233"/>
                <a:gd name="T38" fmla="*/ 184 w 206"/>
                <a:gd name="T39" fmla="*/ 233 h 233"/>
                <a:gd name="T40" fmla="*/ 184 w 206"/>
                <a:gd name="T41" fmla="*/ 233 h 233"/>
                <a:gd name="T42" fmla="*/ 191 w 206"/>
                <a:gd name="T43" fmla="*/ 232 h 233"/>
                <a:gd name="T44" fmla="*/ 197 w 206"/>
                <a:gd name="T45" fmla="*/ 229 h 233"/>
                <a:gd name="T46" fmla="*/ 197 w 206"/>
                <a:gd name="T47" fmla="*/ 229 h 233"/>
                <a:gd name="T48" fmla="*/ 201 w 206"/>
                <a:gd name="T49" fmla="*/ 226 h 233"/>
                <a:gd name="T50" fmla="*/ 204 w 206"/>
                <a:gd name="T51" fmla="*/ 221 h 233"/>
                <a:gd name="T52" fmla="*/ 205 w 206"/>
                <a:gd name="T53" fmla="*/ 216 h 233"/>
                <a:gd name="T54" fmla="*/ 206 w 206"/>
                <a:gd name="T55" fmla="*/ 212 h 233"/>
                <a:gd name="T56" fmla="*/ 206 w 206"/>
                <a:gd name="T57" fmla="*/ 45 h 233"/>
                <a:gd name="T58" fmla="*/ 206 w 206"/>
                <a:gd name="T59" fmla="*/ 23 h 233"/>
                <a:gd name="T60" fmla="*/ 206 w 206"/>
                <a:gd name="T61" fmla="*/ 0 h 233"/>
                <a:gd name="T62" fmla="*/ 184 w 206"/>
                <a:gd name="T63" fmla="*/ 0 h 233"/>
                <a:gd name="T64" fmla="*/ 161 w 206"/>
                <a:gd name="T65" fmla="*/ 181 h 233"/>
                <a:gd name="T66" fmla="*/ 109 w 206"/>
                <a:gd name="T67" fmla="*/ 165 h 233"/>
                <a:gd name="T68" fmla="*/ 109 w 206"/>
                <a:gd name="T69" fmla="*/ 165 h 233"/>
                <a:gd name="T70" fmla="*/ 103 w 206"/>
                <a:gd name="T71" fmla="*/ 165 h 233"/>
                <a:gd name="T72" fmla="*/ 103 w 206"/>
                <a:gd name="T73" fmla="*/ 165 h 233"/>
                <a:gd name="T74" fmla="*/ 96 w 206"/>
                <a:gd name="T75" fmla="*/ 165 h 233"/>
                <a:gd name="T76" fmla="*/ 44 w 206"/>
                <a:gd name="T77" fmla="*/ 181 h 233"/>
                <a:gd name="T78" fmla="*/ 44 w 206"/>
                <a:gd name="T79" fmla="*/ 45 h 233"/>
                <a:gd name="T80" fmla="*/ 161 w 206"/>
                <a:gd name="T81" fmla="*/ 45 h 233"/>
                <a:gd name="T82" fmla="*/ 161 w 206"/>
                <a:gd name="T83" fmla="*/ 18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233">
                  <a:moveTo>
                    <a:pt x="184" y="0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45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6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13" y="232"/>
                  </a:lnTo>
                  <a:lnTo>
                    <a:pt x="17" y="233"/>
                  </a:lnTo>
                  <a:lnTo>
                    <a:pt x="22" y="233"/>
                  </a:lnTo>
                  <a:lnTo>
                    <a:pt x="28" y="233"/>
                  </a:lnTo>
                  <a:lnTo>
                    <a:pt x="103" y="210"/>
                  </a:lnTo>
                  <a:lnTo>
                    <a:pt x="178" y="233"/>
                  </a:lnTo>
                  <a:lnTo>
                    <a:pt x="178" y="233"/>
                  </a:lnTo>
                  <a:lnTo>
                    <a:pt x="184" y="233"/>
                  </a:lnTo>
                  <a:lnTo>
                    <a:pt x="184" y="233"/>
                  </a:lnTo>
                  <a:lnTo>
                    <a:pt x="191" y="232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201" y="226"/>
                  </a:lnTo>
                  <a:lnTo>
                    <a:pt x="204" y="221"/>
                  </a:lnTo>
                  <a:lnTo>
                    <a:pt x="205" y="216"/>
                  </a:lnTo>
                  <a:lnTo>
                    <a:pt x="206" y="212"/>
                  </a:lnTo>
                  <a:lnTo>
                    <a:pt x="206" y="45"/>
                  </a:lnTo>
                  <a:lnTo>
                    <a:pt x="206" y="23"/>
                  </a:lnTo>
                  <a:lnTo>
                    <a:pt x="206" y="0"/>
                  </a:lnTo>
                  <a:lnTo>
                    <a:pt x="184" y="0"/>
                  </a:lnTo>
                  <a:close/>
                  <a:moveTo>
                    <a:pt x="161" y="181"/>
                  </a:moveTo>
                  <a:lnTo>
                    <a:pt x="109" y="165"/>
                  </a:lnTo>
                  <a:lnTo>
                    <a:pt x="109" y="165"/>
                  </a:lnTo>
                  <a:lnTo>
                    <a:pt x="103" y="165"/>
                  </a:lnTo>
                  <a:lnTo>
                    <a:pt x="103" y="165"/>
                  </a:lnTo>
                  <a:lnTo>
                    <a:pt x="96" y="165"/>
                  </a:lnTo>
                  <a:lnTo>
                    <a:pt x="44" y="181"/>
                  </a:lnTo>
                  <a:lnTo>
                    <a:pt x="44" y="45"/>
                  </a:lnTo>
                  <a:lnTo>
                    <a:pt x="161" y="45"/>
                  </a:lnTo>
                  <a:lnTo>
                    <a:pt x="161" y="1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0950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占位符 2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研究内容</a:t>
            </a:r>
            <a:r>
              <a:rPr lang="en-US" altLang="zh-CN"/>
              <a:t>/</a:t>
            </a:r>
            <a:r>
              <a:rPr lang="zh-CN" altLang="en-US"/>
              <a:t>过程</a:t>
            </a:r>
            <a:endParaRPr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Research content &amp; Process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4714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Research content &amp; Process</a:t>
            </a:r>
            <a:endParaRPr lang="en-US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研究内容</a:t>
            </a:r>
            <a:r>
              <a:rPr lang="en-US" altLang="zh-CN" dirty="0"/>
              <a:t>/</a:t>
            </a:r>
            <a:r>
              <a:rPr lang="zh-CN" altLang="en-US" dirty="0"/>
              <a:t>过程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9"/>
          </p:nvPr>
        </p:nvSpPr>
        <p:spPr>
          <a:xfrm>
            <a:off x="359049" y="1670418"/>
            <a:ext cx="2245488" cy="369332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21"/>
          </p:nvPr>
        </p:nvSpPr>
        <p:spPr>
          <a:xfrm>
            <a:off x="9656758" y="1670418"/>
            <a:ext cx="2245488" cy="369332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23"/>
          </p:nvPr>
        </p:nvSpPr>
        <p:spPr>
          <a:xfrm>
            <a:off x="4983274" y="5100324"/>
            <a:ext cx="2245488" cy="369332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3" name="文本占位符 42"/>
          <p:cNvSpPr>
            <a:spLocks noGrp="1"/>
          </p:cNvSpPr>
          <p:nvPr>
            <p:ph type="body" sz="quarter" idx="25"/>
          </p:nvPr>
        </p:nvSpPr>
        <p:spPr>
          <a:xfrm>
            <a:off x="8849776" y="4567964"/>
            <a:ext cx="2245488" cy="369332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5905501" y="4972111"/>
            <a:ext cx="2743200" cy="9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32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r>
              <a:rPr lang="zh-CN" altLang="en-US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研究内容</a:t>
            </a:r>
            <a:endParaRPr lang="zh-CN" altLang="en-US" sz="4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067" dirty="0" err="1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067" dirty="0" err="1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067" dirty="0" err="1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067" dirty="0" err="1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067" dirty="0" err="1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067" dirty="0" err="1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067" dirty="0" err="1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067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</a:p>
        </p:txBody>
      </p:sp>
      <p:grpSp>
        <p:nvGrpSpPr>
          <p:cNvPr id="213" name="그룹 44"/>
          <p:cNvGrpSpPr/>
          <p:nvPr/>
        </p:nvGrpSpPr>
        <p:grpSpPr>
          <a:xfrm>
            <a:off x="3667097" y="2588453"/>
            <a:ext cx="684784" cy="510892"/>
            <a:chOff x="3209531" y="4741844"/>
            <a:chExt cx="806450" cy="601663"/>
          </a:xfrm>
        </p:grpSpPr>
        <p:sp>
          <p:nvSpPr>
            <p:cNvPr id="214" name="Freeform 39"/>
            <p:cNvSpPr/>
            <p:nvPr/>
          </p:nvSpPr>
          <p:spPr bwMode="auto">
            <a:xfrm>
              <a:off x="3328594" y="4754544"/>
              <a:ext cx="576263" cy="576263"/>
            </a:xfrm>
            <a:custGeom>
              <a:avLst/>
              <a:gdLst>
                <a:gd name="T0" fmla="*/ 1065 w 1089"/>
                <a:gd name="T1" fmla="*/ 385 h 1089"/>
                <a:gd name="T2" fmla="*/ 1083 w 1089"/>
                <a:gd name="T3" fmla="*/ 464 h 1089"/>
                <a:gd name="T4" fmla="*/ 1089 w 1089"/>
                <a:gd name="T5" fmla="*/ 545 h 1089"/>
                <a:gd name="T6" fmla="*/ 1083 w 1089"/>
                <a:gd name="T7" fmla="*/ 624 h 1089"/>
                <a:gd name="T8" fmla="*/ 1066 w 1089"/>
                <a:gd name="T9" fmla="*/ 700 h 1089"/>
                <a:gd name="T10" fmla="*/ 1038 w 1089"/>
                <a:gd name="T11" fmla="*/ 774 h 1089"/>
                <a:gd name="T12" fmla="*/ 1000 w 1089"/>
                <a:gd name="T13" fmla="*/ 842 h 1089"/>
                <a:gd name="T14" fmla="*/ 952 w 1089"/>
                <a:gd name="T15" fmla="*/ 905 h 1089"/>
                <a:gd name="T16" fmla="*/ 895 w 1089"/>
                <a:gd name="T17" fmla="*/ 960 h 1089"/>
                <a:gd name="T18" fmla="*/ 830 w 1089"/>
                <a:gd name="T19" fmla="*/ 1007 h 1089"/>
                <a:gd name="T20" fmla="*/ 758 w 1089"/>
                <a:gd name="T21" fmla="*/ 1045 h 1089"/>
                <a:gd name="T22" fmla="*/ 704 w 1089"/>
                <a:gd name="T23" fmla="*/ 1064 h 1089"/>
                <a:gd name="T24" fmla="*/ 625 w 1089"/>
                <a:gd name="T25" fmla="*/ 1083 h 1089"/>
                <a:gd name="T26" fmla="*/ 544 w 1089"/>
                <a:gd name="T27" fmla="*/ 1089 h 1089"/>
                <a:gd name="T28" fmla="*/ 465 w 1089"/>
                <a:gd name="T29" fmla="*/ 1083 h 1089"/>
                <a:gd name="T30" fmla="*/ 389 w 1089"/>
                <a:gd name="T31" fmla="*/ 1065 h 1089"/>
                <a:gd name="T32" fmla="*/ 315 w 1089"/>
                <a:gd name="T33" fmla="*/ 1038 h 1089"/>
                <a:gd name="T34" fmla="*/ 246 w 1089"/>
                <a:gd name="T35" fmla="*/ 998 h 1089"/>
                <a:gd name="T36" fmla="*/ 184 w 1089"/>
                <a:gd name="T37" fmla="*/ 951 h 1089"/>
                <a:gd name="T38" fmla="*/ 129 w 1089"/>
                <a:gd name="T39" fmla="*/ 894 h 1089"/>
                <a:gd name="T40" fmla="*/ 81 w 1089"/>
                <a:gd name="T41" fmla="*/ 830 h 1089"/>
                <a:gd name="T42" fmla="*/ 44 w 1089"/>
                <a:gd name="T43" fmla="*/ 756 h 1089"/>
                <a:gd name="T44" fmla="*/ 25 w 1089"/>
                <a:gd name="T45" fmla="*/ 704 h 1089"/>
                <a:gd name="T46" fmla="*/ 6 w 1089"/>
                <a:gd name="T47" fmla="*/ 623 h 1089"/>
                <a:gd name="T48" fmla="*/ 0 w 1089"/>
                <a:gd name="T49" fmla="*/ 543 h 1089"/>
                <a:gd name="T50" fmla="*/ 6 w 1089"/>
                <a:gd name="T51" fmla="*/ 464 h 1089"/>
                <a:gd name="T52" fmla="*/ 24 w 1089"/>
                <a:gd name="T53" fmla="*/ 387 h 1089"/>
                <a:gd name="T54" fmla="*/ 51 w 1089"/>
                <a:gd name="T55" fmla="*/ 313 h 1089"/>
                <a:gd name="T56" fmla="*/ 91 w 1089"/>
                <a:gd name="T57" fmla="*/ 246 h 1089"/>
                <a:gd name="T58" fmla="*/ 138 w 1089"/>
                <a:gd name="T59" fmla="*/ 183 h 1089"/>
                <a:gd name="T60" fmla="*/ 194 w 1089"/>
                <a:gd name="T61" fmla="*/ 128 h 1089"/>
                <a:gd name="T62" fmla="*/ 259 w 1089"/>
                <a:gd name="T63" fmla="*/ 81 h 1089"/>
                <a:gd name="T64" fmla="*/ 333 w 1089"/>
                <a:gd name="T65" fmla="*/ 43 h 1089"/>
                <a:gd name="T66" fmla="*/ 385 w 1089"/>
                <a:gd name="T67" fmla="*/ 24 h 1089"/>
                <a:gd name="T68" fmla="*/ 466 w 1089"/>
                <a:gd name="T69" fmla="*/ 6 h 1089"/>
                <a:gd name="T70" fmla="*/ 546 w 1089"/>
                <a:gd name="T71" fmla="*/ 0 h 1089"/>
                <a:gd name="T72" fmla="*/ 625 w 1089"/>
                <a:gd name="T73" fmla="*/ 6 h 1089"/>
                <a:gd name="T74" fmla="*/ 702 w 1089"/>
                <a:gd name="T75" fmla="*/ 22 h 1089"/>
                <a:gd name="T76" fmla="*/ 774 w 1089"/>
                <a:gd name="T77" fmla="*/ 51 h 1089"/>
                <a:gd name="T78" fmla="*/ 843 w 1089"/>
                <a:gd name="T79" fmla="*/ 89 h 1089"/>
                <a:gd name="T80" fmla="*/ 906 w 1089"/>
                <a:gd name="T81" fmla="*/ 136 h 1089"/>
                <a:gd name="T82" fmla="*/ 961 w 1089"/>
                <a:gd name="T83" fmla="*/ 193 h 1089"/>
                <a:gd name="T84" fmla="*/ 1008 w 1089"/>
                <a:gd name="T85" fmla="*/ 259 h 1089"/>
                <a:gd name="T86" fmla="*/ 1046 w 1089"/>
                <a:gd name="T87" fmla="*/ 331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9" h="1089">
                  <a:moveTo>
                    <a:pt x="1056" y="357"/>
                  </a:moveTo>
                  <a:lnTo>
                    <a:pt x="1056" y="357"/>
                  </a:lnTo>
                  <a:lnTo>
                    <a:pt x="1065" y="385"/>
                  </a:lnTo>
                  <a:lnTo>
                    <a:pt x="1072" y="411"/>
                  </a:lnTo>
                  <a:lnTo>
                    <a:pt x="1078" y="438"/>
                  </a:lnTo>
                  <a:lnTo>
                    <a:pt x="1083" y="464"/>
                  </a:lnTo>
                  <a:lnTo>
                    <a:pt x="1087" y="491"/>
                  </a:lnTo>
                  <a:lnTo>
                    <a:pt x="1089" y="519"/>
                  </a:lnTo>
                  <a:lnTo>
                    <a:pt x="1089" y="545"/>
                  </a:lnTo>
                  <a:lnTo>
                    <a:pt x="1089" y="571"/>
                  </a:lnTo>
                  <a:lnTo>
                    <a:pt x="1087" y="598"/>
                  </a:lnTo>
                  <a:lnTo>
                    <a:pt x="1083" y="624"/>
                  </a:lnTo>
                  <a:lnTo>
                    <a:pt x="1078" y="649"/>
                  </a:lnTo>
                  <a:lnTo>
                    <a:pt x="1074" y="676"/>
                  </a:lnTo>
                  <a:lnTo>
                    <a:pt x="1066" y="700"/>
                  </a:lnTo>
                  <a:lnTo>
                    <a:pt x="1058" y="725"/>
                  </a:lnTo>
                  <a:lnTo>
                    <a:pt x="1049" y="750"/>
                  </a:lnTo>
                  <a:lnTo>
                    <a:pt x="1038" y="774"/>
                  </a:lnTo>
                  <a:lnTo>
                    <a:pt x="1026" y="798"/>
                  </a:lnTo>
                  <a:lnTo>
                    <a:pt x="1014" y="820"/>
                  </a:lnTo>
                  <a:lnTo>
                    <a:pt x="1000" y="842"/>
                  </a:lnTo>
                  <a:lnTo>
                    <a:pt x="986" y="864"/>
                  </a:lnTo>
                  <a:lnTo>
                    <a:pt x="969" y="884"/>
                  </a:lnTo>
                  <a:lnTo>
                    <a:pt x="952" y="905"/>
                  </a:lnTo>
                  <a:lnTo>
                    <a:pt x="935" y="924"/>
                  </a:lnTo>
                  <a:lnTo>
                    <a:pt x="916" y="943"/>
                  </a:lnTo>
                  <a:lnTo>
                    <a:pt x="895" y="960"/>
                  </a:lnTo>
                  <a:lnTo>
                    <a:pt x="875" y="977"/>
                  </a:lnTo>
                  <a:lnTo>
                    <a:pt x="853" y="993"/>
                  </a:lnTo>
                  <a:lnTo>
                    <a:pt x="830" y="1007"/>
                  </a:lnTo>
                  <a:lnTo>
                    <a:pt x="806" y="1021"/>
                  </a:lnTo>
                  <a:lnTo>
                    <a:pt x="783" y="1034"/>
                  </a:lnTo>
                  <a:lnTo>
                    <a:pt x="758" y="1045"/>
                  </a:lnTo>
                  <a:lnTo>
                    <a:pt x="732" y="1055"/>
                  </a:lnTo>
                  <a:lnTo>
                    <a:pt x="732" y="1055"/>
                  </a:lnTo>
                  <a:lnTo>
                    <a:pt x="704" y="1064"/>
                  </a:lnTo>
                  <a:lnTo>
                    <a:pt x="678" y="1072"/>
                  </a:lnTo>
                  <a:lnTo>
                    <a:pt x="651" y="1078"/>
                  </a:lnTo>
                  <a:lnTo>
                    <a:pt x="625" y="1083"/>
                  </a:lnTo>
                  <a:lnTo>
                    <a:pt x="597" y="1085"/>
                  </a:lnTo>
                  <a:lnTo>
                    <a:pt x="570" y="1088"/>
                  </a:lnTo>
                  <a:lnTo>
                    <a:pt x="544" y="1089"/>
                  </a:lnTo>
                  <a:lnTo>
                    <a:pt x="518" y="1088"/>
                  </a:lnTo>
                  <a:lnTo>
                    <a:pt x="491" y="1085"/>
                  </a:lnTo>
                  <a:lnTo>
                    <a:pt x="465" y="1083"/>
                  </a:lnTo>
                  <a:lnTo>
                    <a:pt x="440" y="1078"/>
                  </a:lnTo>
                  <a:lnTo>
                    <a:pt x="413" y="1072"/>
                  </a:lnTo>
                  <a:lnTo>
                    <a:pt x="389" y="1065"/>
                  </a:lnTo>
                  <a:lnTo>
                    <a:pt x="364" y="1057"/>
                  </a:lnTo>
                  <a:lnTo>
                    <a:pt x="339" y="1047"/>
                  </a:lnTo>
                  <a:lnTo>
                    <a:pt x="315" y="1038"/>
                  </a:lnTo>
                  <a:lnTo>
                    <a:pt x="291" y="1026"/>
                  </a:lnTo>
                  <a:lnTo>
                    <a:pt x="269" y="1013"/>
                  </a:lnTo>
                  <a:lnTo>
                    <a:pt x="246" y="998"/>
                  </a:lnTo>
                  <a:lnTo>
                    <a:pt x="225" y="984"/>
                  </a:lnTo>
                  <a:lnTo>
                    <a:pt x="205" y="969"/>
                  </a:lnTo>
                  <a:lnTo>
                    <a:pt x="184" y="951"/>
                  </a:lnTo>
                  <a:lnTo>
                    <a:pt x="165" y="933"/>
                  </a:lnTo>
                  <a:lnTo>
                    <a:pt x="146" y="914"/>
                  </a:lnTo>
                  <a:lnTo>
                    <a:pt x="129" y="894"/>
                  </a:lnTo>
                  <a:lnTo>
                    <a:pt x="112" y="874"/>
                  </a:lnTo>
                  <a:lnTo>
                    <a:pt x="97" y="852"/>
                  </a:lnTo>
                  <a:lnTo>
                    <a:pt x="81" y="830"/>
                  </a:lnTo>
                  <a:lnTo>
                    <a:pt x="68" y="806"/>
                  </a:lnTo>
                  <a:lnTo>
                    <a:pt x="55" y="781"/>
                  </a:lnTo>
                  <a:lnTo>
                    <a:pt x="44" y="756"/>
                  </a:lnTo>
                  <a:lnTo>
                    <a:pt x="34" y="730"/>
                  </a:lnTo>
                  <a:lnTo>
                    <a:pt x="34" y="730"/>
                  </a:lnTo>
                  <a:lnTo>
                    <a:pt x="25" y="704"/>
                  </a:lnTo>
                  <a:lnTo>
                    <a:pt x="17" y="677"/>
                  </a:lnTo>
                  <a:lnTo>
                    <a:pt x="11" y="651"/>
                  </a:lnTo>
                  <a:lnTo>
                    <a:pt x="6" y="623"/>
                  </a:lnTo>
                  <a:lnTo>
                    <a:pt x="4" y="596"/>
                  </a:lnTo>
                  <a:lnTo>
                    <a:pt x="2" y="570"/>
                  </a:lnTo>
                  <a:lnTo>
                    <a:pt x="0" y="543"/>
                  </a:lnTo>
                  <a:lnTo>
                    <a:pt x="2" y="516"/>
                  </a:lnTo>
                  <a:lnTo>
                    <a:pt x="4" y="490"/>
                  </a:lnTo>
                  <a:lnTo>
                    <a:pt x="6" y="464"/>
                  </a:lnTo>
                  <a:lnTo>
                    <a:pt x="11" y="438"/>
                  </a:lnTo>
                  <a:lnTo>
                    <a:pt x="17" y="412"/>
                  </a:lnTo>
                  <a:lnTo>
                    <a:pt x="24" y="387"/>
                  </a:lnTo>
                  <a:lnTo>
                    <a:pt x="32" y="362"/>
                  </a:lnTo>
                  <a:lnTo>
                    <a:pt x="42" y="338"/>
                  </a:lnTo>
                  <a:lnTo>
                    <a:pt x="51" y="313"/>
                  </a:lnTo>
                  <a:lnTo>
                    <a:pt x="63" y="291"/>
                  </a:lnTo>
                  <a:lnTo>
                    <a:pt x="76" y="268"/>
                  </a:lnTo>
                  <a:lnTo>
                    <a:pt x="91" y="246"/>
                  </a:lnTo>
                  <a:lnTo>
                    <a:pt x="105" y="224"/>
                  </a:lnTo>
                  <a:lnTo>
                    <a:pt x="120" y="203"/>
                  </a:lnTo>
                  <a:lnTo>
                    <a:pt x="138" y="183"/>
                  </a:lnTo>
                  <a:lnTo>
                    <a:pt x="156" y="164"/>
                  </a:lnTo>
                  <a:lnTo>
                    <a:pt x="175" y="145"/>
                  </a:lnTo>
                  <a:lnTo>
                    <a:pt x="194" y="128"/>
                  </a:lnTo>
                  <a:lnTo>
                    <a:pt x="215" y="110"/>
                  </a:lnTo>
                  <a:lnTo>
                    <a:pt x="237" y="95"/>
                  </a:lnTo>
                  <a:lnTo>
                    <a:pt x="259" y="81"/>
                  </a:lnTo>
                  <a:lnTo>
                    <a:pt x="283" y="66"/>
                  </a:lnTo>
                  <a:lnTo>
                    <a:pt x="308" y="54"/>
                  </a:lnTo>
                  <a:lnTo>
                    <a:pt x="333" y="43"/>
                  </a:lnTo>
                  <a:lnTo>
                    <a:pt x="359" y="33"/>
                  </a:lnTo>
                  <a:lnTo>
                    <a:pt x="359" y="33"/>
                  </a:lnTo>
                  <a:lnTo>
                    <a:pt x="385" y="24"/>
                  </a:lnTo>
                  <a:lnTo>
                    <a:pt x="412" y="16"/>
                  </a:lnTo>
                  <a:lnTo>
                    <a:pt x="438" y="11"/>
                  </a:lnTo>
                  <a:lnTo>
                    <a:pt x="466" y="6"/>
                  </a:lnTo>
                  <a:lnTo>
                    <a:pt x="493" y="2"/>
                  </a:lnTo>
                  <a:lnTo>
                    <a:pt x="519" y="0"/>
                  </a:lnTo>
                  <a:lnTo>
                    <a:pt x="546" y="0"/>
                  </a:lnTo>
                  <a:lnTo>
                    <a:pt x="573" y="0"/>
                  </a:lnTo>
                  <a:lnTo>
                    <a:pt x="599" y="2"/>
                  </a:lnTo>
                  <a:lnTo>
                    <a:pt x="625" y="6"/>
                  </a:lnTo>
                  <a:lnTo>
                    <a:pt x="651" y="11"/>
                  </a:lnTo>
                  <a:lnTo>
                    <a:pt x="677" y="15"/>
                  </a:lnTo>
                  <a:lnTo>
                    <a:pt x="702" y="22"/>
                  </a:lnTo>
                  <a:lnTo>
                    <a:pt x="727" y="31"/>
                  </a:lnTo>
                  <a:lnTo>
                    <a:pt x="751" y="40"/>
                  </a:lnTo>
                  <a:lnTo>
                    <a:pt x="774" y="51"/>
                  </a:lnTo>
                  <a:lnTo>
                    <a:pt x="798" y="63"/>
                  </a:lnTo>
                  <a:lnTo>
                    <a:pt x="821" y="75"/>
                  </a:lnTo>
                  <a:lnTo>
                    <a:pt x="843" y="89"/>
                  </a:lnTo>
                  <a:lnTo>
                    <a:pt x="865" y="103"/>
                  </a:lnTo>
                  <a:lnTo>
                    <a:pt x="886" y="120"/>
                  </a:lnTo>
                  <a:lnTo>
                    <a:pt x="906" y="136"/>
                  </a:lnTo>
                  <a:lnTo>
                    <a:pt x="925" y="154"/>
                  </a:lnTo>
                  <a:lnTo>
                    <a:pt x="944" y="173"/>
                  </a:lnTo>
                  <a:lnTo>
                    <a:pt x="961" y="193"/>
                  </a:lnTo>
                  <a:lnTo>
                    <a:pt x="977" y="214"/>
                  </a:lnTo>
                  <a:lnTo>
                    <a:pt x="994" y="236"/>
                  </a:lnTo>
                  <a:lnTo>
                    <a:pt x="1008" y="259"/>
                  </a:lnTo>
                  <a:lnTo>
                    <a:pt x="1022" y="282"/>
                  </a:lnTo>
                  <a:lnTo>
                    <a:pt x="1034" y="306"/>
                  </a:lnTo>
                  <a:lnTo>
                    <a:pt x="1046" y="331"/>
                  </a:lnTo>
                  <a:lnTo>
                    <a:pt x="1056" y="357"/>
                  </a:lnTo>
                  <a:lnTo>
                    <a:pt x="1056" y="35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5" name="Freeform 40"/>
            <p:cNvSpPr>
              <a:spLocks noEditPoints="1"/>
            </p:cNvSpPr>
            <p:nvPr/>
          </p:nvSpPr>
          <p:spPr bwMode="auto">
            <a:xfrm>
              <a:off x="3314306" y="4741844"/>
              <a:ext cx="603250" cy="601663"/>
            </a:xfrm>
            <a:custGeom>
              <a:avLst/>
              <a:gdLst>
                <a:gd name="T0" fmla="*/ 504 w 1139"/>
                <a:gd name="T1" fmla="*/ 1134 h 1139"/>
                <a:gd name="T2" fmla="*/ 397 w 1139"/>
                <a:gd name="T3" fmla="*/ 1111 h 1139"/>
                <a:gd name="T4" fmla="*/ 298 w 1139"/>
                <a:gd name="T5" fmla="*/ 1069 h 1139"/>
                <a:gd name="T6" fmla="*/ 209 w 1139"/>
                <a:gd name="T7" fmla="*/ 1009 h 1139"/>
                <a:gd name="T8" fmla="*/ 133 w 1139"/>
                <a:gd name="T9" fmla="*/ 933 h 1139"/>
                <a:gd name="T10" fmla="*/ 72 w 1139"/>
                <a:gd name="T11" fmla="*/ 844 h 1139"/>
                <a:gd name="T12" fmla="*/ 35 w 1139"/>
                <a:gd name="T13" fmla="*/ 763 h 1139"/>
                <a:gd name="T14" fmla="*/ 4 w 1139"/>
                <a:gd name="T15" fmla="*/ 627 h 1139"/>
                <a:gd name="T16" fmla="*/ 6 w 1139"/>
                <a:gd name="T17" fmla="*/ 489 h 1139"/>
                <a:gd name="T18" fmla="*/ 43 w 1139"/>
                <a:gd name="T19" fmla="*/ 355 h 1139"/>
                <a:gd name="T20" fmla="*/ 95 w 1139"/>
                <a:gd name="T21" fmla="*/ 254 h 1139"/>
                <a:gd name="T22" fmla="*/ 186 w 1139"/>
                <a:gd name="T23" fmla="*/ 150 h 1139"/>
                <a:gd name="T24" fmla="*/ 298 w 1139"/>
                <a:gd name="T25" fmla="*/ 69 h 1139"/>
                <a:gd name="T26" fmla="*/ 399 w 1139"/>
                <a:gd name="T27" fmla="*/ 26 h 1139"/>
                <a:gd name="T28" fmla="*/ 520 w 1139"/>
                <a:gd name="T29" fmla="*/ 2 h 1139"/>
                <a:gd name="T30" fmla="*/ 614 w 1139"/>
                <a:gd name="T31" fmla="*/ 1 h 1139"/>
                <a:gd name="T32" fmla="*/ 722 w 1139"/>
                <a:gd name="T33" fmla="*/ 20 h 1139"/>
                <a:gd name="T34" fmla="*/ 822 w 1139"/>
                <a:gd name="T35" fmla="*/ 59 h 1139"/>
                <a:gd name="T36" fmla="*/ 913 w 1139"/>
                <a:gd name="T37" fmla="*/ 115 h 1139"/>
                <a:gd name="T38" fmla="*/ 993 w 1139"/>
                <a:gd name="T39" fmla="*/ 188 h 1139"/>
                <a:gd name="T40" fmla="*/ 1057 w 1139"/>
                <a:gd name="T41" fmla="*/ 275 h 1139"/>
                <a:gd name="T42" fmla="*/ 1104 w 1139"/>
                <a:gd name="T43" fmla="*/ 374 h 1139"/>
                <a:gd name="T44" fmla="*/ 1133 w 1139"/>
                <a:gd name="T45" fmla="*/ 486 h 1139"/>
                <a:gd name="T46" fmla="*/ 1136 w 1139"/>
                <a:gd name="T47" fmla="*/ 626 h 1139"/>
                <a:gd name="T48" fmla="*/ 1106 w 1139"/>
                <a:gd name="T49" fmla="*/ 759 h 1139"/>
                <a:gd name="T50" fmla="*/ 1045 w 1139"/>
                <a:gd name="T51" fmla="*/ 881 h 1139"/>
                <a:gd name="T52" fmla="*/ 957 w 1139"/>
                <a:gd name="T53" fmla="*/ 985 h 1139"/>
                <a:gd name="T54" fmla="*/ 843 w 1139"/>
                <a:gd name="T55" fmla="*/ 1067 h 1139"/>
                <a:gd name="T56" fmla="*/ 741 w 1139"/>
                <a:gd name="T57" fmla="*/ 1111 h 1139"/>
                <a:gd name="T58" fmla="*/ 620 w 1139"/>
                <a:gd name="T59" fmla="*/ 1136 h 1139"/>
                <a:gd name="T60" fmla="*/ 570 w 1139"/>
                <a:gd name="T61" fmla="*/ 50 h 1139"/>
                <a:gd name="T62" fmla="*/ 457 w 1139"/>
                <a:gd name="T63" fmla="*/ 62 h 1139"/>
                <a:gd name="T64" fmla="*/ 368 w 1139"/>
                <a:gd name="T65" fmla="*/ 90 h 1139"/>
                <a:gd name="T66" fmla="*/ 258 w 1139"/>
                <a:gd name="T67" fmla="*/ 153 h 1139"/>
                <a:gd name="T68" fmla="*/ 167 w 1139"/>
                <a:gd name="T69" fmla="*/ 241 h 1139"/>
                <a:gd name="T70" fmla="*/ 99 w 1139"/>
                <a:gd name="T71" fmla="*/ 349 h 1139"/>
                <a:gd name="T72" fmla="*/ 66 w 1139"/>
                <a:gd name="T73" fmla="*/ 446 h 1139"/>
                <a:gd name="T74" fmla="*/ 50 w 1139"/>
                <a:gd name="T75" fmla="*/ 571 h 1139"/>
                <a:gd name="T76" fmla="*/ 67 w 1139"/>
                <a:gd name="T77" fmla="*/ 697 h 1139"/>
                <a:gd name="T78" fmla="*/ 98 w 1139"/>
                <a:gd name="T79" fmla="*/ 784 h 1139"/>
                <a:gd name="T80" fmla="*/ 148 w 1139"/>
                <a:gd name="T81" fmla="*/ 870 h 1139"/>
                <a:gd name="T82" fmla="*/ 212 w 1139"/>
                <a:gd name="T83" fmla="*/ 944 h 1139"/>
                <a:gd name="T84" fmla="*/ 289 w 1139"/>
                <a:gd name="T85" fmla="*/ 1004 h 1139"/>
                <a:gd name="T86" fmla="*/ 376 w 1139"/>
                <a:gd name="T87" fmla="*/ 1051 h 1139"/>
                <a:gd name="T88" fmla="*/ 471 w 1139"/>
                <a:gd name="T89" fmla="*/ 1078 h 1139"/>
                <a:gd name="T90" fmla="*/ 570 w 1139"/>
                <a:gd name="T91" fmla="*/ 1089 h 1139"/>
                <a:gd name="T92" fmla="*/ 660 w 1139"/>
                <a:gd name="T93" fmla="*/ 1080 h 1139"/>
                <a:gd name="T94" fmla="*/ 747 w 1139"/>
                <a:gd name="T95" fmla="*/ 1057 h 1139"/>
                <a:gd name="T96" fmla="*/ 863 w 1139"/>
                <a:gd name="T97" fmla="*/ 997 h 1139"/>
                <a:gd name="T98" fmla="*/ 958 w 1139"/>
                <a:gd name="T99" fmla="*/ 913 h 1139"/>
                <a:gd name="T100" fmla="*/ 1030 w 1139"/>
                <a:gd name="T101" fmla="*/ 811 h 1139"/>
                <a:gd name="T102" fmla="*/ 1074 w 1139"/>
                <a:gd name="T103" fmla="*/ 695 h 1139"/>
                <a:gd name="T104" fmla="*/ 1089 w 1139"/>
                <a:gd name="T105" fmla="*/ 570 h 1139"/>
                <a:gd name="T106" fmla="*/ 1074 w 1139"/>
                <a:gd name="T107" fmla="*/ 442 h 1139"/>
                <a:gd name="T108" fmla="*/ 1043 w 1139"/>
                <a:gd name="T109" fmla="*/ 354 h 1139"/>
                <a:gd name="T110" fmla="*/ 993 w 1139"/>
                <a:gd name="T111" fmla="*/ 267 h 1139"/>
                <a:gd name="T112" fmla="*/ 928 w 1139"/>
                <a:gd name="T113" fmla="*/ 193 h 1139"/>
                <a:gd name="T114" fmla="*/ 852 w 1139"/>
                <a:gd name="T115" fmla="*/ 133 h 1139"/>
                <a:gd name="T116" fmla="*/ 765 w 1139"/>
                <a:gd name="T117" fmla="*/ 88 h 1139"/>
                <a:gd name="T118" fmla="*/ 670 w 1139"/>
                <a:gd name="T119" fmla="*/ 59 h 1139"/>
                <a:gd name="T120" fmla="*/ 570 w 1139"/>
                <a:gd name="T121" fmla="*/ 5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9" h="1139">
                  <a:moveTo>
                    <a:pt x="570" y="1139"/>
                  </a:moveTo>
                  <a:lnTo>
                    <a:pt x="570" y="1139"/>
                  </a:lnTo>
                  <a:lnTo>
                    <a:pt x="548" y="1137"/>
                  </a:lnTo>
                  <a:lnTo>
                    <a:pt x="525" y="1136"/>
                  </a:lnTo>
                  <a:lnTo>
                    <a:pt x="504" y="1134"/>
                  </a:lnTo>
                  <a:lnTo>
                    <a:pt x="482" y="1132"/>
                  </a:lnTo>
                  <a:lnTo>
                    <a:pt x="461" y="1128"/>
                  </a:lnTo>
                  <a:lnTo>
                    <a:pt x="440" y="1123"/>
                  </a:lnTo>
                  <a:lnTo>
                    <a:pt x="418" y="1117"/>
                  </a:lnTo>
                  <a:lnTo>
                    <a:pt x="397" y="1111"/>
                  </a:lnTo>
                  <a:lnTo>
                    <a:pt x="377" y="1104"/>
                  </a:lnTo>
                  <a:lnTo>
                    <a:pt x="357" y="1096"/>
                  </a:lnTo>
                  <a:lnTo>
                    <a:pt x="338" y="1088"/>
                  </a:lnTo>
                  <a:lnTo>
                    <a:pt x="317" y="1079"/>
                  </a:lnTo>
                  <a:lnTo>
                    <a:pt x="298" y="1069"/>
                  </a:lnTo>
                  <a:lnTo>
                    <a:pt x="279" y="1058"/>
                  </a:lnTo>
                  <a:lnTo>
                    <a:pt x="262" y="1047"/>
                  </a:lnTo>
                  <a:lnTo>
                    <a:pt x="244" y="1035"/>
                  </a:lnTo>
                  <a:lnTo>
                    <a:pt x="226" y="1022"/>
                  </a:lnTo>
                  <a:lnTo>
                    <a:pt x="209" y="1009"/>
                  </a:lnTo>
                  <a:lnTo>
                    <a:pt x="194" y="995"/>
                  </a:lnTo>
                  <a:lnTo>
                    <a:pt x="177" y="981"/>
                  </a:lnTo>
                  <a:lnTo>
                    <a:pt x="162" y="965"/>
                  </a:lnTo>
                  <a:lnTo>
                    <a:pt x="148" y="950"/>
                  </a:lnTo>
                  <a:lnTo>
                    <a:pt x="133" y="933"/>
                  </a:lnTo>
                  <a:lnTo>
                    <a:pt x="120" y="917"/>
                  </a:lnTo>
                  <a:lnTo>
                    <a:pt x="107" y="899"/>
                  </a:lnTo>
                  <a:lnTo>
                    <a:pt x="94" y="881"/>
                  </a:lnTo>
                  <a:lnTo>
                    <a:pt x="82" y="863"/>
                  </a:lnTo>
                  <a:lnTo>
                    <a:pt x="72" y="844"/>
                  </a:lnTo>
                  <a:lnTo>
                    <a:pt x="62" y="825"/>
                  </a:lnTo>
                  <a:lnTo>
                    <a:pt x="53" y="805"/>
                  </a:lnTo>
                  <a:lnTo>
                    <a:pt x="43" y="785"/>
                  </a:lnTo>
                  <a:lnTo>
                    <a:pt x="35" y="763"/>
                  </a:lnTo>
                  <a:lnTo>
                    <a:pt x="35" y="763"/>
                  </a:lnTo>
                  <a:lnTo>
                    <a:pt x="27" y="736"/>
                  </a:lnTo>
                  <a:lnTo>
                    <a:pt x="18" y="710"/>
                  </a:lnTo>
                  <a:lnTo>
                    <a:pt x="12" y="683"/>
                  </a:lnTo>
                  <a:lnTo>
                    <a:pt x="8" y="654"/>
                  </a:lnTo>
                  <a:lnTo>
                    <a:pt x="4" y="627"/>
                  </a:lnTo>
                  <a:lnTo>
                    <a:pt x="2" y="600"/>
                  </a:lnTo>
                  <a:lnTo>
                    <a:pt x="0" y="572"/>
                  </a:lnTo>
                  <a:lnTo>
                    <a:pt x="2" y="544"/>
                  </a:lnTo>
                  <a:lnTo>
                    <a:pt x="3" y="516"/>
                  </a:lnTo>
                  <a:lnTo>
                    <a:pt x="6" y="489"/>
                  </a:lnTo>
                  <a:lnTo>
                    <a:pt x="11" y="462"/>
                  </a:lnTo>
                  <a:lnTo>
                    <a:pt x="17" y="435"/>
                  </a:lnTo>
                  <a:lnTo>
                    <a:pt x="24" y="407"/>
                  </a:lnTo>
                  <a:lnTo>
                    <a:pt x="32" y="381"/>
                  </a:lnTo>
                  <a:lnTo>
                    <a:pt x="43" y="355"/>
                  </a:lnTo>
                  <a:lnTo>
                    <a:pt x="54" y="329"/>
                  </a:lnTo>
                  <a:lnTo>
                    <a:pt x="54" y="329"/>
                  </a:lnTo>
                  <a:lnTo>
                    <a:pt x="67" y="303"/>
                  </a:lnTo>
                  <a:lnTo>
                    <a:pt x="81" y="278"/>
                  </a:lnTo>
                  <a:lnTo>
                    <a:pt x="95" y="254"/>
                  </a:lnTo>
                  <a:lnTo>
                    <a:pt x="112" y="231"/>
                  </a:lnTo>
                  <a:lnTo>
                    <a:pt x="129" y="210"/>
                  </a:lnTo>
                  <a:lnTo>
                    <a:pt x="146" y="189"/>
                  </a:lnTo>
                  <a:lnTo>
                    <a:pt x="165" y="169"/>
                  </a:lnTo>
                  <a:lnTo>
                    <a:pt x="186" y="150"/>
                  </a:lnTo>
                  <a:lnTo>
                    <a:pt x="206" y="131"/>
                  </a:lnTo>
                  <a:lnTo>
                    <a:pt x="228" y="114"/>
                  </a:lnTo>
                  <a:lnTo>
                    <a:pt x="251" y="97"/>
                  </a:lnTo>
                  <a:lnTo>
                    <a:pt x="273" y="83"/>
                  </a:lnTo>
                  <a:lnTo>
                    <a:pt x="298" y="69"/>
                  </a:lnTo>
                  <a:lnTo>
                    <a:pt x="323" y="56"/>
                  </a:lnTo>
                  <a:lnTo>
                    <a:pt x="349" y="44"/>
                  </a:lnTo>
                  <a:lnTo>
                    <a:pt x="376" y="34"/>
                  </a:lnTo>
                  <a:lnTo>
                    <a:pt x="376" y="34"/>
                  </a:lnTo>
                  <a:lnTo>
                    <a:pt x="399" y="26"/>
                  </a:lnTo>
                  <a:lnTo>
                    <a:pt x="423" y="19"/>
                  </a:lnTo>
                  <a:lnTo>
                    <a:pt x="447" y="13"/>
                  </a:lnTo>
                  <a:lnTo>
                    <a:pt x="472" y="8"/>
                  </a:lnTo>
                  <a:lnTo>
                    <a:pt x="495" y="5"/>
                  </a:lnTo>
                  <a:lnTo>
                    <a:pt x="520" y="2"/>
                  </a:lnTo>
                  <a:lnTo>
                    <a:pt x="545" y="0"/>
                  </a:lnTo>
                  <a:lnTo>
                    <a:pt x="570" y="0"/>
                  </a:lnTo>
                  <a:lnTo>
                    <a:pt x="570" y="0"/>
                  </a:lnTo>
                  <a:lnTo>
                    <a:pt x="593" y="0"/>
                  </a:lnTo>
                  <a:lnTo>
                    <a:pt x="614" y="1"/>
                  </a:lnTo>
                  <a:lnTo>
                    <a:pt x="637" y="3"/>
                  </a:lnTo>
                  <a:lnTo>
                    <a:pt x="658" y="7"/>
                  </a:lnTo>
                  <a:lnTo>
                    <a:pt x="679" y="11"/>
                  </a:lnTo>
                  <a:lnTo>
                    <a:pt x="701" y="15"/>
                  </a:lnTo>
                  <a:lnTo>
                    <a:pt x="722" y="20"/>
                  </a:lnTo>
                  <a:lnTo>
                    <a:pt x="742" y="27"/>
                  </a:lnTo>
                  <a:lnTo>
                    <a:pt x="763" y="33"/>
                  </a:lnTo>
                  <a:lnTo>
                    <a:pt x="783" y="41"/>
                  </a:lnTo>
                  <a:lnTo>
                    <a:pt x="803" y="50"/>
                  </a:lnTo>
                  <a:lnTo>
                    <a:pt x="822" y="59"/>
                  </a:lnTo>
                  <a:lnTo>
                    <a:pt x="841" y="69"/>
                  </a:lnTo>
                  <a:lnTo>
                    <a:pt x="860" y="79"/>
                  </a:lnTo>
                  <a:lnTo>
                    <a:pt x="879" y="91"/>
                  </a:lnTo>
                  <a:lnTo>
                    <a:pt x="897" y="103"/>
                  </a:lnTo>
                  <a:lnTo>
                    <a:pt x="913" y="115"/>
                  </a:lnTo>
                  <a:lnTo>
                    <a:pt x="930" y="129"/>
                  </a:lnTo>
                  <a:lnTo>
                    <a:pt x="947" y="142"/>
                  </a:lnTo>
                  <a:lnTo>
                    <a:pt x="962" y="157"/>
                  </a:lnTo>
                  <a:lnTo>
                    <a:pt x="977" y="172"/>
                  </a:lnTo>
                  <a:lnTo>
                    <a:pt x="993" y="188"/>
                  </a:lnTo>
                  <a:lnTo>
                    <a:pt x="1007" y="204"/>
                  </a:lnTo>
                  <a:lnTo>
                    <a:pt x="1020" y="221"/>
                  </a:lnTo>
                  <a:lnTo>
                    <a:pt x="1033" y="239"/>
                  </a:lnTo>
                  <a:lnTo>
                    <a:pt x="1045" y="256"/>
                  </a:lnTo>
                  <a:lnTo>
                    <a:pt x="1057" y="275"/>
                  </a:lnTo>
                  <a:lnTo>
                    <a:pt x="1068" y="294"/>
                  </a:lnTo>
                  <a:lnTo>
                    <a:pt x="1078" y="313"/>
                  </a:lnTo>
                  <a:lnTo>
                    <a:pt x="1088" y="334"/>
                  </a:lnTo>
                  <a:lnTo>
                    <a:pt x="1096" y="354"/>
                  </a:lnTo>
                  <a:lnTo>
                    <a:pt x="1104" y="374"/>
                  </a:lnTo>
                  <a:lnTo>
                    <a:pt x="1104" y="374"/>
                  </a:lnTo>
                  <a:lnTo>
                    <a:pt x="1114" y="402"/>
                  </a:lnTo>
                  <a:lnTo>
                    <a:pt x="1122" y="430"/>
                  </a:lnTo>
                  <a:lnTo>
                    <a:pt x="1128" y="458"/>
                  </a:lnTo>
                  <a:lnTo>
                    <a:pt x="1133" y="486"/>
                  </a:lnTo>
                  <a:lnTo>
                    <a:pt x="1136" y="514"/>
                  </a:lnTo>
                  <a:lnTo>
                    <a:pt x="1139" y="541"/>
                  </a:lnTo>
                  <a:lnTo>
                    <a:pt x="1139" y="570"/>
                  </a:lnTo>
                  <a:lnTo>
                    <a:pt x="1138" y="597"/>
                  </a:lnTo>
                  <a:lnTo>
                    <a:pt x="1136" y="626"/>
                  </a:lnTo>
                  <a:lnTo>
                    <a:pt x="1133" y="653"/>
                  </a:lnTo>
                  <a:lnTo>
                    <a:pt x="1128" y="679"/>
                  </a:lnTo>
                  <a:lnTo>
                    <a:pt x="1122" y="706"/>
                  </a:lnTo>
                  <a:lnTo>
                    <a:pt x="1115" y="733"/>
                  </a:lnTo>
                  <a:lnTo>
                    <a:pt x="1106" y="759"/>
                  </a:lnTo>
                  <a:lnTo>
                    <a:pt x="1096" y="785"/>
                  </a:lnTo>
                  <a:lnTo>
                    <a:pt x="1085" y="810"/>
                  </a:lnTo>
                  <a:lnTo>
                    <a:pt x="1074" y="833"/>
                  </a:lnTo>
                  <a:lnTo>
                    <a:pt x="1061" y="857"/>
                  </a:lnTo>
                  <a:lnTo>
                    <a:pt x="1045" y="881"/>
                  </a:lnTo>
                  <a:lnTo>
                    <a:pt x="1030" y="904"/>
                  </a:lnTo>
                  <a:lnTo>
                    <a:pt x="1013" y="925"/>
                  </a:lnTo>
                  <a:lnTo>
                    <a:pt x="995" y="946"/>
                  </a:lnTo>
                  <a:lnTo>
                    <a:pt x="977" y="966"/>
                  </a:lnTo>
                  <a:lnTo>
                    <a:pt x="957" y="985"/>
                  </a:lnTo>
                  <a:lnTo>
                    <a:pt x="936" y="1004"/>
                  </a:lnTo>
                  <a:lnTo>
                    <a:pt x="915" y="1022"/>
                  </a:lnTo>
                  <a:lnTo>
                    <a:pt x="892" y="1038"/>
                  </a:lnTo>
                  <a:lnTo>
                    <a:pt x="868" y="1053"/>
                  </a:lnTo>
                  <a:lnTo>
                    <a:pt x="843" y="1067"/>
                  </a:lnTo>
                  <a:lnTo>
                    <a:pt x="818" y="1082"/>
                  </a:lnTo>
                  <a:lnTo>
                    <a:pt x="792" y="1094"/>
                  </a:lnTo>
                  <a:lnTo>
                    <a:pt x="765" y="1104"/>
                  </a:lnTo>
                  <a:lnTo>
                    <a:pt x="765" y="1104"/>
                  </a:lnTo>
                  <a:lnTo>
                    <a:pt x="741" y="1111"/>
                  </a:lnTo>
                  <a:lnTo>
                    <a:pt x="717" y="1118"/>
                  </a:lnTo>
                  <a:lnTo>
                    <a:pt x="693" y="1124"/>
                  </a:lnTo>
                  <a:lnTo>
                    <a:pt x="669" y="1129"/>
                  </a:lnTo>
                  <a:lnTo>
                    <a:pt x="644" y="1134"/>
                  </a:lnTo>
                  <a:lnTo>
                    <a:pt x="620" y="1136"/>
                  </a:lnTo>
                  <a:lnTo>
                    <a:pt x="595" y="1137"/>
                  </a:lnTo>
                  <a:lnTo>
                    <a:pt x="570" y="1139"/>
                  </a:lnTo>
                  <a:lnTo>
                    <a:pt x="570" y="1139"/>
                  </a:lnTo>
                  <a:close/>
                  <a:moveTo>
                    <a:pt x="570" y="50"/>
                  </a:moveTo>
                  <a:lnTo>
                    <a:pt x="570" y="50"/>
                  </a:lnTo>
                  <a:lnTo>
                    <a:pt x="548" y="50"/>
                  </a:lnTo>
                  <a:lnTo>
                    <a:pt x="525" y="51"/>
                  </a:lnTo>
                  <a:lnTo>
                    <a:pt x="503" y="55"/>
                  </a:lnTo>
                  <a:lnTo>
                    <a:pt x="480" y="57"/>
                  </a:lnTo>
                  <a:lnTo>
                    <a:pt x="457" y="62"/>
                  </a:lnTo>
                  <a:lnTo>
                    <a:pt x="436" y="68"/>
                  </a:lnTo>
                  <a:lnTo>
                    <a:pt x="414" y="74"/>
                  </a:lnTo>
                  <a:lnTo>
                    <a:pt x="392" y="81"/>
                  </a:lnTo>
                  <a:lnTo>
                    <a:pt x="392" y="81"/>
                  </a:lnTo>
                  <a:lnTo>
                    <a:pt x="368" y="90"/>
                  </a:lnTo>
                  <a:lnTo>
                    <a:pt x="345" y="101"/>
                  </a:lnTo>
                  <a:lnTo>
                    <a:pt x="322" y="113"/>
                  </a:lnTo>
                  <a:lnTo>
                    <a:pt x="300" y="126"/>
                  </a:lnTo>
                  <a:lnTo>
                    <a:pt x="278" y="139"/>
                  </a:lnTo>
                  <a:lnTo>
                    <a:pt x="258" y="153"/>
                  </a:lnTo>
                  <a:lnTo>
                    <a:pt x="238" y="170"/>
                  </a:lnTo>
                  <a:lnTo>
                    <a:pt x="219" y="186"/>
                  </a:lnTo>
                  <a:lnTo>
                    <a:pt x="201" y="203"/>
                  </a:lnTo>
                  <a:lnTo>
                    <a:pt x="183" y="222"/>
                  </a:lnTo>
                  <a:lnTo>
                    <a:pt x="167" y="241"/>
                  </a:lnTo>
                  <a:lnTo>
                    <a:pt x="151" y="261"/>
                  </a:lnTo>
                  <a:lnTo>
                    <a:pt x="137" y="283"/>
                  </a:lnTo>
                  <a:lnTo>
                    <a:pt x="124" y="304"/>
                  </a:lnTo>
                  <a:lnTo>
                    <a:pt x="111" y="326"/>
                  </a:lnTo>
                  <a:lnTo>
                    <a:pt x="99" y="349"/>
                  </a:lnTo>
                  <a:lnTo>
                    <a:pt x="99" y="349"/>
                  </a:lnTo>
                  <a:lnTo>
                    <a:pt x="89" y="373"/>
                  </a:lnTo>
                  <a:lnTo>
                    <a:pt x="80" y="398"/>
                  </a:lnTo>
                  <a:lnTo>
                    <a:pt x="72" y="421"/>
                  </a:lnTo>
                  <a:lnTo>
                    <a:pt x="66" y="446"/>
                  </a:lnTo>
                  <a:lnTo>
                    <a:pt x="60" y="471"/>
                  </a:lnTo>
                  <a:lnTo>
                    <a:pt x="56" y="496"/>
                  </a:lnTo>
                  <a:lnTo>
                    <a:pt x="53" y="521"/>
                  </a:lnTo>
                  <a:lnTo>
                    <a:pt x="51" y="546"/>
                  </a:lnTo>
                  <a:lnTo>
                    <a:pt x="50" y="571"/>
                  </a:lnTo>
                  <a:lnTo>
                    <a:pt x="51" y="597"/>
                  </a:lnTo>
                  <a:lnTo>
                    <a:pt x="54" y="622"/>
                  </a:lnTo>
                  <a:lnTo>
                    <a:pt x="56" y="647"/>
                  </a:lnTo>
                  <a:lnTo>
                    <a:pt x="61" y="672"/>
                  </a:lnTo>
                  <a:lnTo>
                    <a:pt x="67" y="697"/>
                  </a:lnTo>
                  <a:lnTo>
                    <a:pt x="74" y="722"/>
                  </a:lnTo>
                  <a:lnTo>
                    <a:pt x="82" y="747"/>
                  </a:lnTo>
                  <a:lnTo>
                    <a:pt x="82" y="747"/>
                  </a:lnTo>
                  <a:lnTo>
                    <a:pt x="89" y="766"/>
                  </a:lnTo>
                  <a:lnTo>
                    <a:pt x="98" y="784"/>
                  </a:lnTo>
                  <a:lnTo>
                    <a:pt x="106" y="803"/>
                  </a:lnTo>
                  <a:lnTo>
                    <a:pt x="116" y="820"/>
                  </a:lnTo>
                  <a:lnTo>
                    <a:pt x="125" y="837"/>
                  </a:lnTo>
                  <a:lnTo>
                    <a:pt x="136" y="854"/>
                  </a:lnTo>
                  <a:lnTo>
                    <a:pt x="148" y="870"/>
                  </a:lnTo>
                  <a:lnTo>
                    <a:pt x="160" y="886"/>
                  </a:lnTo>
                  <a:lnTo>
                    <a:pt x="171" y="901"/>
                  </a:lnTo>
                  <a:lnTo>
                    <a:pt x="184" y="917"/>
                  </a:lnTo>
                  <a:lnTo>
                    <a:pt x="197" y="931"/>
                  </a:lnTo>
                  <a:lnTo>
                    <a:pt x="212" y="944"/>
                  </a:lnTo>
                  <a:lnTo>
                    <a:pt x="226" y="958"/>
                  </a:lnTo>
                  <a:lnTo>
                    <a:pt x="241" y="970"/>
                  </a:lnTo>
                  <a:lnTo>
                    <a:pt x="257" y="983"/>
                  </a:lnTo>
                  <a:lnTo>
                    <a:pt x="272" y="994"/>
                  </a:lnTo>
                  <a:lnTo>
                    <a:pt x="289" y="1004"/>
                  </a:lnTo>
                  <a:lnTo>
                    <a:pt x="306" y="1015"/>
                  </a:lnTo>
                  <a:lnTo>
                    <a:pt x="322" y="1025"/>
                  </a:lnTo>
                  <a:lnTo>
                    <a:pt x="340" y="1034"/>
                  </a:lnTo>
                  <a:lnTo>
                    <a:pt x="358" y="1042"/>
                  </a:lnTo>
                  <a:lnTo>
                    <a:pt x="376" y="1051"/>
                  </a:lnTo>
                  <a:lnTo>
                    <a:pt x="393" y="1057"/>
                  </a:lnTo>
                  <a:lnTo>
                    <a:pt x="412" y="1064"/>
                  </a:lnTo>
                  <a:lnTo>
                    <a:pt x="431" y="1070"/>
                  </a:lnTo>
                  <a:lnTo>
                    <a:pt x="450" y="1075"/>
                  </a:lnTo>
                  <a:lnTo>
                    <a:pt x="471" y="1078"/>
                  </a:lnTo>
                  <a:lnTo>
                    <a:pt x="490" y="1082"/>
                  </a:lnTo>
                  <a:lnTo>
                    <a:pt x="510" y="1085"/>
                  </a:lnTo>
                  <a:lnTo>
                    <a:pt x="530" y="1086"/>
                  </a:lnTo>
                  <a:lnTo>
                    <a:pt x="550" y="1088"/>
                  </a:lnTo>
                  <a:lnTo>
                    <a:pt x="570" y="1089"/>
                  </a:lnTo>
                  <a:lnTo>
                    <a:pt x="570" y="1089"/>
                  </a:lnTo>
                  <a:lnTo>
                    <a:pt x="593" y="1088"/>
                  </a:lnTo>
                  <a:lnTo>
                    <a:pt x="615" y="1086"/>
                  </a:lnTo>
                  <a:lnTo>
                    <a:pt x="638" y="1084"/>
                  </a:lnTo>
                  <a:lnTo>
                    <a:pt x="660" y="1080"/>
                  </a:lnTo>
                  <a:lnTo>
                    <a:pt x="682" y="1076"/>
                  </a:lnTo>
                  <a:lnTo>
                    <a:pt x="704" y="1071"/>
                  </a:lnTo>
                  <a:lnTo>
                    <a:pt x="726" y="1064"/>
                  </a:lnTo>
                  <a:lnTo>
                    <a:pt x="747" y="1057"/>
                  </a:lnTo>
                  <a:lnTo>
                    <a:pt x="747" y="1057"/>
                  </a:lnTo>
                  <a:lnTo>
                    <a:pt x="772" y="1047"/>
                  </a:lnTo>
                  <a:lnTo>
                    <a:pt x="797" y="1037"/>
                  </a:lnTo>
                  <a:lnTo>
                    <a:pt x="820" y="1025"/>
                  </a:lnTo>
                  <a:lnTo>
                    <a:pt x="842" y="1012"/>
                  </a:lnTo>
                  <a:lnTo>
                    <a:pt x="863" y="997"/>
                  </a:lnTo>
                  <a:lnTo>
                    <a:pt x="885" y="982"/>
                  </a:lnTo>
                  <a:lnTo>
                    <a:pt x="904" y="966"/>
                  </a:lnTo>
                  <a:lnTo>
                    <a:pt x="923" y="950"/>
                  </a:lnTo>
                  <a:lnTo>
                    <a:pt x="942" y="932"/>
                  </a:lnTo>
                  <a:lnTo>
                    <a:pt x="958" y="913"/>
                  </a:lnTo>
                  <a:lnTo>
                    <a:pt x="975" y="894"/>
                  </a:lnTo>
                  <a:lnTo>
                    <a:pt x="989" y="874"/>
                  </a:lnTo>
                  <a:lnTo>
                    <a:pt x="1004" y="854"/>
                  </a:lnTo>
                  <a:lnTo>
                    <a:pt x="1017" y="832"/>
                  </a:lnTo>
                  <a:lnTo>
                    <a:pt x="1030" y="811"/>
                  </a:lnTo>
                  <a:lnTo>
                    <a:pt x="1040" y="788"/>
                  </a:lnTo>
                  <a:lnTo>
                    <a:pt x="1050" y="766"/>
                  </a:lnTo>
                  <a:lnTo>
                    <a:pt x="1059" y="742"/>
                  </a:lnTo>
                  <a:lnTo>
                    <a:pt x="1066" y="718"/>
                  </a:lnTo>
                  <a:lnTo>
                    <a:pt x="1074" y="695"/>
                  </a:lnTo>
                  <a:lnTo>
                    <a:pt x="1080" y="670"/>
                  </a:lnTo>
                  <a:lnTo>
                    <a:pt x="1083" y="645"/>
                  </a:lnTo>
                  <a:lnTo>
                    <a:pt x="1087" y="620"/>
                  </a:lnTo>
                  <a:lnTo>
                    <a:pt x="1089" y="595"/>
                  </a:lnTo>
                  <a:lnTo>
                    <a:pt x="1089" y="570"/>
                  </a:lnTo>
                  <a:lnTo>
                    <a:pt x="1089" y="544"/>
                  </a:lnTo>
                  <a:lnTo>
                    <a:pt x="1087" y="519"/>
                  </a:lnTo>
                  <a:lnTo>
                    <a:pt x="1083" y="493"/>
                  </a:lnTo>
                  <a:lnTo>
                    <a:pt x="1080" y="468"/>
                  </a:lnTo>
                  <a:lnTo>
                    <a:pt x="1074" y="442"/>
                  </a:lnTo>
                  <a:lnTo>
                    <a:pt x="1066" y="417"/>
                  </a:lnTo>
                  <a:lnTo>
                    <a:pt x="1058" y="392"/>
                  </a:lnTo>
                  <a:lnTo>
                    <a:pt x="1058" y="392"/>
                  </a:lnTo>
                  <a:lnTo>
                    <a:pt x="1051" y="373"/>
                  </a:lnTo>
                  <a:lnTo>
                    <a:pt x="1043" y="354"/>
                  </a:lnTo>
                  <a:lnTo>
                    <a:pt x="1033" y="336"/>
                  </a:lnTo>
                  <a:lnTo>
                    <a:pt x="1025" y="318"/>
                  </a:lnTo>
                  <a:lnTo>
                    <a:pt x="1014" y="300"/>
                  </a:lnTo>
                  <a:lnTo>
                    <a:pt x="1004" y="284"/>
                  </a:lnTo>
                  <a:lnTo>
                    <a:pt x="993" y="267"/>
                  </a:lnTo>
                  <a:lnTo>
                    <a:pt x="981" y="252"/>
                  </a:lnTo>
                  <a:lnTo>
                    <a:pt x="968" y="236"/>
                  </a:lnTo>
                  <a:lnTo>
                    <a:pt x="956" y="222"/>
                  </a:lnTo>
                  <a:lnTo>
                    <a:pt x="942" y="207"/>
                  </a:lnTo>
                  <a:lnTo>
                    <a:pt x="928" y="193"/>
                  </a:lnTo>
                  <a:lnTo>
                    <a:pt x="913" y="180"/>
                  </a:lnTo>
                  <a:lnTo>
                    <a:pt x="899" y="167"/>
                  </a:lnTo>
                  <a:lnTo>
                    <a:pt x="884" y="155"/>
                  </a:lnTo>
                  <a:lnTo>
                    <a:pt x="867" y="144"/>
                  </a:lnTo>
                  <a:lnTo>
                    <a:pt x="852" y="133"/>
                  </a:lnTo>
                  <a:lnTo>
                    <a:pt x="835" y="122"/>
                  </a:lnTo>
                  <a:lnTo>
                    <a:pt x="817" y="113"/>
                  </a:lnTo>
                  <a:lnTo>
                    <a:pt x="801" y="103"/>
                  </a:lnTo>
                  <a:lnTo>
                    <a:pt x="783" y="95"/>
                  </a:lnTo>
                  <a:lnTo>
                    <a:pt x="765" y="88"/>
                  </a:lnTo>
                  <a:lnTo>
                    <a:pt x="746" y="81"/>
                  </a:lnTo>
                  <a:lnTo>
                    <a:pt x="727" y="75"/>
                  </a:lnTo>
                  <a:lnTo>
                    <a:pt x="708" y="69"/>
                  </a:lnTo>
                  <a:lnTo>
                    <a:pt x="689" y="64"/>
                  </a:lnTo>
                  <a:lnTo>
                    <a:pt x="670" y="59"/>
                  </a:lnTo>
                  <a:lnTo>
                    <a:pt x="650" y="56"/>
                  </a:lnTo>
                  <a:lnTo>
                    <a:pt x="631" y="53"/>
                  </a:lnTo>
                  <a:lnTo>
                    <a:pt x="611" y="51"/>
                  </a:lnTo>
                  <a:lnTo>
                    <a:pt x="590" y="50"/>
                  </a:lnTo>
                  <a:lnTo>
                    <a:pt x="570" y="50"/>
                  </a:lnTo>
                  <a:lnTo>
                    <a:pt x="57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6" name="Freeform 41"/>
            <p:cNvSpPr/>
            <p:nvPr/>
          </p:nvSpPr>
          <p:spPr bwMode="auto">
            <a:xfrm>
              <a:off x="3209531" y="4849794"/>
              <a:ext cx="806450" cy="366713"/>
            </a:xfrm>
            <a:custGeom>
              <a:avLst/>
              <a:gdLst>
                <a:gd name="T0" fmla="*/ 116 w 1524"/>
                <a:gd name="T1" fmla="*/ 689 h 694"/>
                <a:gd name="T2" fmla="*/ 63 w 1524"/>
                <a:gd name="T3" fmla="*/ 676 h 694"/>
                <a:gd name="T4" fmla="*/ 26 w 1524"/>
                <a:gd name="T5" fmla="*/ 653 h 694"/>
                <a:gd name="T6" fmla="*/ 5 w 1524"/>
                <a:gd name="T7" fmla="*/ 622 h 694"/>
                <a:gd name="T8" fmla="*/ 0 w 1524"/>
                <a:gd name="T9" fmla="*/ 599 h 694"/>
                <a:gd name="T10" fmla="*/ 9 w 1524"/>
                <a:gd name="T11" fmla="*/ 558 h 694"/>
                <a:gd name="T12" fmla="*/ 56 w 1524"/>
                <a:gd name="T13" fmla="*/ 492 h 694"/>
                <a:gd name="T14" fmla="*/ 128 w 1524"/>
                <a:gd name="T15" fmla="*/ 428 h 694"/>
                <a:gd name="T16" fmla="*/ 217 w 1524"/>
                <a:gd name="T17" fmla="*/ 368 h 694"/>
                <a:gd name="T18" fmla="*/ 235 w 1524"/>
                <a:gd name="T19" fmla="*/ 368 h 694"/>
                <a:gd name="T20" fmla="*/ 247 w 1524"/>
                <a:gd name="T21" fmla="*/ 378 h 694"/>
                <a:gd name="T22" fmla="*/ 249 w 1524"/>
                <a:gd name="T23" fmla="*/ 397 h 694"/>
                <a:gd name="T24" fmla="*/ 239 w 1524"/>
                <a:gd name="T25" fmla="*/ 412 h 694"/>
                <a:gd name="T26" fmla="*/ 167 w 1524"/>
                <a:gd name="T27" fmla="*/ 462 h 694"/>
                <a:gd name="T28" fmla="*/ 99 w 1524"/>
                <a:gd name="T29" fmla="*/ 519 h 694"/>
                <a:gd name="T30" fmla="*/ 61 w 1524"/>
                <a:gd name="T31" fmla="*/ 565 h 694"/>
                <a:gd name="T32" fmla="*/ 50 w 1524"/>
                <a:gd name="T33" fmla="*/ 600 h 694"/>
                <a:gd name="T34" fmla="*/ 58 w 1524"/>
                <a:gd name="T35" fmla="*/ 615 h 694"/>
                <a:gd name="T36" fmla="*/ 88 w 1524"/>
                <a:gd name="T37" fmla="*/ 632 h 694"/>
                <a:gd name="T38" fmla="*/ 145 w 1524"/>
                <a:gd name="T39" fmla="*/ 641 h 694"/>
                <a:gd name="T40" fmla="*/ 231 w 1524"/>
                <a:gd name="T41" fmla="*/ 641 h 694"/>
                <a:gd name="T42" fmla="*/ 344 w 1524"/>
                <a:gd name="T43" fmla="*/ 629 h 694"/>
                <a:gd name="T44" fmla="*/ 604 w 1524"/>
                <a:gd name="T45" fmla="*/ 571 h 694"/>
                <a:gd name="T46" fmla="*/ 819 w 1524"/>
                <a:gd name="T47" fmla="*/ 501 h 694"/>
                <a:gd name="T48" fmla="*/ 1110 w 1524"/>
                <a:gd name="T49" fmla="*/ 379 h 694"/>
                <a:gd name="T50" fmla="*/ 1320 w 1524"/>
                <a:gd name="T51" fmla="*/ 259 h 694"/>
                <a:gd name="T52" fmla="*/ 1442 w 1524"/>
                <a:gd name="T53" fmla="*/ 157 h 694"/>
                <a:gd name="T54" fmla="*/ 1470 w 1524"/>
                <a:gd name="T55" fmla="*/ 118 h 694"/>
                <a:gd name="T56" fmla="*/ 1473 w 1524"/>
                <a:gd name="T57" fmla="*/ 88 h 694"/>
                <a:gd name="T58" fmla="*/ 1459 w 1524"/>
                <a:gd name="T59" fmla="*/ 73 h 694"/>
                <a:gd name="T60" fmla="*/ 1415 w 1524"/>
                <a:gd name="T61" fmla="*/ 57 h 694"/>
                <a:gd name="T62" fmla="*/ 1340 w 1524"/>
                <a:gd name="T63" fmla="*/ 50 h 694"/>
                <a:gd name="T64" fmla="*/ 1237 w 1524"/>
                <a:gd name="T65" fmla="*/ 57 h 694"/>
                <a:gd name="T66" fmla="*/ 1195 w 1524"/>
                <a:gd name="T67" fmla="*/ 60 h 694"/>
                <a:gd name="T68" fmla="*/ 1181 w 1524"/>
                <a:gd name="T69" fmla="*/ 49 h 694"/>
                <a:gd name="T70" fmla="*/ 1178 w 1524"/>
                <a:gd name="T71" fmla="*/ 35 h 694"/>
                <a:gd name="T72" fmla="*/ 1186 w 1524"/>
                <a:gd name="T73" fmla="*/ 17 h 694"/>
                <a:gd name="T74" fmla="*/ 1199 w 1524"/>
                <a:gd name="T75" fmla="*/ 11 h 694"/>
                <a:gd name="T76" fmla="*/ 1350 w 1524"/>
                <a:gd name="T77" fmla="*/ 0 h 694"/>
                <a:gd name="T78" fmla="*/ 1440 w 1524"/>
                <a:gd name="T79" fmla="*/ 11 h 694"/>
                <a:gd name="T80" fmla="*/ 1497 w 1524"/>
                <a:gd name="T81" fmla="*/ 38 h 694"/>
                <a:gd name="T82" fmla="*/ 1517 w 1524"/>
                <a:gd name="T83" fmla="*/ 63 h 694"/>
                <a:gd name="T84" fmla="*/ 1524 w 1524"/>
                <a:gd name="T85" fmla="*/ 96 h 694"/>
                <a:gd name="T86" fmla="*/ 1508 w 1524"/>
                <a:gd name="T87" fmla="*/ 152 h 694"/>
                <a:gd name="T88" fmla="*/ 1459 w 1524"/>
                <a:gd name="T89" fmla="*/ 213 h 694"/>
                <a:gd name="T90" fmla="*/ 1383 w 1524"/>
                <a:gd name="T91" fmla="*/ 276 h 694"/>
                <a:gd name="T92" fmla="*/ 1231 w 1524"/>
                <a:gd name="T93" fmla="*/ 372 h 694"/>
                <a:gd name="T94" fmla="*/ 976 w 1524"/>
                <a:gd name="T95" fmla="*/ 494 h 694"/>
                <a:gd name="T96" fmla="*/ 762 w 1524"/>
                <a:gd name="T97" fmla="*/ 575 h 694"/>
                <a:gd name="T98" fmla="*/ 480 w 1524"/>
                <a:gd name="T99" fmla="*/ 654 h 694"/>
                <a:gd name="T100" fmla="*/ 292 w 1524"/>
                <a:gd name="T101" fmla="*/ 686 h 694"/>
                <a:gd name="T102" fmla="*/ 186 w 1524"/>
                <a:gd name="T103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4" h="694">
                  <a:moveTo>
                    <a:pt x="186" y="694"/>
                  </a:moveTo>
                  <a:lnTo>
                    <a:pt x="186" y="694"/>
                  </a:lnTo>
                  <a:lnTo>
                    <a:pt x="150" y="692"/>
                  </a:lnTo>
                  <a:lnTo>
                    <a:pt x="116" y="689"/>
                  </a:lnTo>
                  <a:lnTo>
                    <a:pt x="102" y="686"/>
                  </a:lnTo>
                  <a:lnTo>
                    <a:pt x="88" y="683"/>
                  </a:lnTo>
                  <a:lnTo>
                    <a:pt x="75" y="679"/>
                  </a:lnTo>
                  <a:lnTo>
                    <a:pt x="63" y="676"/>
                  </a:lnTo>
                  <a:lnTo>
                    <a:pt x="52" y="671"/>
                  </a:lnTo>
                  <a:lnTo>
                    <a:pt x="43" y="665"/>
                  </a:lnTo>
                  <a:lnTo>
                    <a:pt x="33" y="660"/>
                  </a:lnTo>
                  <a:lnTo>
                    <a:pt x="26" y="653"/>
                  </a:lnTo>
                  <a:lnTo>
                    <a:pt x="19" y="646"/>
                  </a:lnTo>
                  <a:lnTo>
                    <a:pt x="13" y="639"/>
                  </a:lnTo>
                  <a:lnTo>
                    <a:pt x="8" y="631"/>
                  </a:lnTo>
                  <a:lnTo>
                    <a:pt x="5" y="622"/>
                  </a:lnTo>
                  <a:lnTo>
                    <a:pt x="5" y="622"/>
                  </a:lnTo>
                  <a:lnTo>
                    <a:pt x="2" y="615"/>
                  </a:lnTo>
                  <a:lnTo>
                    <a:pt x="1" y="607"/>
                  </a:lnTo>
                  <a:lnTo>
                    <a:pt x="0" y="599"/>
                  </a:lnTo>
                  <a:lnTo>
                    <a:pt x="1" y="591"/>
                  </a:lnTo>
                  <a:lnTo>
                    <a:pt x="1" y="583"/>
                  </a:lnTo>
                  <a:lnTo>
                    <a:pt x="4" y="575"/>
                  </a:lnTo>
                  <a:lnTo>
                    <a:pt x="9" y="558"/>
                  </a:lnTo>
                  <a:lnTo>
                    <a:pt x="18" y="542"/>
                  </a:lnTo>
                  <a:lnTo>
                    <a:pt x="28" y="525"/>
                  </a:lnTo>
                  <a:lnTo>
                    <a:pt x="40" y="508"/>
                  </a:lnTo>
                  <a:lnTo>
                    <a:pt x="56" y="492"/>
                  </a:lnTo>
                  <a:lnTo>
                    <a:pt x="72" y="475"/>
                  </a:lnTo>
                  <a:lnTo>
                    <a:pt x="90" y="460"/>
                  </a:lnTo>
                  <a:lnTo>
                    <a:pt x="109" y="443"/>
                  </a:lnTo>
                  <a:lnTo>
                    <a:pt x="128" y="428"/>
                  </a:lnTo>
                  <a:lnTo>
                    <a:pt x="170" y="398"/>
                  </a:lnTo>
                  <a:lnTo>
                    <a:pt x="212" y="371"/>
                  </a:lnTo>
                  <a:lnTo>
                    <a:pt x="212" y="371"/>
                  </a:lnTo>
                  <a:lnTo>
                    <a:pt x="217" y="368"/>
                  </a:lnTo>
                  <a:lnTo>
                    <a:pt x="222" y="367"/>
                  </a:lnTo>
                  <a:lnTo>
                    <a:pt x="227" y="367"/>
                  </a:lnTo>
                  <a:lnTo>
                    <a:pt x="231" y="367"/>
                  </a:lnTo>
                  <a:lnTo>
                    <a:pt x="235" y="368"/>
                  </a:lnTo>
                  <a:lnTo>
                    <a:pt x="240" y="371"/>
                  </a:lnTo>
                  <a:lnTo>
                    <a:pt x="243" y="374"/>
                  </a:lnTo>
                  <a:lnTo>
                    <a:pt x="247" y="378"/>
                  </a:lnTo>
                  <a:lnTo>
                    <a:pt x="247" y="378"/>
                  </a:lnTo>
                  <a:lnTo>
                    <a:pt x="249" y="383"/>
                  </a:lnTo>
                  <a:lnTo>
                    <a:pt x="250" y="387"/>
                  </a:lnTo>
                  <a:lnTo>
                    <a:pt x="250" y="392"/>
                  </a:lnTo>
                  <a:lnTo>
                    <a:pt x="249" y="397"/>
                  </a:lnTo>
                  <a:lnTo>
                    <a:pt x="248" y="402"/>
                  </a:lnTo>
                  <a:lnTo>
                    <a:pt x="246" y="406"/>
                  </a:lnTo>
                  <a:lnTo>
                    <a:pt x="242" y="410"/>
                  </a:lnTo>
                  <a:lnTo>
                    <a:pt x="239" y="412"/>
                  </a:lnTo>
                  <a:lnTo>
                    <a:pt x="239" y="412"/>
                  </a:lnTo>
                  <a:lnTo>
                    <a:pt x="212" y="430"/>
                  </a:lnTo>
                  <a:lnTo>
                    <a:pt x="189" y="445"/>
                  </a:lnTo>
                  <a:lnTo>
                    <a:pt x="167" y="462"/>
                  </a:lnTo>
                  <a:lnTo>
                    <a:pt x="147" y="478"/>
                  </a:lnTo>
                  <a:lnTo>
                    <a:pt x="129" y="492"/>
                  </a:lnTo>
                  <a:lnTo>
                    <a:pt x="113" y="506"/>
                  </a:lnTo>
                  <a:lnTo>
                    <a:pt x="99" y="519"/>
                  </a:lnTo>
                  <a:lnTo>
                    <a:pt x="87" y="532"/>
                  </a:lnTo>
                  <a:lnTo>
                    <a:pt x="76" y="544"/>
                  </a:lnTo>
                  <a:lnTo>
                    <a:pt x="68" y="555"/>
                  </a:lnTo>
                  <a:lnTo>
                    <a:pt x="61" y="565"/>
                  </a:lnTo>
                  <a:lnTo>
                    <a:pt x="56" y="575"/>
                  </a:lnTo>
                  <a:lnTo>
                    <a:pt x="52" y="584"/>
                  </a:lnTo>
                  <a:lnTo>
                    <a:pt x="51" y="593"/>
                  </a:lnTo>
                  <a:lnTo>
                    <a:pt x="50" y="600"/>
                  </a:lnTo>
                  <a:lnTo>
                    <a:pt x="52" y="606"/>
                  </a:lnTo>
                  <a:lnTo>
                    <a:pt x="52" y="606"/>
                  </a:lnTo>
                  <a:lnTo>
                    <a:pt x="55" y="610"/>
                  </a:lnTo>
                  <a:lnTo>
                    <a:pt x="58" y="615"/>
                  </a:lnTo>
                  <a:lnTo>
                    <a:pt x="63" y="620"/>
                  </a:lnTo>
                  <a:lnTo>
                    <a:pt x="70" y="624"/>
                  </a:lnTo>
                  <a:lnTo>
                    <a:pt x="78" y="628"/>
                  </a:lnTo>
                  <a:lnTo>
                    <a:pt x="88" y="632"/>
                  </a:lnTo>
                  <a:lnTo>
                    <a:pt x="100" y="634"/>
                  </a:lnTo>
                  <a:lnTo>
                    <a:pt x="113" y="638"/>
                  </a:lnTo>
                  <a:lnTo>
                    <a:pt x="128" y="640"/>
                  </a:lnTo>
                  <a:lnTo>
                    <a:pt x="145" y="641"/>
                  </a:lnTo>
                  <a:lnTo>
                    <a:pt x="164" y="643"/>
                  </a:lnTo>
                  <a:lnTo>
                    <a:pt x="184" y="644"/>
                  </a:lnTo>
                  <a:lnTo>
                    <a:pt x="207" y="643"/>
                  </a:lnTo>
                  <a:lnTo>
                    <a:pt x="231" y="641"/>
                  </a:lnTo>
                  <a:lnTo>
                    <a:pt x="258" y="640"/>
                  </a:lnTo>
                  <a:lnTo>
                    <a:pt x="286" y="637"/>
                  </a:lnTo>
                  <a:lnTo>
                    <a:pt x="286" y="637"/>
                  </a:lnTo>
                  <a:lnTo>
                    <a:pt x="344" y="629"/>
                  </a:lnTo>
                  <a:lnTo>
                    <a:pt x="405" y="619"/>
                  </a:lnTo>
                  <a:lnTo>
                    <a:pt x="469" y="606"/>
                  </a:lnTo>
                  <a:lnTo>
                    <a:pt x="535" y="590"/>
                  </a:lnTo>
                  <a:lnTo>
                    <a:pt x="604" y="571"/>
                  </a:lnTo>
                  <a:lnTo>
                    <a:pt x="674" y="550"/>
                  </a:lnTo>
                  <a:lnTo>
                    <a:pt x="747" y="527"/>
                  </a:lnTo>
                  <a:lnTo>
                    <a:pt x="819" y="501"/>
                  </a:lnTo>
                  <a:lnTo>
                    <a:pt x="819" y="501"/>
                  </a:lnTo>
                  <a:lnTo>
                    <a:pt x="899" y="472"/>
                  </a:lnTo>
                  <a:lnTo>
                    <a:pt x="975" y="441"/>
                  </a:lnTo>
                  <a:lnTo>
                    <a:pt x="1045" y="410"/>
                  </a:lnTo>
                  <a:lnTo>
                    <a:pt x="1110" y="379"/>
                  </a:lnTo>
                  <a:lnTo>
                    <a:pt x="1170" y="348"/>
                  </a:lnTo>
                  <a:lnTo>
                    <a:pt x="1225" y="317"/>
                  </a:lnTo>
                  <a:lnTo>
                    <a:pt x="1275" y="288"/>
                  </a:lnTo>
                  <a:lnTo>
                    <a:pt x="1320" y="259"/>
                  </a:lnTo>
                  <a:lnTo>
                    <a:pt x="1359" y="232"/>
                  </a:lnTo>
                  <a:lnTo>
                    <a:pt x="1392" y="206"/>
                  </a:lnTo>
                  <a:lnTo>
                    <a:pt x="1421" y="181"/>
                  </a:lnTo>
                  <a:lnTo>
                    <a:pt x="1442" y="157"/>
                  </a:lnTo>
                  <a:lnTo>
                    <a:pt x="1452" y="146"/>
                  </a:lnTo>
                  <a:lnTo>
                    <a:pt x="1459" y="137"/>
                  </a:lnTo>
                  <a:lnTo>
                    <a:pt x="1465" y="127"/>
                  </a:lnTo>
                  <a:lnTo>
                    <a:pt x="1470" y="118"/>
                  </a:lnTo>
                  <a:lnTo>
                    <a:pt x="1473" y="109"/>
                  </a:lnTo>
                  <a:lnTo>
                    <a:pt x="1474" y="101"/>
                  </a:lnTo>
                  <a:lnTo>
                    <a:pt x="1474" y="94"/>
                  </a:lnTo>
                  <a:lnTo>
                    <a:pt x="1473" y="88"/>
                  </a:lnTo>
                  <a:lnTo>
                    <a:pt x="1473" y="88"/>
                  </a:lnTo>
                  <a:lnTo>
                    <a:pt x="1470" y="82"/>
                  </a:lnTo>
                  <a:lnTo>
                    <a:pt x="1465" y="77"/>
                  </a:lnTo>
                  <a:lnTo>
                    <a:pt x="1459" y="73"/>
                  </a:lnTo>
                  <a:lnTo>
                    <a:pt x="1451" y="68"/>
                  </a:lnTo>
                  <a:lnTo>
                    <a:pt x="1440" y="63"/>
                  </a:lnTo>
                  <a:lnTo>
                    <a:pt x="1428" y="60"/>
                  </a:lnTo>
                  <a:lnTo>
                    <a:pt x="1415" y="57"/>
                  </a:lnTo>
                  <a:lnTo>
                    <a:pt x="1398" y="55"/>
                  </a:lnTo>
                  <a:lnTo>
                    <a:pt x="1382" y="52"/>
                  </a:lnTo>
                  <a:lnTo>
                    <a:pt x="1362" y="51"/>
                  </a:lnTo>
                  <a:lnTo>
                    <a:pt x="1340" y="50"/>
                  </a:lnTo>
                  <a:lnTo>
                    <a:pt x="1318" y="51"/>
                  </a:lnTo>
                  <a:lnTo>
                    <a:pt x="1293" y="52"/>
                  </a:lnTo>
                  <a:lnTo>
                    <a:pt x="1265" y="54"/>
                  </a:lnTo>
                  <a:lnTo>
                    <a:pt x="1237" y="57"/>
                  </a:lnTo>
                  <a:lnTo>
                    <a:pt x="1206" y="61"/>
                  </a:lnTo>
                  <a:lnTo>
                    <a:pt x="1206" y="61"/>
                  </a:lnTo>
                  <a:lnTo>
                    <a:pt x="1201" y="61"/>
                  </a:lnTo>
                  <a:lnTo>
                    <a:pt x="1195" y="60"/>
                  </a:lnTo>
                  <a:lnTo>
                    <a:pt x="1192" y="58"/>
                  </a:lnTo>
                  <a:lnTo>
                    <a:pt x="1187" y="56"/>
                  </a:lnTo>
                  <a:lnTo>
                    <a:pt x="1184" y="52"/>
                  </a:lnTo>
                  <a:lnTo>
                    <a:pt x="1181" y="49"/>
                  </a:lnTo>
                  <a:lnTo>
                    <a:pt x="1179" y="44"/>
                  </a:lnTo>
                  <a:lnTo>
                    <a:pt x="1178" y="39"/>
                  </a:lnTo>
                  <a:lnTo>
                    <a:pt x="1178" y="39"/>
                  </a:lnTo>
                  <a:lnTo>
                    <a:pt x="1178" y="35"/>
                  </a:lnTo>
                  <a:lnTo>
                    <a:pt x="1179" y="30"/>
                  </a:lnTo>
                  <a:lnTo>
                    <a:pt x="1180" y="25"/>
                  </a:lnTo>
                  <a:lnTo>
                    <a:pt x="1182" y="20"/>
                  </a:lnTo>
                  <a:lnTo>
                    <a:pt x="1186" y="17"/>
                  </a:lnTo>
                  <a:lnTo>
                    <a:pt x="1189" y="14"/>
                  </a:lnTo>
                  <a:lnTo>
                    <a:pt x="1194" y="12"/>
                  </a:lnTo>
                  <a:lnTo>
                    <a:pt x="1199" y="11"/>
                  </a:lnTo>
                  <a:lnTo>
                    <a:pt x="1199" y="11"/>
                  </a:lnTo>
                  <a:lnTo>
                    <a:pt x="1249" y="5"/>
                  </a:lnTo>
                  <a:lnTo>
                    <a:pt x="1300" y="1"/>
                  </a:lnTo>
                  <a:lnTo>
                    <a:pt x="1325" y="0"/>
                  </a:lnTo>
                  <a:lnTo>
                    <a:pt x="1350" y="0"/>
                  </a:lnTo>
                  <a:lnTo>
                    <a:pt x="1373" y="1"/>
                  </a:lnTo>
                  <a:lnTo>
                    <a:pt x="1397" y="4"/>
                  </a:lnTo>
                  <a:lnTo>
                    <a:pt x="1419" y="7"/>
                  </a:lnTo>
                  <a:lnTo>
                    <a:pt x="1440" y="11"/>
                  </a:lnTo>
                  <a:lnTo>
                    <a:pt x="1459" y="17"/>
                  </a:lnTo>
                  <a:lnTo>
                    <a:pt x="1476" y="25"/>
                  </a:lnTo>
                  <a:lnTo>
                    <a:pt x="1491" y="33"/>
                  </a:lnTo>
                  <a:lnTo>
                    <a:pt x="1497" y="38"/>
                  </a:lnTo>
                  <a:lnTo>
                    <a:pt x="1503" y="44"/>
                  </a:lnTo>
                  <a:lnTo>
                    <a:pt x="1509" y="50"/>
                  </a:lnTo>
                  <a:lnTo>
                    <a:pt x="1512" y="57"/>
                  </a:lnTo>
                  <a:lnTo>
                    <a:pt x="1517" y="63"/>
                  </a:lnTo>
                  <a:lnTo>
                    <a:pt x="1519" y="71"/>
                  </a:lnTo>
                  <a:lnTo>
                    <a:pt x="1519" y="71"/>
                  </a:lnTo>
                  <a:lnTo>
                    <a:pt x="1523" y="83"/>
                  </a:lnTo>
                  <a:lnTo>
                    <a:pt x="1524" y="96"/>
                  </a:lnTo>
                  <a:lnTo>
                    <a:pt x="1523" y="111"/>
                  </a:lnTo>
                  <a:lnTo>
                    <a:pt x="1519" y="124"/>
                  </a:lnTo>
                  <a:lnTo>
                    <a:pt x="1515" y="138"/>
                  </a:lnTo>
                  <a:lnTo>
                    <a:pt x="1508" y="152"/>
                  </a:lnTo>
                  <a:lnTo>
                    <a:pt x="1498" y="168"/>
                  </a:lnTo>
                  <a:lnTo>
                    <a:pt x="1486" y="182"/>
                  </a:lnTo>
                  <a:lnTo>
                    <a:pt x="1473" y="197"/>
                  </a:lnTo>
                  <a:lnTo>
                    <a:pt x="1459" y="213"/>
                  </a:lnTo>
                  <a:lnTo>
                    <a:pt x="1442" y="228"/>
                  </a:lnTo>
                  <a:lnTo>
                    <a:pt x="1425" y="245"/>
                  </a:lnTo>
                  <a:lnTo>
                    <a:pt x="1404" y="260"/>
                  </a:lnTo>
                  <a:lnTo>
                    <a:pt x="1383" y="276"/>
                  </a:lnTo>
                  <a:lnTo>
                    <a:pt x="1360" y="292"/>
                  </a:lnTo>
                  <a:lnTo>
                    <a:pt x="1337" y="308"/>
                  </a:lnTo>
                  <a:lnTo>
                    <a:pt x="1286" y="340"/>
                  </a:lnTo>
                  <a:lnTo>
                    <a:pt x="1231" y="372"/>
                  </a:lnTo>
                  <a:lnTo>
                    <a:pt x="1170" y="404"/>
                  </a:lnTo>
                  <a:lnTo>
                    <a:pt x="1109" y="435"/>
                  </a:lnTo>
                  <a:lnTo>
                    <a:pt x="1043" y="464"/>
                  </a:lnTo>
                  <a:lnTo>
                    <a:pt x="976" y="494"/>
                  </a:lnTo>
                  <a:lnTo>
                    <a:pt x="906" y="523"/>
                  </a:lnTo>
                  <a:lnTo>
                    <a:pt x="836" y="549"/>
                  </a:lnTo>
                  <a:lnTo>
                    <a:pt x="836" y="549"/>
                  </a:lnTo>
                  <a:lnTo>
                    <a:pt x="762" y="575"/>
                  </a:lnTo>
                  <a:lnTo>
                    <a:pt x="689" y="599"/>
                  </a:lnTo>
                  <a:lnTo>
                    <a:pt x="617" y="620"/>
                  </a:lnTo>
                  <a:lnTo>
                    <a:pt x="547" y="638"/>
                  </a:lnTo>
                  <a:lnTo>
                    <a:pt x="480" y="654"/>
                  </a:lnTo>
                  <a:lnTo>
                    <a:pt x="413" y="669"/>
                  </a:lnTo>
                  <a:lnTo>
                    <a:pt x="351" y="679"/>
                  </a:lnTo>
                  <a:lnTo>
                    <a:pt x="292" y="686"/>
                  </a:lnTo>
                  <a:lnTo>
                    <a:pt x="292" y="686"/>
                  </a:lnTo>
                  <a:lnTo>
                    <a:pt x="236" y="691"/>
                  </a:lnTo>
                  <a:lnTo>
                    <a:pt x="210" y="692"/>
                  </a:lnTo>
                  <a:lnTo>
                    <a:pt x="186" y="694"/>
                  </a:lnTo>
                  <a:lnTo>
                    <a:pt x="186" y="6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7" name="Freeform 42"/>
            <p:cNvSpPr/>
            <p:nvPr/>
          </p:nvSpPr>
          <p:spPr bwMode="auto">
            <a:xfrm>
              <a:off x="3333356" y="5081569"/>
              <a:ext cx="150813" cy="71438"/>
            </a:xfrm>
            <a:custGeom>
              <a:avLst/>
              <a:gdLst>
                <a:gd name="T0" fmla="*/ 25 w 286"/>
                <a:gd name="T1" fmla="*/ 136 h 136"/>
                <a:gd name="T2" fmla="*/ 25 w 286"/>
                <a:gd name="T3" fmla="*/ 136 h 136"/>
                <a:gd name="T4" fmla="*/ 16 w 286"/>
                <a:gd name="T5" fmla="*/ 134 h 136"/>
                <a:gd name="T6" fmla="*/ 10 w 286"/>
                <a:gd name="T7" fmla="*/ 132 h 136"/>
                <a:gd name="T8" fmla="*/ 4 w 286"/>
                <a:gd name="T9" fmla="*/ 126 h 136"/>
                <a:gd name="T10" fmla="*/ 1 w 286"/>
                <a:gd name="T11" fmla="*/ 120 h 136"/>
                <a:gd name="T12" fmla="*/ 1 w 286"/>
                <a:gd name="T13" fmla="*/ 120 h 136"/>
                <a:gd name="T14" fmla="*/ 0 w 286"/>
                <a:gd name="T15" fmla="*/ 114 h 136"/>
                <a:gd name="T16" fmla="*/ 0 w 286"/>
                <a:gd name="T17" fmla="*/ 110 h 136"/>
                <a:gd name="T18" fmla="*/ 0 w 286"/>
                <a:gd name="T19" fmla="*/ 105 h 136"/>
                <a:gd name="T20" fmla="*/ 2 w 286"/>
                <a:gd name="T21" fmla="*/ 100 h 136"/>
                <a:gd name="T22" fmla="*/ 4 w 286"/>
                <a:gd name="T23" fmla="*/ 97 h 136"/>
                <a:gd name="T24" fmla="*/ 7 w 286"/>
                <a:gd name="T25" fmla="*/ 93 h 136"/>
                <a:gd name="T26" fmla="*/ 12 w 286"/>
                <a:gd name="T27" fmla="*/ 89 h 136"/>
                <a:gd name="T28" fmla="*/ 15 w 286"/>
                <a:gd name="T29" fmla="*/ 88 h 136"/>
                <a:gd name="T30" fmla="*/ 253 w 286"/>
                <a:gd name="T31" fmla="*/ 2 h 136"/>
                <a:gd name="T32" fmla="*/ 253 w 286"/>
                <a:gd name="T33" fmla="*/ 2 h 136"/>
                <a:gd name="T34" fmla="*/ 257 w 286"/>
                <a:gd name="T35" fmla="*/ 0 h 136"/>
                <a:gd name="T36" fmla="*/ 262 w 286"/>
                <a:gd name="T37" fmla="*/ 0 h 136"/>
                <a:gd name="T38" fmla="*/ 267 w 286"/>
                <a:gd name="T39" fmla="*/ 0 h 136"/>
                <a:gd name="T40" fmla="*/ 272 w 286"/>
                <a:gd name="T41" fmla="*/ 3 h 136"/>
                <a:gd name="T42" fmla="*/ 276 w 286"/>
                <a:gd name="T43" fmla="*/ 5 h 136"/>
                <a:gd name="T44" fmla="*/ 280 w 286"/>
                <a:gd name="T45" fmla="*/ 7 h 136"/>
                <a:gd name="T46" fmla="*/ 282 w 286"/>
                <a:gd name="T47" fmla="*/ 12 h 136"/>
                <a:gd name="T48" fmla="*/ 285 w 286"/>
                <a:gd name="T49" fmla="*/ 16 h 136"/>
                <a:gd name="T50" fmla="*/ 285 w 286"/>
                <a:gd name="T51" fmla="*/ 16 h 136"/>
                <a:gd name="T52" fmla="*/ 286 w 286"/>
                <a:gd name="T53" fmla="*/ 22 h 136"/>
                <a:gd name="T54" fmla="*/ 286 w 286"/>
                <a:gd name="T55" fmla="*/ 26 h 136"/>
                <a:gd name="T56" fmla="*/ 286 w 286"/>
                <a:gd name="T57" fmla="*/ 31 h 136"/>
                <a:gd name="T58" fmla="*/ 283 w 286"/>
                <a:gd name="T59" fmla="*/ 36 h 136"/>
                <a:gd name="T60" fmla="*/ 281 w 286"/>
                <a:gd name="T61" fmla="*/ 40 h 136"/>
                <a:gd name="T62" fmla="*/ 279 w 286"/>
                <a:gd name="T63" fmla="*/ 43 h 136"/>
                <a:gd name="T64" fmla="*/ 274 w 286"/>
                <a:gd name="T65" fmla="*/ 47 h 136"/>
                <a:gd name="T66" fmla="*/ 269 w 286"/>
                <a:gd name="T67" fmla="*/ 48 h 136"/>
                <a:gd name="T68" fmla="*/ 33 w 286"/>
                <a:gd name="T69" fmla="*/ 134 h 136"/>
                <a:gd name="T70" fmla="*/ 33 w 286"/>
                <a:gd name="T71" fmla="*/ 134 h 136"/>
                <a:gd name="T72" fmla="*/ 28 w 286"/>
                <a:gd name="T73" fmla="*/ 136 h 136"/>
                <a:gd name="T74" fmla="*/ 25 w 286"/>
                <a:gd name="T75" fmla="*/ 136 h 136"/>
                <a:gd name="T76" fmla="*/ 25 w 286"/>
                <a:gd name="T7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6" h="136">
                  <a:moveTo>
                    <a:pt x="25" y="136"/>
                  </a:moveTo>
                  <a:lnTo>
                    <a:pt x="25" y="136"/>
                  </a:lnTo>
                  <a:lnTo>
                    <a:pt x="16" y="134"/>
                  </a:lnTo>
                  <a:lnTo>
                    <a:pt x="10" y="132"/>
                  </a:lnTo>
                  <a:lnTo>
                    <a:pt x="4" y="126"/>
                  </a:lnTo>
                  <a:lnTo>
                    <a:pt x="1" y="120"/>
                  </a:lnTo>
                  <a:lnTo>
                    <a:pt x="1" y="120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4" y="97"/>
                  </a:lnTo>
                  <a:lnTo>
                    <a:pt x="7" y="93"/>
                  </a:lnTo>
                  <a:lnTo>
                    <a:pt x="12" y="89"/>
                  </a:lnTo>
                  <a:lnTo>
                    <a:pt x="15" y="88"/>
                  </a:lnTo>
                  <a:lnTo>
                    <a:pt x="253" y="2"/>
                  </a:lnTo>
                  <a:lnTo>
                    <a:pt x="253" y="2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2" y="3"/>
                  </a:lnTo>
                  <a:lnTo>
                    <a:pt x="276" y="5"/>
                  </a:lnTo>
                  <a:lnTo>
                    <a:pt x="280" y="7"/>
                  </a:lnTo>
                  <a:lnTo>
                    <a:pt x="282" y="12"/>
                  </a:lnTo>
                  <a:lnTo>
                    <a:pt x="285" y="16"/>
                  </a:lnTo>
                  <a:lnTo>
                    <a:pt x="285" y="16"/>
                  </a:lnTo>
                  <a:lnTo>
                    <a:pt x="286" y="22"/>
                  </a:lnTo>
                  <a:lnTo>
                    <a:pt x="286" y="26"/>
                  </a:lnTo>
                  <a:lnTo>
                    <a:pt x="286" y="31"/>
                  </a:lnTo>
                  <a:lnTo>
                    <a:pt x="283" y="36"/>
                  </a:lnTo>
                  <a:lnTo>
                    <a:pt x="281" y="40"/>
                  </a:lnTo>
                  <a:lnTo>
                    <a:pt x="279" y="43"/>
                  </a:lnTo>
                  <a:lnTo>
                    <a:pt x="274" y="47"/>
                  </a:lnTo>
                  <a:lnTo>
                    <a:pt x="269" y="48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28" y="136"/>
                  </a:lnTo>
                  <a:lnTo>
                    <a:pt x="25" y="136"/>
                  </a:lnTo>
                  <a:lnTo>
                    <a:pt x="25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8" name="Freeform 43"/>
            <p:cNvSpPr/>
            <p:nvPr/>
          </p:nvSpPr>
          <p:spPr bwMode="auto">
            <a:xfrm>
              <a:off x="3317481" y="5029181"/>
              <a:ext cx="147638" cy="68263"/>
            </a:xfrm>
            <a:custGeom>
              <a:avLst/>
              <a:gdLst>
                <a:gd name="T0" fmla="*/ 25 w 278"/>
                <a:gd name="T1" fmla="*/ 131 h 131"/>
                <a:gd name="T2" fmla="*/ 25 w 278"/>
                <a:gd name="T3" fmla="*/ 131 h 131"/>
                <a:gd name="T4" fmla="*/ 18 w 278"/>
                <a:gd name="T5" fmla="*/ 130 h 131"/>
                <a:gd name="T6" fmla="*/ 12 w 278"/>
                <a:gd name="T7" fmla="*/ 127 h 131"/>
                <a:gd name="T8" fmla="*/ 6 w 278"/>
                <a:gd name="T9" fmla="*/ 122 h 131"/>
                <a:gd name="T10" fmla="*/ 3 w 278"/>
                <a:gd name="T11" fmla="*/ 115 h 131"/>
                <a:gd name="T12" fmla="*/ 3 w 278"/>
                <a:gd name="T13" fmla="*/ 115 h 131"/>
                <a:gd name="T14" fmla="*/ 2 w 278"/>
                <a:gd name="T15" fmla="*/ 110 h 131"/>
                <a:gd name="T16" fmla="*/ 0 w 278"/>
                <a:gd name="T17" fmla="*/ 105 h 131"/>
                <a:gd name="T18" fmla="*/ 2 w 278"/>
                <a:gd name="T19" fmla="*/ 101 h 131"/>
                <a:gd name="T20" fmla="*/ 3 w 278"/>
                <a:gd name="T21" fmla="*/ 96 h 131"/>
                <a:gd name="T22" fmla="*/ 5 w 278"/>
                <a:gd name="T23" fmla="*/ 92 h 131"/>
                <a:gd name="T24" fmla="*/ 9 w 278"/>
                <a:gd name="T25" fmla="*/ 89 h 131"/>
                <a:gd name="T26" fmla="*/ 12 w 278"/>
                <a:gd name="T27" fmla="*/ 85 h 131"/>
                <a:gd name="T28" fmla="*/ 17 w 278"/>
                <a:gd name="T29" fmla="*/ 83 h 131"/>
                <a:gd name="T30" fmla="*/ 244 w 278"/>
                <a:gd name="T31" fmla="*/ 1 h 131"/>
                <a:gd name="T32" fmla="*/ 244 w 278"/>
                <a:gd name="T33" fmla="*/ 1 h 131"/>
                <a:gd name="T34" fmla="*/ 250 w 278"/>
                <a:gd name="T35" fmla="*/ 0 h 131"/>
                <a:gd name="T36" fmla="*/ 254 w 278"/>
                <a:gd name="T37" fmla="*/ 0 h 131"/>
                <a:gd name="T38" fmla="*/ 259 w 278"/>
                <a:gd name="T39" fmla="*/ 0 h 131"/>
                <a:gd name="T40" fmla="*/ 264 w 278"/>
                <a:gd name="T41" fmla="*/ 1 h 131"/>
                <a:gd name="T42" fmla="*/ 267 w 278"/>
                <a:gd name="T43" fmla="*/ 4 h 131"/>
                <a:gd name="T44" fmla="*/ 271 w 278"/>
                <a:gd name="T45" fmla="*/ 7 h 131"/>
                <a:gd name="T46" fmla="*/ 275 w 278"/>
                <a:gd name="T47" fmla="*/ 10 h 131"/>
                <a:gd name="T48" fmla="*/ 276 w 278"/>
                <a:gd name="T49" fmla="*/ 15 h 131"/>
                <a:gd name="T50" fmla="*/ 276 w 278"/>
                <a:gd name="T51" fmla="*/ 15 h 131"/>
                <a:gd name="T52" fmla="*/ 277 w 278"/>
                <a:gd name="T53" fmla="*/ 20 h 131"/>
                <a:gd name="T54" fmla="*/ 278 w 278"/>
                <a:gd name="T55" fmla="*/ 26 h 131"/>
                <a:gd name="T56" fmla="*/ 277 w 278"/>
                <a:gd name="T57" fmla="*/ 30 h 131"/>
                <a:gd name="T58" fmla="*/ 276 w 278"/>
                <a:gd name="T59" fmla="*/ 34 h 131"/>
                <a:gd name="T60" fmla="*/ 273 w 278"/>
                <a:gd name="T61" fmla="*/ 39 h 131"/>
                <a:gd name="T62" fmla="*/ 270 w 278"/>
                <a:gd name="T63" fmla="*/ 42 h 131"/>
                <a:gd name="T64" fmla="*/ 266 w 278"/>
                <a:gd name="T65" fmla="*/ 45 h 131"/>
                <a:gd name="T66" fmla="*/ 262 w 278"/>
                <a:gd name="T67" fmla="*/ 47 h 131"/>
                <a:gd name="T68" fmla="*/ 35 w 278"/>
                <a:gd name="T69" fmla="*/ 130 h 131"/>
                <a:gd name="T70" fmla="*/ 35 w 278"/>
                <a:gd name="T71" fmla="*/ 130 h 131"/>
                <a:gd name="T72" fmla="*/ 30 w 278"/>
                <a:gd name="T73" fmla="*/ 131 h 131"/>
                <a:gd name="T74" fmla="*/ 25 w 278"/>
                <a:gd name="T75" fmla="*/ 131 h 131"/>
                <a:gd name="T76" fmla="*/ 25 w 278"/>
                <a:gd name="T7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8" h="131">
                  <a:moveTo>
                    <a:pt x="25" y="131"/>
                  </a:moveTo>
                  <a:lnTo>
                    <a:pt x="25" y="131"/>
                  </a:lnTo>
                  <a:lnTo>
                    <a:pt x="18" y="130"/>
                  </a:lnTo>
                  <a:lnTo>
                    <a:pt x="12" y="127"/>
                  </a:lnTo>
                  <a:lnTo>
                    <a:pt x="6" y="122"/>
                  </a:lnTo>
                  <a:lnTo>
                    <a:pt x="3" y="115"/>
                  </a:lnTo>
                  <a:lnTo>
                    <a:pt x="3" y="115"/>
                  </a:lnTo>
                  <a:lnTo>
                    <a:pt x="2" y="110"/>
                  </a:lnTo>
                  <a:lnTo>
                    <a:pt x="0" y="105"/>
                  </a:lnTo>
                  <a:lnTo>
                    <a:pt x="2" y="101"/>
                  </a:lnTo>
                  <a:lnTo>
                    <a:pt x="3" y="96"/>
                  </a:lnTo>
                  <a:lnTo>
                    <a:pt x="5" y="92"/>
                  </a:lnTo>
                  <a:lnTo>
                    <a:pt x="9" y="89"/>
                  </a:lnTo>
                  <a:lnTo>
                    <a:pt x="12" y="85"/>
                  </a:lnTo>
                  <a:lnTo>
                    <a:pt x="17" y="83"/>
                  </a:lnTo>
                  <a:lnTo>
                    <a:pt x="244" y="1"/>
                  </a:lnTo>
                  <a:lnTo>
                    <a:pt x="244" y="1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9" y="0"/>
                  </a:lnTo>
                  <a:lnTo>
                    <a:pt x="264" y="1"/>
                  </a:lnTo>
                  <a:lnTo>
                    <a:pt x="267" y="4"/>
                  </a:lnTo>
                  <a:lnTo>
                    <a:pt x="271" y="7"/>
                  </a:lnTo>
                  <a:lnTo>
                    <a:pt x="275" y="10"/>
                  </a:lnTo>
                  <a:lnTo>
                    <a:pt x="276" y="15"/>
                  </a:lnTo>
                  <a:lnTo>
                    <a:pt x="276" y="15"/>
                  </a:lnTo>
                  <a:lnTo>
                    <a:pt x="277" y="20"/>
                  </a:lnTo>
                  <a:lnTo>
                    <a:pt x="278" y="26"/>
                  </a:lnTo>
                  <a:lnTo>
                    <a:pt x="277" y="30"/>
                  </a:lnTo>
                  <a:lnTo>
                    <a:pt x="276" y="34"/>
                  </a:lnTo>
                  <a:lnTo>
                    <a:pt x="273" y="39"/>
                  </a:lnTo>
                  <a:lnTo>
                    <a:pt x="270" y="42"/>
                  </a:lnTo>
                  <a:lnTo>
                    <a:pt x="266" y="45"/>
                  </a:lnTo>
                  <a:lnTo>
                    <a:pt x="262" y="47"/>
                  </a:lnTo>
                  <a:lnTo>
                    <a:pt x="35" y="130"/>
                  </a:lnTo>
                  <a:lnTo>
                    <a:pt x="35" y="130"/>
                  </a:lnTo>
                  <a:lnTo>
                    <a:pt x="30" y="131"/>
                  </a:lnTo>
                  <a:lnTo>
                    <a:pt x="25" y="13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9" name="Freeform 44"/>
            <p:cNvSpPr/>
            <p:nvPr/>
          </p:nvSpPr>
          <p:spPr bwMode="auto">
            <a:xfrm>
              <a:off x="3315894" y="4964094"/>
              <a:ext cx="161925" cy="74613"/>
            </a:xfrm>
            <a:custGeom>
              <a:avLst/>
              <a:gdLst>
                <a:gd name="T0" fmla="*/ 25 w 305"/>
                <a:gd name="T1" fmla="*/ 143 h 143"/>
                <a:gd name="T2" fmla="*/ 25 w 305"/>
                <a:gd name="T3" fmla="*/ 143 h 143"/>
                <a:gd name="T4" fmla="*/ 17 w 305"/>
                <a:gd name="T5" fmla="*/ 142 h 143"/>
                <a:gd name="T6" fmla="*/ 10 w 305"/>
                <a:gd name="T7" fmla="*/ 139 h 143"/>
                <a:gd name="T8" fmla="*/ 6 w 305"/>
                <a:gd name="T9" fmla="*/ 133 h 143"/>
                <a:gd name="T10" fmla="*/ 1 w 305"/>
                <a:gd name="T11" fmla="*/ 127 h 143"/>
                <a:gd name="T12" fmla="*/ 1 w 305"/>
                <a:gd name="T13" fmla="*/ 127 h 143"/>
                <a:gd name="T14" fmla="*/ 0 w 305"/>
                <a:gd name="T15" fmla="*/ 121 h 143"/>
                <a:gd name="T16" fmla="*/ 0 w 305"/>
                <a:gd name="T17" fmla="*/ 117 h 143"/>
                <a:gd name="T18" fmla="*/ 1 w 305"/>
                <a:gd name="T19" fmla="*/ 112 h 143"/>
                <a:gd name="T20" fmla="*/ 2 w 305"/>
                <a:gd name="T21" fmla="*/ 108 h 143"/>
                <a:gd name="T22" fmla="*/ 4 w 305"/>
                <a:gd name="T23" fmla="*/ 104 h 143"/>
                <a:gd name="T24" fmla="*/ 8 w 305"/>
                <a:gd name="T25" fmla="*/ 100 h 143"/>
                <a:gd name="T26" fmla="*/ 11 w 305"/>
                <a:gd name="T27" fmla="*/ 98 h 143"/>
                <a:gd name="T28" fmla="*/ 16 w 305"/>
                <a:gd name="T29" fmla="*/ 95 h 143"/>
                <a:gd name="T30" fmla="*/ 271 w 305"/>
                <a:gd name="T31" fmla="*/ 3 h 143"/>
                <a:gd name="T32" fmla="*/ 271 w 305"/>
                <a:gd name="T33" fmla="*/ 3 h 143"/>
                <a:gd name="T34" fmla="*/ 276 w 305"/>
                <a:gd name="T35" fmla="*/ 1 h 143"/>
                <a:gd name="T36" fmla="*/ 281 w 305"/>
                <a:gd name="T37" fmla="*/ 0 h 143"/>
                <a:gd name="T38" fmla="*/ 286 w 305"/>
                <a:gd name="T39" fmla="*/ 1 h 143"/>
                <a:gd name="T40" fmla="*/ 290 w 305"/>
                <a:gd name="T41" fmla="*/ 3 h 143"/>
                <a:gd name="T42" fmla="*/ 294 w 305"/>
                <a:gd name="T43" fmla="*/ 5 h 143"/>
                <a:gd name="T44" fmla="*/ 298 w 305"/>
                <a:gd name="T45" fmla="*/ 9 h 143"/>
                <a:gd name="T46" fmla="*/ 301 w 305"/>
                <a:gd name="T47" fmla="*/ 12 h 143"/>
                <a:gd name="T48" fmla="*/ 302 w 305"/>
                <a:gd name="T49" fmla="*/ 17 h 143"/>
                <a:gd name="T50" fmla="*/ 302 w 305"/>
                <a:gd name="T51" fmla="*/ 17 h 143"/>
                <a:gd name="T52" fmla="*/ 305 w 305"/>
                <a:gd name="T53" fmla="*/ 22 h 143"/>
                <a:gd name="T54" fmla="*/ 305 w 305"/>
                <a:gd name="T55" fmla="*/ 26 h 143"/>
                <a:gd name="T56" fmla="*/ 304 w 305"/>
                <a:gd name="T57" fmla="*/ 31 h 143"/>
                <a:gd name="T58" fmla="*/ 302 w 305"/>
                <a:gd name="T59" fmla="*/ 36 h 143"/>
                <a:gd name="T60" fmla="*/ 300 w 305"/>
                <a:gd name="T61" fmla="*/ 41 h 143"/>
                <a:gd name="T62" fmla="*/ 296 w 305"/>
                <a:gd name="T63" fmla="*/ 44 h 143"/>
                <a:gd name="T64" fmla="*/ 293 w 305"/>
                <a:gd name="T65" fmla="*/ 47 h 143"/>
                <a:gd name="T66" fmla="*/ 288 w 305"/>
                <a:gd name="T67" fmla="*/ 49 h 143"/>
                <a:gd name="T68" fmla="*/ 33 w 305"/>
                <a:gd name="T69" fmla="*/ 142 h 143"/>
                <a:gd name="T70" fmla="*/ 33 w 305"/>
                <a:gd name="T71" fmla="*/ 142 h 143"/>
                <a:gd name="T72" fmla="*/ 29 w 305"/>
                <a:gd name="T73" fmla="*/ 143 h 143"/>
                <a:gd name="T74" fmla="*/ 25 w 305"/>
                <a:gd name="T75" fmla="*/ 143 h 143"/>
                <a:gd name="T76" fmla="*/ 25 w 305"/>
                <a:gd name="T7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5" h="143">
                  <a:moveTo>
                    <a:pt x="25" y="143"/>
                  </a:moveTo>
                  <a:lnTo>
                    <a:pt x="25" y="143"/>
                  </a:lnTo>
                  <a:lnTo>
                    <a:pt x="17" y="142"/>
                  </a:lnTo>
                  <a:lnTo>
                    <a:pt x="10" y="139"/>
                  </a:lnTo>
                  <a:lnTo>
                    <a:pt x="6" y="133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1" y="112"/>
                  </a:lnTo>
                  <a:lnTo>
                    <a:pt x="2" y="108"/>
                  </a:lnTo>
                  <a:lnTo>
                    <a:pt x="4" y="104"/>
                  </a:lnTo>
                  <a:lnTo>
                    <a:pt x="8" y="100"/>
                  </a:lnTo>
                  <a:lnTo>
                    <a:pt x="11" y="98"/>
                  </a:lnTo>
                  <a:lnTo>
                    <a:pt x="16" y="95"/>
                  </a:lnTo>
                  <a:lnTo>
                    <a:pt x="271" y="3"/>
                  </a:lnTo>
                  <a:lnTo>
                    <a:pt x="271" y="3"/>
                  </a:lnTo>
                  <a:lnTo>
                    <a:pt x="276" y="1"/>
                  </a:lnTo>
                  <a:lnTo>
                    <a:pt x="281" y="0"/>
                  </a:lnTo>
                  <a:lnTo>
                    <a:pt x="286" y="1"/>
                  </a:lnTo>
                  <a:lnTo>
                    <a:pt x="290" y="3"/>
                  </a:lnTo>
                  <a:lnTo>
                    <a:pt x="294" y="5"/>
                  </a:lnTo>
                  <a:lnTo>
                    <a:pt x="298" y="9"/>
                  </a:lnTo>
                  <a:lnTo>
                    <a:pt x="301" y="12"/>
                  </a:lnTo>
                  <a:lnTo>
                    <a:pt x="302" y="17"/>
                  </a:lnTo>
                  <a:lnTo>
                    <a:pt x="302" y="17"/>
                  </a:lnTo>
                  <a:lnTo>
                    <a:pt x="305" y="22"/>
                  </a:lnTo>
                  <a:lnTo>
                    <a:pt x="305" y="26"/>
                  </a:lnTo>
                  <a:lnTo>
                    <a:pt x="304" y="31"/>
                  </a:lnTo>
                  <a:lnTo>
                    <a:pt x="302" y="36"/>
                  </a:lnTo>
                  <a:lnTo>
                    <a:pt x="300" y="41"/>
                  </a:lnTo>
                  <a:lnTo>
                    <a:pt x="296" y="44"/>
                  </a:lnTo>
                  <a:lnTo>
                    <a:pt x="293" y="47"/>
                  </a:lnTo>
                  <a:lnTo>
                    <a:pt x="288" y="49"/>
                  </a:lnTo>
                  <a:lnTo>
                    <a:pt x="33" y="142"/>
                  </a:lnTo>
                  <a:lnTo>
                    <a:pt x="33" y="142"/>
                  </a:lnTo>
                  <a:lnTo>
                    <a:pt x="29" y="143"/>
                  </a:lnTo>
                  <a:lnTo>
                    <a:pt x="25" y="143"/>
                  </a:lnTo>
                  <a:lnTo>
                    <a:pt x="25" y="1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0" name="Freeform 45"/>
            <p:cNvSpPr/>
            <p:nvPr/>
          </p:nvSpPr>
          <p:spPr bwMode="auto">
            <a:xfrm>
              <a:off x="3327006" y="4899006"/>
              <a:ext cx="161925" cy="76200"/>
            </a:xfrm>
            <a:custGeom>
              <a:avLst/>
              <a:gdLst>
                <a:gd name="T0" fmla="*/ 25 w 306"/>
                <a:gd name="T1" fmla="*/ 144 h 144"/>
                <a:gd name="T2" fmla="*/ 25 w 306"/>
                <a:gd name="T3" fmla="*/ 144 h 144"/>
                <a:gd name="T4" fmla="*/ 17 w 306"/>
                <a:gd name="T5" fmla="*/ 143 h 144"/>
                <a:gd name="T6" fmla="*/ 11 w 306"/>
                <a:gd name="T7" fmla="*/ 139 h 144"/>
                <a:gd name="T8" fmla="*/ 5 w 306"/>
                <a:gd name="T9" fmla="*/ 134 h 144"/>
                <a:gd name="T10" fmla="*/ 1 w 306"/>
                <a:gd name="T11" fmla="*/ 127 h 144"/>
                <a:gd name="T12" fmla="*/ 1 w 306"/>
                <a:gd name="T13" fmla="*/ 127 h 144"/>
                <a:gd name="T14" fmla="*/ 0 w 306"/>
                <a:gd name="T15" fmla="*/ 122 h 144"/>
                <a:gd name="T16" fmla="*/ 0 w 306"/>
                <a:gd name="T17" fmla="*/ 118 h 144"/>
                <a:gd name="T18" fmla="*/ 0 w 306"/>
                <a:gd name="T19" fmla="*/ 113 h 144"/>
                <a:gd name="T20" fmla="*/ 2 w 306"/>
                <a:gd name="T21" fmla="*/ 108 h 144"/>
                <a:gd name="T22" fmla="*/ 5 w 306"/>
                <a:gd name="T23" fmla="*/ 103 h 144"/>
                <a:gd name="T24" fmla="*/ 7 w 306"/>
                <a:gd name="T25" fmla="*/ 100 h 144"/>
                <a:gd name="T26" fmla="*/ 12 w 306"/>
                <a:gd name="T27" fmla="*/ 98 h 144"/>
                <a:gd name="T28" fmla="*/ 15 w 306"/>
                <a:gd name="T29" fmla="*/ 95 h 144"/>
                <a:gd name="T30" fmla="*/ 273 w 306"/>
                <a:gd name="T31" fmla="*/ 1 h 144"/>
                <a:gd name="T32" fmla="*/ 273 w 306"/>
                <a:gd name="T33" fmla="*/ 1 h 144"/>
                <a:gd name="T34" fmla="*/ 278 w 306"/>
                <a:gd name="T35" fmla="*/ 0 h 144"/>
                <a:gd name="T36" fmla="*/ 283 w 306"/>
                <a:gd name="T37" fmla="*/ 0 h 144"/>
                <a:gd name="T38" fmla="*/ 287 w 306"/>
                <a:gd name="T39" fmla="*/ 1 h 144"/>
                <a:gd name="T40" fmla="*/ 292 w 306"/>
                <a:gd name="T41" fmla="*/ 3 h 144"/>
                <a:gd name="T42" fmla="*/ 296 w 306"/>
                <a:gd name="T43" fmla="*/ 5 h 144"/>
                <a:gd name="T44" fmla="*/ 299 w 306"/>
                <a:gd name="T45" fmla="*/ 8 h 144"/>
                <a:gd name="T46" fmla="*/ 303 w 306"/>
                <a:gd name="T47" fmla="*/ 12 h 144"/>
                <a:gd name="T48" fmla="*/ 305 w 306"/>
                <a:gd name="T49" fmla="*/ 17 h 144"/>
                <a:gd name="T50" fmla="*/ 305 w 306"/>
                <a:gd name="T51" fmla="*/ 17 h 144"/>
                <a:gd name="T52" fmla="*/ 306 w 306"/>
                <a:gd name="T53" fmla="*/ 22 h 144"/>
                <a:gd name="T54" fmla="*/ 306 w 306"/>
                <a:gd name="T55" fmla="*/ 26 h 144"/>
                <a:gd name="T56" fmla="*/ 305 w 306"/>
                <a:gd name="T57" fmla="*/ 31 h 144"/>
                <a:gd name="T58" fmla="*/ 304 w 306"/>
                <a:gd name="T59" fmla="*/ 36 h 144"/>
                <a:gd name="T60" fmla="*/ 302 w 306"/>
                <a:gd name="T61" fmla="*/ 39 h 144"/>
                <a:gd name="T62" fmla="*/ 298 w 306"/>
                <a:gd name="T63" fmla="*/ 44 h 144"/>
                <a:gd name="T64" fmla="*/ 294 w 306"/>
                <a:gd name="T65" fmla="*/ 46 h 144"/>
                <a:gd name="T66" fmla="*/ 290 w 306"/>
                <a:gd name="T67" fmla="*/ 49 h 144"/>
                <a:gd name="T68" fmla="*/ 33 w 306"/>
                <a:gd name="T69" fmla="*/ 143 h 144"/>
                <a:gd name="T70" fmla="*/ 33 w 306"/>
                <a:gd name="T71" fmla="*/ 143 h 144"/>
                <a:gd name="T72" fmla="*/ 28 w 306"/>
                <a:gd name="T73" fmla="*/ 144 h 144"/>
                <a:gd name="T74" fmla="*/ 25 w 306"/>
                <a:gd name="T75" fmla="*/ 144 h 144"/>
                <a:gd name="T76" fmla="*/ 25 w 306"/>
                <a:gd name="T7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6" h="144">
                  <a:moveTo>
                    <a:pt x="25" y="144"/>
                  </a:moveTo>
                  <a:lnTo>
                    <a:pt x="25" y="144"/>
                  </a:lnTo>
                  <a:lnTo>
                    <a:pt x="17" y="143"/>
                  </a:lnTo>
                  <a:lnTo>
                    <a:pt x="11" y="139"/>
                  </a:lnTo>
                  <a:lnTo>
                    <a:pt x="5" y="134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0" y="122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2" y="108"/>
                  </a:lnTo>
                  <a:lnTo>
                    <a:pt x="5" y="103"/>
                  </a:lnTo>
                  <a:lnTo>
                    <a:pt x="7" y="100"/>
                  </a:lnTo>
                  <a:lnTo>
                    <a:pt x="12" y="98"/>
                  </a:lnTo>
                  <a:lnTo>
                    <a:pt x="15" y="95"/>
                  </a:lnTo>
                  <a:lnTo>
                    <a:pt x="273" y="1"/>
                  </a:lnTo>
                  <a:lnTo>
                    <a:pt x="273" y="1"/>
                  </a:lnTo>
                  <a:lnTo>
                    <a:pt x="278" y="0"/>
                  </a:lnTo>
                  <a:lnTo>
                    <a:pt x="283" y="0"/>
                  </a:lnTo>
                  <a:lnTo>
                    <a:pt x="287" y="1"/>
                  </a:lnTo>
                  <a:lnTo>
                    <a:pt x="292" y="3"/>
                  </a:lnTo>
                  <a:lnTo>
                    <a:pt x="296" y="5"/>
                  </a:lnTo>
                  <a:lnTo>
                    <a:pt x="299" y="8"/>
                  </a:lnTo>
                  <a:lnTo>
                    <a:pt x="303" y="12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6" y="22"/>
                  </a:lnTo>
                  <a:lnTo>
                    <a:pt x="306" y="26"/>
                  </a:lnTo>
                  <a:lnTo>
                    <a:pt x="305" y="31"/>
                  </a:lnTo>
                  <a:lnTo>
                    <a:pt x="304" y="36"/>
                  </a:lnTo>
                  <a:lnTo>
                    <a:pt x="302" y="39"/>
                  </a:lnTo>
                  <a:lnTo>
                    <a:pt x="298" y="44"/>
                  </a:lnTo>
                  <a:lnTo>
                    <a:pt x="294" y="46"/>
                  </a:lnTo>
                  <a:lnTo>
                    <a:pt x="290" y="49"/>
                  </a:lnTo>
                  <a:lnTo>
                    <a:pt x="33" y="143"/>
                  </a:lnTo>
                  <a:lnTo>
                    <a:pt x="33" y="143"/>
                  </a:lnTo>
                  <a:lnTo>
                    <a:pt x="28" y="144"/>
                  </a:lnTo>
                  <a:lnTo>
                    <a:pt x="25" y="144"/>
                  </a:lnTo>
                  <a:lnTo>
                    <a:pt x="25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1" name="Freeform 46"/>
            <p:cNvSpPr/>
            <p:nvPr/>
          </p:nvSpPr>
          <p:spPr bwMode="auto">
            <a:xfrm>
              <a:off x="3358756" y="4835506"/>
              <a:ext cx="142875" cy="68263"/>
            </a:xfrm>
            <a:custGeom>
              <a:avLst/>
              <a:gdLst>
                <a:gd name="T0" fmla="*/ 24 w 268"/>
                <a:gd name="T1" fmla="*/ 129 h 129"/>
                <a:gd name="T2" fmla="*/ 24 w 268"/>
                <a:gd name="T3" fmla="*/ 129 h 129"/>
                <a:gd name="T4" fmla="*/ 17 w 268"/>
                <a:gd name="T5" fmla="*/ 128 h 129"/>
                <a:gd name="T6" fmla="*/ 10 w 268"/>
                <a:gd name="T7" fmla="*/ 125 h 129"/>
                <a:gd name="T8" fmla="*/ 5 w 268"/>
                <a:gd name="T9" fmla="*/ 120 h 129"/>
                <a:gd name="T10" fmla="*/ 1 w 268"/>
                <a:gd name="T11" fmla="*/ 113 h 129"/>
                <a:gd name="T12" fmla="*/ 1 w 268"/>
                <a:gd name="T13" fmla="*/ 113 h 129"/>
                <a:gd name="T14" fmla="*/ 0 w 268"/>
                <a:gd name="T15" fmla="*/ 108 h 129"/>
                <a:gd name="T16" fmla="*/ 0 w 268"/>
                <a:gd name="T17" fmla="*/ 103 h 129"/>
                <a:gd name="T18" fmla="*/ 1 w 268"/>
                <a:gd name="T19" fmla="*/ 99 h 129"/>
                <a:gd name="T20" fmla="*/ 2 w 268"/>
                <a:gd name="T21" fmla="*/ 94 h 129"/>
                <a:gd name="T22" fmla="*/ 4 w 268"/>
                <a:gd name="T23" fmla="*/ 89 h 129"/>
                <a:gd name="T24" fmla="*/ 8 w 268"/>
                <a:gd name="T25" fmla="*/ 86 h 129"/>
                <a:gd name="T26" fmla="*/ 11 w 268"/>
                <a:gd name="T27" fmla="*/ 83 h 129"/>
                <a:gd name="T28" fmla="*/ 16 w 268"/>
                <a:gd name="T29" fmla="*/ 81 h 129"/>
                <a:gd name="T30" fmla="*/ 235 w 268"/>
                <a:gd name="T31" fmla="*/ 1 h 129"/>
                <a:gd name="T32" fmla="*/ 235 w 268"/>
                <a:gd name="T33" fmla="*/ 1 h 129"/>
                <a:gd name="T34" fmla="*/ 239 w 268"/>
                <a:gd name="T35" fmla="*/ 0 h 129"/>
                <a:gd name="T36" fmla="*/ 244 w 268"/>
                <a:gd name="T37" fmla="*/ 0 h 129"/>
                <a:gd name="T38" fmla="*/ 249 w 268"/>
                <a:gd name="T39" fmla="*/ 1 h 129"/>
                <a:gd name="T40" fmla="*/ 254 w 268"/>
                <a:gd name="T41" fmla="*/ 2 h 129"/>
                <a:gd name="T42" fmla="*/ 257 w 268"/>
                <a:gd name="T43" fmla="*/ 5 h 129"/>
                <a:gd name="T44" fmla="*/ 261 w 268"/>
                <a:gd name="T45" fmla="*/ 8 h 129"/>
                <a:gd name="T46" fmla="*/ 264 w 268"/>
                <a:gd name="T47" fmla="*/ 12 h 129"/>
                <a:gd name="T48" fmla="*/ 267 w 268"/>
                <a:gd name="T49" fmla="*/ 17 h 129"/>
                <a:gd name="T50" fmla="*/ 267 w 268"/>
                <a:gd name="T51" fmla="*/ 17 h 129"/>
                <a:gd name="T52" fmla="*/ 268 w 268"/>
                <a:gd name="T53" fmla="*/ 21 h 129"/>
                <a:gd name="T54" fmla="*/ 268 w 268"/>
                <a:gd name="T55" fmla="*/ 26 h 129"/>
                <a:gd name="T56" fmla="*/ 267 w 268"/>
                <a:gd name="T57" fmla="*/ 31 h 129"/>
                <a:gd name="T58" fmla="*/ 265 w 268"/>
                <a:gd name="T59" fmla="*/ 36 h 129"/>
                <a:gd name="T60" fmla="*/ 263 w 268"/>
                <a:gd name="T61" fmla="*/ 39 h 129"/>
                <a:gd name="T62" fmla="*/ 260 w 268"/>
                <a:gd name="T63" fmla="*/ 43 h 129"/>
                <a:gd name="T64" fmla="*/ 256 w 268"/>
                <a:gd name="T65" fmla="*/ 46 h 129"/>
                <a:gd name="T66" fmla="*/ 251 w 268"/>
                <a:gd name="T67" fmla="*/ 49 h 129"/>
                <a:gd name="T68" fmla="*/ 33 w 268"/>
                <a:gd name="T69" fmla="*/ 128 h 129"/>
                <a:gd name="T70" fmla="*/ 33 w 268"/>
                <a:gd name="T71" fmla="*/ 128 h 129"/>
                <a:gd name="T72" fmla="*/ 29 w 268"/>
                <a:gd name="T73" fmla="*/ 128 h 129"/>
                <a:gd name="T74" fmla="*/ 24 w 268"/>
                <a:gd name="T75" fmla="*/ 129 h 129"/>
                <a:gd name="T76" fmla="*/ 24 w 268"/>
                <a:gd name="T7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8" h="129">
                  <a:moveTo>
                    <a:pt x="24" y="129"/>
                  </a:moveTo>
                  <a:lnTo>
                    <a:pt x="24" y="129"/>
                  </a:lnTo>
                  <a:lnTo>
                    <a:pt x="17" y="128"/>
                  </a:lnTo>
                  <a:lnTo>
                    <a:pt x="10" y="125"/>
                  </a:lnTo>
                  <a:lnTo>
                    <a:pt x="5" y="120"/>
                  </a:lnTo>
                  <a:lnTo>
                    <a:pt x="1" y="113"/>
                  </a:lnTo>
                  <a:lnTo>
                    <a:pt x="1" y="113"/>
                  </a:lnTo>
                  <a:lnTo>
                    <a:pt x="0" y="108"/>
                  </a:lnTo>
                  <a:lnTo>
                    <a:pt x="0" y="103"/>
                  </a:lnTo>
                  <a:lnTo>
                    <a:pt x="1" y="99"/>
                  </a:lnTo>
                  <a:lnTo>
                    <a:pt x="2" y="94"/>
                  </a:lnTo>
                  <a:lnTo>
                    <a:pt x="4" y="89"/>
                  </a:lnTo>
                  <a:lnTo>
                    <a:pt x="8" y="86"/>
                  </a:lnTo>
                  <a:lnTo>
                    <a:pt x="11" y="83"/>
                  </a:lnTo>
                  <a:lnTo>
                    <a:pt x="16" y="81"/>
                  </a:lnTo>
                  <a:lnTo>
                    <a:pt x="235" y="1"/>
                  </a:lnTo>
                  <a:lnTo>
                    <a:pt x="235" y="1"/>
                  </a:lnTo>
                  <a:lnTo>
                    <a:pt x="239" y="0"/>
                  </a:lnTo>
                  <a:lnTo>
                    <a:pt x="244" y="0"/>
                  </a:lnTo>
                  <a:lnTo>
                    <a:pt x="249" y="1"/>
                  </a:lnTo>
                  <a:lnTo>
                    <a:pt x="254" y="2"/>
                  </a:lnTo>
                  <a:lnTo>
                    <a:pt x="257" y="5"/>
                  </a:lnTo>
                  <a:lnTo>
                    <a:pt x="261" y="8"/>
                  </a:lnTo>
                  <a:lnTo>
                    <a:pt x="264" y="12"/>
                  </a:lnTo>
                  <a:lnTo>
                    <a:pt x="267" y="17"/>
                  </a:lnTo>
                  <a:lnTo>
                    <a:pt x="267" y="17"/>
                  </a:lnTo>
                  <a:lnTo>
                    <a:pt x="268" y="21"/>
                  </a:lnTo>
                  <a:lnTo>
                    <a:pt x="268" y="26"/>
                  </a:lnTo>
                  <a:lnTo>
                    <a:pt x="267" y="31"/>
                  </a:lnTo>
                  <a:lnTo>
                    <a:pt x="265" y="36"/>
                  </a:lnTo>
                  <a:lnTo>
                    <a:pt x="263" y="39"/>
                  </a:lnTo>
                  <a:lnTo>
                    <a:pt x="260" y="43"/>
                  </a:lnTo>
                  <a:lnTo>
                    <a:pt x="256" y="46"/>
                  </a:lnTo>
                  <a:lnTo>
                    <a:pt x="251" y="49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29" y="128"/>
                  </a:lnTo>
                  <a:lnTo>
                    <a:pt x="24" y="129"/>
                  </a:lnTo>
                  <a:lnTo>
                    <a:pt x="24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2" name="Freeform 50"/>
            <p:cNvSpPr/>
            <p:nvPr/>
          </p:nvSpPr>
          <p:spPr bwMode="auto">
            <a:xfrm>
              <a:off x="3846119" y="4943456"/>
              <a:ext cx="115888" cy="115888"/>
            </a:xfrm>
            <a:custGeom>
              <a:avLst/>
              <a:gdLst>
                <a:gd name="T0" fmla="*/ 218 w 218"/>
                <a:gd name="T1" fmla="*/ 110 h 219"/>
                <a:gd name="T2" fmla="*/ 216 w 218"/>
                <a:gd name="T3" fmla="*/ 132 h 219"/>
                <a:gd name="T4" fmla="*/ 210 w 218"/>
                <a:gd name="T5" fmla="*/ 152 h 219"/>
                <a:gd name="T6" fmla="*/ 200 w 218"/>
                <a:gd name="T7" fmla="*/ 171 h 219"/>
                <a:gd name="T8" fmla="*/ 186 w 218"/>
                <a:gd name="T9" fmla="*/ 187 h 219"/>
                <a:gd name="T10" fmla="*/ 171 w 218"/>
                <a:gd name="T11" fmla="*/ 201 h 219"/>
                <a:gd name="T12" fmla="*/ 152 w 218"/>
                <a:gd name="T13" fmla="*/ 210 h 219"/>
                <a:gd name="T14" fmla="*/ 131 w 218"/>
                <a:gd name="T15" fmla="*/ 218 h 219"/>
                <a:gd name="T16" fmla="*/ 109 w 218"/>
                <a:gd name="T17" fmla="*/ 219 h 219"/>
                <a:gd name="T18" fmla="*/ 98 w 218"/>
                <a:gd name="T19" fmla="*/ 219 h 219"/>
                <a:gd name="T20" fmla="*/ 77 w 218"/>
                <a:gd name="T21" fmla="*/ 214 h 219"/>
                <a:gd name="T22" fmla="*/ 57 w 218"/>
                <a:gd name="T23" fmla="*/ 206 h 219"/>
                <a:gd name="T24" fmla="*/ 40 w 218"/>
                <a:gd name="T25" fmla="*/ 194 h 219"/>
                <a:gd name="T26" fmla="*/ 25 w 218"/>
                <a:gd name="T27" fmla="*/ 180 h 219"/>
                <a:gd name="T28" fmla="*/ 13 w 218"/>
                <a:gd name="T29" fmla="*/ 162 h 219"/>
                <a:gd name="T30" fmla="*/ 4 w 218"/>
                <a:gd name="T31" fmla="*/ 143 h 219"/>
                <a:gd name="T32" fmla="*/ 1 w 218"/>
                <a:gd name="T33" fmla="*/ 121 h 219"/>
                <a:gd name="T34" fmla="*/ 0 w 218"/>
                <a:gd name="T35" fmla="*/ 110 h 219"/>
                <a:gd name="T36" fmla="*/ 2 w 218"/>
                <a:gd name="T37" fmla="*/ 88 h 219"/>
                <a:gd name="T38" fmla="*/ 8 w 218"/>
                <a:gd name="T39" fmla="*/ 68 h 219"/>
                <a:gd name="T40" fmla="*/ 19 w 218"/>
                <a:gd name="T41" fmla="*/ 49 h 219"/>
                <a:gd name="T42" fmla="*/ 32 w 218"/>
                <a:gd name="T43" fmla="*/ 32 h 219"/>
                <a:gd name="T44" fmla="*/ 48 w 218"/>
                <a:gd name="T45" fmla="*/ 19 h 219"/>
                <a:gd name="T46" fmla="*/ 66 w 218"/>
                <a:gd name="T47" fmla="*/ 10 h 219"/>
                <a:gd name="T48" fmla="*/ 88 w 218"/>
                <a:gd name="T49" fmla="*/ 3 h 219"/>
                <a:gd name="T50" fmla="*/ 109 w 218"/>
                <a:gd name="T51" fmla="*/ 0 h 219"/>
                <a:gd name="T52" fmla="*/ 121 w 218"/>
                <a:gd name="T53" fmla="*/ 1 h 219"/>
                <a:gd name="T54" fmla="*/ 142 w 218"/>
                <a:gd name="T55" fmla="*/ 5 h 219"/>
                <a:gd name="T56" fmla="*/ 161 w 218"/>
                <a:gd name="T57" fmla="*/ 13 h 219"/>
                <a:gd name="T58" fmla="*/ 179 w 218"/>
                <a:gd name="T59" fmla="*/ 25 h 219"/>
                <a:gd name="T60" fmla="*/ 193 w 218"/>
                <a:gd name="T61" fmla="*/ 41 h 219"/>
                <a:gd name="T62" fmla="*/ 205 w 218"/>
                <a:gd name="T63" fmla="*/ 57 h 219"/>
                <a:gd name="T64" fmla="*/ 213 w 218"/>
                <a:gd name="T65" fmla="*/ 77 h 219"/>
                <a:gd name="T66" fmla="*/ 218 w 218"/>
                <a:gd name="T67" fmla="*/ 99 h 219"/>
                <a:gd name="T68" fmla="*/ 218 w 218"/>
                <a:gd name="T69" fmla="*/ 11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19">
                  <a:moveTo>
                    <a:pt x="218" y="110"/>
                  </a:moveTo>
                  <a:lnTo>
                    <a:pt x="218" y="110"/>
                  </a:lnTo>
                  <a:lnTo>
                    <a:pt x="218" y="121"/>
                  </a:lnTo>
                  <a:lnTo>
                    <a:pt x="216" y="132"/>
                  </a:lnTo>
                  <a:lnTo>
                    <a:pt x="213" y="143"/>
                  </a:lnTo>
                  <a:lnTo>
                    <a:pt x="210" y="152"/>
                  </a:lnTo>
                  <a:lnTo>
                    <a:pt x="205" y="162"/>
                  </a:lnTo>
                  <a:lnTo>
                    <a:pt x="200" y="171"/>
                  </a:lnTo>
                  <a:lnTo>
                    <a:pt x="193" y="180"/>
                  </a:lnTo>
                  <a:lnTo>
                    <a:pt x="186" y="187"/>
                  </a:lnTo>
                  <a:lnTo>
                    <a:pt x="179" y="194"/>
                  </a:lnTo>
                  <a:lnTo>
                    <a:pt x="171" y="201"/>
                  </a:lnTo>
                  <a:lnTo>
                    <a:pt x="161" y="206"/>
                  </a:lnTo>
                  <a:lnTo>
                    <a:pt x="152" y="210"/>
                  </a:lnTo>
                  <a:lnTo>
                    <a:pt x="142" y="214"/>
                  </a:lnTo>
                  <a:lnTo>
                    <a:pt x="131" y="218"/>
                  </a:lnTo>
                  <a:lnTo>
                    <a:pt x="121" y="219"/>
                  </a:lnTo>
                  <a:lnTo>
                    <a:pt x="109" y="219"/>
                  </a:lnTo>
                  <a:lnTo>
                    <a:pt x="109" y="219"/>
                  </a:lnTo>
                  <a:lnTo>
                    <a:pt x="98" y="219"/>
                  </a:lnTo>
                  <a:lnTo>
                    <a:pt x="88" y="218"/>
                  </a:lnTo>
                  <a:lnTo>
                    <a:pt x="77" y="214"/>
                  </a:lnTo>
                  <a:lnTo>
                    <a:pt x="66" y="210"/>
                  </a:lnTo>
                  <a:lnTo>
                    <a:pt x="57" y="206"/>
                  </a:lnTo>
                  <a:lnTo>
                    <a:pt x="48" y="201"/>
                  </a:lnTo>
                  <a:lnTo>
                    <a:pt x="40" y="194"/>
                  </a:lnTo>
                  <a:lnTo>
                    <a:pt x="32" y="187"/>
                  </a:lnTo>
                  <a:lnTo>
                    <a:pt x="25" y="180"/>
                  </a:lnTo>
                  <a:lnTo>
                    <a:pt x="19" y="171"/>
                  </a:lnTo>
                  <a:lnTo>
                    <a:pt x="13" y="162"/>
                  </a:lnTo>
                  <a:lnTo>
                    <a:pt x="8" y="152"/>
                  </a:lnTo>
                  <a:lnTo>
                    <a:pt x="4" y="143"/>
                  </a:lnTo>
                  <a:lnTo>
                    <a:pt x="2" y="132"/>
                  </a:lnTo>
                  <a:lnTo>
                    <a:pt x="1" y="12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2" y="88"/>
                  </a:lnTo>
                  <a:lnTo>
                    <a:pt x="4" y="77"/>
                  </a:lnTo>
                  <a:lnTo>
                    <a:pt x="8" y="68"/>
                  </a:lnTo>
                  <a:lnTo>
                    <a:pt x="13" y="57"/>
                  </a:lnTo>
                  <a:lnTo>
                    <a:pt x="19" y="49"/>
                  </a:lnTo>
                  <a:lnTo>
                    <a:pt x="25" y="41"/>
                  </a:lnTo>
                  <a:lnTo>
                    <a:pt x="32" y="32"/>
                  </a:lnTo>
                  <a:lnTo>
                    <a:pt x="40" y="25"/>
                  </a:lnTo>
                  <a:lnTo>
                    <a:pt x="48" y="19"/>
                  </a:lnTo>
                  <a:lnTo>
                    <a:pt x="57" y="13"/>
                  </a:lnTo>
                  <a:lnTo>
                    <a:pt x="66" y="10"/>
                  </a:lnTo>
                  <a:lnTo>
                    <a:pt x="77" y="5"/>
                  </a:lnTo>
                  <a:lnTo>
                    <a:pt x="88" y="3"/>
                  </a:lnTo>
                  <a:lnTo>
                    <a:pt x="98" y="1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21" y="1"/>
                  </a:lnTo>
                  <a:lnTo>
                    <a:pt x="131" y="3"/>
                  </a:lnTo>
                  <a:lnTo>
                    <a:pt x="142" y="5"/>
                  </a:lnTo>
                  <a:lnTo>
                    <a:pt x="152" y="10"/>
                  </a:lnTo>
                  <a:lnTo>
                    <a:pt x="161" y="13"/>
                  </a:lnTo>
                  <a:lnTo>
                    <a:pt x="171" y="19"/>
                  </a:lnTo>
                  <a:lnTo>
                    <a:pt x="179" y="25"/>
                  </a:lnTo>
                  <a:lnTo>
                    <a:pt x="186" y="32"/>
                  </a:lnTo>
                  <a:lnTo>
                    <a:pt x="193" y="41"/>
                  </a:lnTo>
                  <a:lnTo>
                    <a:pt x="200" y="49"/>
                  </a:lnTo>
                  <a:lnTo>
                    <a:pt x="205" y="57"/>
                  </a:lnTo>
                  <a:lnTo>
                    <a:pt x="210" y="68"/>
                  </a:lnTo>
                  <a:lnTo>
                    <a:pt x="213" y="77"/>
                  </a:lnTo>
                  <a:lnTo>
                    <a:pt x="216" y="88"/>
                  </a:lnTo>
                  <a:lnTo>
                    <a:pt x="218" y="99"/>
                  </a:lnTo>
                  <a:lnTo>
                    <a:pt x="218" y="110"/>
                  </a:lnTo>
                  <a:lnTo>
                    <a:pt x="218" y="11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3" name="Freeform 51"/>
            <p:cNvSpPr>
              <a:spLocks noEditPoints="1"/>
            </p:cNvSpPr>
            <p:nvPr/>
          </p:nvSpPr>
          <p:spPr bwMode="auto">
            <a:xfrm>
              <a:off x="3833419" y="4930756"/>
              <a:ext cx="141288" cy="141288"/>
            </a:xfrm>
            <a:custGeom>
              <a:avLst/>
              <a:gdLst>
                <a:gd name="T0" fmla="*/ 121 w 268"/>
                <a:gd name="T1" fmla="*/ 269 h 269"/>
                <a:gd name="T2" fmla="*/ 82 w 268"/>
                <a:gd name="T3" fmla="*/ 259 h 269"/>
                <a:gd name="T4" fmla="*/ 48 w 268"/>
                <a:gd name="T5" fmla="*/ 239 h 269"/>
                <a:gd name="T6" fmla="*/ 22 w 268"/>
                <a:gd name="T7" fmla="*/ 211 h 269"/>
                <a:gd name="T8" fmla="*/ 6 w 268"/>
                <a:gd name="T9" fmla="*/ 175 h 269"/>
                <a:gd name="T10" fmla="*/ 0 w 268"/>
                <a:gd name="T11" fmla="*/ 135 h 269"/>
                <a:gd name="T12" fmla="*/ 2 w 268"/>
                <a:gd name="T13" fmla="*/ 108 h 269"/>
                <a:gd name="T14" fmla="*/ 16 w 268"/>
                <a:gd name="T15" fmla="*/ 70 h 269"/>
                <a:gd name="T16" fmla="*/ 39 w 268"/>
                <a:gd name="T17" fmla="*/ 40 h 269"/>
                <a:gd name="T18" fmla="*/ 70 w 268"/>
                <a:gd name="T19" fmla="*/ 17 h 269"/>
                <a:gd name="T20" fmla="*/ 107 w 268"/>
                <a:gd name="T21" fmla="*/ 4 h 269"/>
                <a:gd name="T22" fmla="*/ 134 w 268"/>
                <a:gd name="T23" fmla="*/ 0 h 269"/>
                <a:gd name="T24" fmla="*/ 174 w 268"/>
                <a:gd name="T25" fmla="*/ 6 h 269"/>
                <a:gd name="T26" fmla="*/ 209 w 268"/>
                <a:gd name="T27" fmla="*/ 24 h 269"/>
                <a:gd name="T28" fmla="*/ 237 w 268"/>
                <a:gd name="T29" fmla="*/ 49 h 269"/>
                <a:gd name="T30" fmla="*/ 257 w 268"/>
                <a:gd name="T31" fmla="*/ 82 h 269"/>
                <a:gd name="T32" fmla="*/ 268 w 268"/>
                <a:gd name="T33" fmla="*/ 121 h 269"/>
                <a:gd name="T34" fmla="*/ 268 w 268"/>
                <a:gd name="T35" fmla="*/ 149 h 269"/>
                <a:gd name="T36" fmla="*/ 257 w 268"/>
                <a:gd name="T37" fmla="*/ 187 h 269"/>
                <a:gd name="T38" fmla="*/ 237 w 268"/>
                <a:gd name="T39" fmla="*/ 220 h 269"/>
                <a:gd name="T40" fmla="*/ 209 w 268"/>
                <a:gd name="T41" fmla="*/ 246 h 269"/>
                <a:gd name="T42" fmla="*/ 174 w 268"/>
                <a:gd name="T43" fmla="*/ 263 h 269"/>
                <a:gd name="T44" fmla="*/ 134 w 268"/>
                <a:gd name="T45" fmla="*/ 269 h 269"/>
                <a:gd name="T46" fmla="*/ 134 w 268"/>
                <a:gd name="T47" fmla="*/ 50 h 269"/>
                <a:gd name="T48" fmla="*/ 109 w 268"/>
                <a:gd name="T49" fmla="*/ 54 h 269"/>
                <a:gd name="T50" fmla="*/ 88 w 268"/>
                <a:gd name="T51" fmla="*/ 64 h 269"/>
                <a:gd name="T52" fmla="*/ 69 w 268"/>
                <a:gd name="T53" fmla="*/ 81 h 269"/>
                <a:gd name="T54" fmla="*/ 57 w 268"/>
                <a:gd name="T55" fmla="*/ 102 h 269"/>
                <a:gd name="T56" fmla="*/ 51 w 268"/>
                <a:gd name="T57" fmla="*/ 126 h 269"/>
                <a:gd name="T58" fmla="*/ 51 w 268"/>
                <a:gd name="T59" fmla="*/ 144 h 269"/>
                <a:gd name="T60" fmla="*/ 57 w 268"/>
                <a:gd name="T61" fmla="*/ 168 h 269"/>
                <a:gd name="T62" fmla="*/ 69 w 268"/>
                <a:gd name="T63" fmla="*/ 189 h 269"/>
                <a:gd name="T64" fmla="*/ 88 w 268"/>
                <a:gd name="T65" fmla="*/ 205 h 269"/>
                <a:gd name="T66" fmla="*/ 109 w 268"/>
                <a:gd name="T67" fmla="*/ 215 h 269"/>
                <a:gd name="T68" fmla="*/ 134 w 268"/>
                <a:gd name="T69" fmla="*/ 219 h 269"/>
                <a:gd name="T70" fmla="*/ 152 w 268"/>
                <a:gd name="T71" fmla="*/ 218 h 269"/>
                <a:gd name="T72" fmla="*/ 174 w 268"/>
                <a:gd name="T73" fmla="*/ 209 h 269"/>
                <a:gd name="T74" fmla="*/ 193 w 268"/>
                <a:gd name="T75" fmla="*/ 195 h 269"/>
                <a:gd name="T76" fmla="*/ 209 w 268"/>
                <a:gd name="T77" fmla="*/ 175 h 269"/>
                <a:gd name="T78" fmla="*/ 217 w 268"/>
                <a:gd name="T79" fmla="*/ 152 h 269"/>
                <a:gd name="T80" fmla="*/ 218 w 268"/>
                <a:gd name="T81" fmla="*/ 135 h 269"/>
                <a:gd name="T82" fmla="*/ 215 w 268"/>
                <a:gd name="T83" fmla="*/ 110 h 269"/>
                <a:gd name="T84" fmla="*/ 204 w 268"/>
                <a:gd name="T85" fmla="*/ 88 h 269"/>
                <a:gd name="T86" fmla="*/ 187 w 268"/>
                <a:gd name="T87" fmla="*/ 70 h 269"/>
                <a:gd name="T88" fmla="*/ 167 w 268"/>
                <a:gd name="T89" fmla="*/ 57 h 269"/>
                <a:gd name="T90" fmla="*/ 142 w 268"/>
                <a:gd name="T91" fmla="*/ 5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269">
                  <a:moveTo>
                    <a:pt x="134" y="269"/>
                  </a:moveTo>
                  <a:lnTo>
                    <a:pt x="134" y="269"/>
                  </a:lnTo>
                  <a:lnTo>
                    <a:pt x="121" y="269"/>
                  </a:lnTo>
                  <a:lnTo>
                    <a:pt x="107" y="266"/>
                  </a:lnTo>
                  <a:lnTo>
                    <a:pt x="95" y="263"/>
                  </a:lnTo>
                  <a:lnTo>
                    <a:pt x="82" y="259"/>
                  </a:lnTo>
                  <a:lnTo>
                    <a:pt x="70" y="253"/>
                  </a:lnTo>
                  <a:lnTo>
                    <a:pt x="59" y="246"/>
                  </a:lnTo>
                  <a:lnTo>
                    <a:pt x="48" y="239"/>
                  </a:lnTo>
                  <a:lnTo>
                    <a:pt x="39" y="230"/>
                  </a:lnTo>
                  <a:lnTo>
                    <a:pt x="31" y="220"/>
                  </a:lnTo>
                  <a:lnTo>
                    <a:pt x="22" y="211"/>
                  </a:lnTo>
                  <a:lnTo>
                    <a:pt x="16" y="199"/>
                  </a:lnTo>
                  <a:lnTo>
                    <a:pt x="10" y="187"/>
                  </a:lnTo>
                  <a:lnTo>
                    <a:pt x="6" y="175"/>
                  </a:lnTo>
                  <a:lnTo>
                    <a:pt x="2" y="162"/>
                  </a:lnTo>
                  <a:lnTo>
                    <a:pt x="1" y="149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21"/>
                  </a:lnTo>
                  <a:lnTo>
                    <a:pt x="2" y="108"/>
                  </a:lnTo>
                  <a:lnTo>
                    <a:pt x="6" y="95"/>
                  </a:lnTo>
                  <a:lnTo>
                    <a:pt x="10" y="82"/>
                  </a:lnTo>
                  <a:lnTo>
                    <a:pt x="16" y="70"/>
                  </a:lnTo>
                  <a:lnTo>
                    <a:pt x="22" y="60"/>
                  </a:lnTo>
                  <a:lnTo>
                    <a:pt x="31" y="49"/>
                  </a:lnTo>
                  <a:lnTo>
                    <a:pt x="39" y="40"/>
                  </a:lnTo>
                  <a:lnTo>
                    <a:pt x="48" y="31"/>
                  </a:lnTo>
                  <a:lnTo>
                    <a:pt x="59" y="24"/>
                  </a:lnTo>
                  <a:lnTo>
                    <a:pt x="70" y="17"/>
                  </a:lnTo>
                  <a:lnTo>
                    <a:pt x="82" y="11"/>
                  </a:lnTo>
                  <a:lnTo>
                    <a:pt x="95" y="6"/>
                  </a:lnTo>
                  <a:lnTo>
                    <a:pt x="107" y="4"/>
                  </a:lnTo>
                  <a:lnTo>
                    <a:pt x="121" y="2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48" y="2"/>
                  </a:lnTo>
                  <a:lnTo>
                    <a:pt x="161" y="4"/>
                  </a:lnTo>
                  <a:lnTo>
                    <a:pt x="174" y="6"/>
                  </a:lnTo>
                  <a:lnTo>
                    <a:pt x="186" y="11"/>
                  </a:lnTo>
                  <a:lnTo>
                    <a:pt x="198" y="17"/>
                  </a:lnTo>
                  <a:lnTo>
                    <a:pt x="209" y="24"/>
                  </a:lnTo>
                  <a:lnTo>
                    <a:pt x="219" y="31"/>
                  </a:lnTo>
                  <a:lnTo>
                    <a:pt x="229" y="40"/>
                  </a:lnTo>
                  <a:lnTo>
                    <a:pt x="237" y="49"/>
                  </a:lnTo>
                  <a:lnTo>
                    <a:pt x="246" y="60"/>
                  </a:lnTo>
                  <a:lnTo>
                    <a:pt x="253" y="70"/>
                  </a:lnTo>
                  <a:lnTo>
                    <a:pt x="257" y="82"/>
                  </a:lnTo>
                  <a:lnTo>
                    <a:pt x="262" y="95"/>
                  </a:lnTo>
                  <a:lnTo>
                    <a:pt x="266" y="108"/>
                  </a:lnTo>
                  <a:lnTo>
                    <a:pt x="268" y="121"/>
                  </a:lnTo>
                  <a:lnTo>
                    <a:pt x="268" y="135"/>
                  </a:lnTo>
                  <a:lnTo>
                    <a:pt x="268" y="135"/>
                  </a:lnTo>
                  <a:lnTo>
                    <a:pt x="268" y="149"/>
                  </a:lnTo>
                  <a:lnTo>
                    <a:pt x="266" y="162"/>
                  </a:lnTo>
                  <a:lnTo>
                    <a:pt x="262" y="175"/>
                  </a:lnTo>
                  <a:lnTo>
                    <a:pt x="257" y="187"/>
                  </a:lnTo>
                  <a:lnTo>
                    <a:pt x="253" y="199"/>
                  </a:lnTo>
                  <a:lnTo>
                    <a:pt x="246" y="211"/>
                  </a:lnTo>
                  <a:lnTo>
                    <a:pt x="237" y="220"/>
                  </a:lnTo>
                  <a:lnTo>
                    <a:pt x="229" y="230"/>
                  </a:lnTo>
                  <a:lnTo>
                    <a:pt x="219" y="239"/>
                  </a:lnTo>
                  <a:lnTo>
                    <a:pt x="209" y="246"/>
                  </a:lnTo>
                  <a:lnTo>
                    <a:pt x="198" y="253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1" y="266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34" y="269"/>
                  </a:lnTo>
                  <a:close/>
                  <a:moveTo>
                    <a:pt x="134" y="50"/>
                  </a:moveTo>
                  <a:lnTo>
                    <a:pt x="134" y="50"/>
                  </a:lnTo>
                  <a:lnTo>
                    <a:pt x="126" y="51"/>
                  </a:lnTo>
                  <a:lnTo>
                    <a:pt x="117" y="53"/>
                  </a:lnTo>
                  <a:lnTo>
                    <a:pt x="109" y="54"/>
                  </a:lnTo>
                  <a:lnTo>
                    <a:pt x="102" y="57"/>
                  </a:lnTo>
                  <a:lnTo>
                    <a:pt x="94" y="61"/>
                  </a:lnTo>
                  <a:lnTo>
                    <a:pt x="88" y="64"/>
                  </a:lnTo>
                  <a:lnTo>
                    <a:pt x="81" y="70"/>
                  </a:lnTo>
                  <a:lnTo>
                    <a:pt x="75" y="75"/>
                  </a:lnTo>
                  <a:lnTo>
                    <a:pt x="69" y="81"/>
                  </a:lnTo>
                  <a:lnTo>
                    <a:pt x="64" y="88"/>
                  </a:lnTo>
                  <a:lnTo>
                    <a:pt x="60" y="95"/>
                  </a:lnTo>
                  <a:lnTo>
                    <a:pt x="57" y="102"/>
                  </a:lnTo>
                  <a:lnTo>
                    <a:pt x="53" y="110"/>
                  </a:lnTo>
                  <a:lnTo>
                    <a:pt x="52" y="118"/>
                  </a:lnTo>
                  <a:lnTo>
                    <a:pt x="51" y="126"/>
                  </a:lnTo>
                  <a:lnTo>
                    <a:pt x="50" y="135"/>
                  </a:lnTo>
                  <a:lnTo>
                    <a:pt x="50" y="135"/>
                  </a:lnTo>
                  <a:lnTo>
                    <a:pt x="51" y="144"/>
                  </a:lnTo>
                  <a:lnTo>
                    <a:pt x="52" y="152"/>
                  </a:lnTo>
                  <a:lnTo>
                    <a:pt x="53" y="159"/>
                  </a:lnTo>
                  <a:lnTo>
                    <a:pt x="57" y="168"/>
                  </a:lnTo>
                  <a:lnTo>
                    <a:pt x="60" y="175"/>
                  </a:lnTo>
                  <a:lnTo>
                    <a:pt x="64" y="182"/>
                  </a:lnTo>
                  <a:lnTo>
                    <a:pt x="69" y="189"/>
                  </a:lnTo>
                  <a:lnTo>
                    <a:pt x="75" y="195"/>
                  </a:lnTo>
                  <a:lnTo>
                    <a:pt x="81" y="200"/>
                  </a:lnTo>
                  <a:lnTo>
                    <a:pt x="88" y="205"/>
                  </a:lnTo>
                  <a:lnTo>
                    <a:pt x="94" y="209"/>
                  </a:lnTo>
                  <a:lnTo>
                    <a:pt x="102" y="213"/>
                  </a:lnTo>
                  <a:lnTo>
                    <a:pt x="109" y="215"/>
                  </a:lnTo>
                  <a:lnTo>
                    <a:pt x="117" y="218"/>
                  </a:lnTo>
                  <a:lnTo>
                    <a:pt x="126" y="219"/>
                  </a:lnTo>
                  <a:lnTo>
                    <a:pt x="134" y="219"/>
                  </a:lnTo>
                  <a:lnTo>
                    <a:pt x="134" y="219"/>
                  </a:lnTo>
                  <a:lnTo>
                    <a:pt x="142" y="219"/>
                  </a:lnTo>
                  <a:lnTo>
                    <a:pt x="152" y="218"/>
                  </a:lnTo>
                  <a:lnTo>
                    <a:pt x="159" y="215"/>
                  </a:lnTo>
                  <a:lnTo>
                    <a:pt x="167" y="213"/>
                  </a:lnTo>
                  <a:lnTo>
                    <a:pt x="174" y="209"/>
                  </a:lnTo>
                  <a:lnTo>
                    <a:pt x="181" y="205"/>
                  </a:lnTo>
                  <a:lnTo>
                    <a:pt x="187" y="200"/>
                  </a:lnTo>
                  <a:lnTo>
                    <a:pt x="193" y="195"/>
                  </a:lnTo>
                  <a:lnTo>
                    <a:pt x="199" y="189"/>
                  </a:lnTo>
                  <a:lnTo>
                    <a:pt x="204" y="182"/>
                  </a:lnTo>
                  <a:lnTo>
                    <a:pt x="209" y="175"/>
                  </a:lnTo>
                  <a:lnTo>
                    <a:pt x="212" y="168"/>
                  </a:lnTo>
                  <a:lnTo>
                    <a:pt x="215" y="159"/>
                  </a:lnTo>
                  <a:lnTo>
                    <a:pt x="217" y="152"/>
                  </a:lnTo>
                  <a:lnTo>
                    <a:pt x="218" y="144"/>
                  </a:lnTo>
                  <a:lnTo>
                    <a:pt x="218" y="135"/>
                  </a:lnTo>
                  <a:lnTo>
                    <a:pt x="218" y="135"/>
                  </a:lnTo>
                  <a:lnTo>
                    <a:pt x="218" y="126"/>
                  </a:lnTo>
                  <a:lnTo>
                    <a:pt x="217" y="118"/>
                  </a:lnTo>
                  <a:lnTo>
                    <a:pt x="215" y="110"/>
                  </a:lnTo>
                  <a:lnTo>
                    <a:pt x="212" y="102"/>
                  </a:lnTo>
                  <a:lnTo>
                    <a:pt x="209" y="95"/>
                  </a:lnTo>
                  <a:lnTo>
                    <a:pt x="204" y="88"/>
                  </a:lnTo>
                  <a:lnTo>
                    <a:pt x="199" y="81"/>
                  </a:lnTo>
                  <a:lnTo>
                    <a:pt x="193" y="75"/>
                  </a:lnTo>
                  <a:lnTo>
                    <a:pt x="187" y="70"/>
                  </a:lnTo>
                  <a:lnTo>
                    <a:pt x="181" y="64"/>
                  </a:lnTo>
                  <a:lnTo>
                    <a:pt x="174" y="61"/>
                  </a:lnTo>
                  <a:lnTo>
                    <a:pt x="167" y="57"/>
                  </a:lnTo>
                  <a:lnTo>
                    <a:pt x="159" y="54"/>
                  </a:lnTo>
                  <a:lnTo>
                    <a:pt x="152" y="53"/>
                  </a:lnTo>
                  <a:lnTo>
                    <a:pt x="142" y="51"/>
                  </a:lnTo>
                  <a:lnTo>
                    <a:pt x="134" y="50"/>
                  </a:lnTo>
                  <a:lnTo>
                    <a:pt x="134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30" name="그룹 55"/>
          <p:cNvGrpSpPr/>
          <p:nvPr/>
        </p:nvGrpSpPr>
        <p:grpSpPr>
          <a:xfrm>
            <a:off x="4810862" y="3507040"/>
            <a:ext cx="499102" cy="574512"/>
            <a:chOff x="6898881" y="5641956"/>
            <a:chExt cx="577851" cy="665163"/>
          </a:xfrm>
          <a:solidFill>
            <a:schemeClr val="bg1"/>
          </a:solidFill>
        </p:grpSpPr>
        <p:sp>
          <p:nvSpPr>
            <p:cNvPr id="231" name="Freeform 152"/>
            <p:cNvSpPr>
              <a:spLocks noEditPoints="1"/>
            </p:cNvSpPr>
            <p:nvPr/>
          </p:nvSpPr>
          <p:spPr bwMode="auto">
            <a:xfrm>
              <a:off x="7148119" y="5641956"/>
              <a:ext cx="328613" cy="665163"/>
            </a:xfrm>
            <a:custGeom>
              <a:avLst/>
              <a:gdLst>
                <a:gd name="T0" fmla="*/ 22 w 620"/>
                <a:gd name="T1" fmla="*/ 1222 h 1256"/>
                <a:gd name="T2" fmla="*/ 3 w 620"/>
                <a:gd name="T3" fmla="*/ 1173 h 1256"/>
                <a:gd name="T4" fmla="*/ 32 w 620"/>
                <a:gd name="T5" fmla="*/ 1161 h 1256"/>
                <a:gd name="T6" fmla="*/ 67 w 620"/>
                <a:gd name="T7" fmla="*/ 1194 h 1256"/>
                <a:gd name="T8" fmla="*/ 138 w 620"/>
                <a:gd name="T9" fmla="*/ 1201 h 1256"/>
                <a:gd name="T10" fmla="*/ 224 w 620"/>
                <a:gd name="T11" fmla="*/ 1136 h 1256"/>
                <a:gd name="T12" fmla="*/ 290 w 620"/>
                <a:gd name="T13" fmla="*/ 982 h 1256"/>
                <a:gd name="T14" fmla="*/ 191 w 620"/>
                <a:gd name="T15" fmla="*/ 886 h 1256"/>
                <a:gd name="T16" fmla="*/ 98 w 620"/>
                <a:gd name="T17" fmla="*/ 763 h 1256"/>
                <a:gd name="T18" fmla="*/ 80 w 620"/>
                <a:gd name="T19" fmla="*/ 624 h 1256"/>
                <a:gd name="T20" fmla="*/ 143 w 620"/>
                <a:gd name="T21" fmla="*/ 473 h 1256"/>
                <a:gd name="T22" fmla="*/ 283 w 620"/>
                <a:gd name="T23" fmla="*/ 355 h 1256"/>
                <a:gd name="T24" fmla="*/ 405 w 620"/>
                <a:gd name="T25" fmla="*/ 178 h 1256"/>
                <a:gd name="T26" fmla="*/ 461 w 620"/>
                <a:gd name="T27" fmla="*/ 28 h 1256"/>
                <a:gd name="T28" fmla="*/ 513 w 620"/>
                <a:gd name="T29" fmla="*/ 0 h 1256"/>
                <a:gd name="T30" fmla="*/ 580 w 620"/>
                <a:gd name="T31" fmla="*/ 63 h 1256"/>
                <a:gd name="T32" fmla="*/ 589 w 620"/>
                <a:gd name="T33" fmla="*/ 149 h 1256"/>
                <a:gd name="T34" fmla="*/ 548 w 620"/>
                <a:gd name="T35" fmla="*/ 244 h 1256"/>
                <a:gd name="T36" fmla="*/ 424 w 620"/>
                <a:gd name="T37" fmla="*/ 401 h 1256"/>
                <a:gd name="T38" fmla="*/ 495 w 620"/>
                <a:gd name="T39" fmla="*/ 495 h 1256"/>
                <a:gd name="T40" fmla="*/ 592 w 620"/>
                <a:gd name="T41" fmla="*/ 592 h 1256"/>
                <a:gd name="T42" fmla="*/ 618 w 620"/>
                <a:gd name="T43" fmla="*/ 737 h 1256"/>
                <a:gd name="T44" fmla="*/ 563 w 620"/>
                <a:gd name="T45" fmla="*/ 856 h 1256"/>
                <a:gd name="T46" fmla="*/ 451 w 620"/>
                <a:gd name="T47" fmla="*/ 933 h 1256"/>
                <a:gd name="T48" fmla="*/ 337 w 620"/>
                <a:gd name="T49" fmla="*/ 994 h 1256"/>
                <a:gd name="T50" fmla="*/ 267 w 620"/>
                <a:gd name="T51" fmla="*/ 1161 h 1256"/>
                <a:gd name="T52" fmla="*/ 156 w 620"/>
                <a:gd name="T53" fmla="*/ 1249 h 1256"/>
                <a:gd name="T54" fmla="*/ 375 w 620"/>
                <a:gd name="T55" fmla="*/ 897 h 1256"/>
                <a:gd name="T56" fmla="*/ 480 w 620"/>
                <a:gd name="T57" fmla="*/ 864 h 1256"/>
                <a:gd name="T58" fmla="*/ 542 w 620"/>
                <a:gd name="T59" fmla="*/ 800 h 1256"/>
                <a:gd name="T60" fmla="*/ 569 w 620"/>
                <a:gd name="T61" fmla="*/ 686 h 1256"/>
                <a:gd name="T62" fmla="*/ 520 w 620"/>
                <a:gd name="T63" fmla="*/ 574 h 1256"/>
                <a:gd name="T64" fmla="*/ 429 w 620"/>
                <a:gd name="T65" fmla="*/ 527 h 1256"/>
                <a:gd name="T66" fmla="*/ 386 w 620"/>
                <a:gd name="T67" fmla="*/ 739 h 1256"/>
                <a:gd name="T68" fmla="*/ 430 w 620"/>
                <a:gd name="T69" fmla="*/ 703 h 1256"/>
                <a:gd name="T70" fmla="*/ 423 w 620"/>
                <a:gd name="T71" fmla="*/ 662 h 1256"/>
                <a:gd name="T72" fmla="*/ 430 w 620"/>
                <a:gd name="T73" fmla="*/ 628 h 1256"/>
                <a:gd name="T74" fmla="*/ 461 w 620"/>
                <a:gd name="T75" fmla="*/ 630 h 1256"/>
                <a:gd name="T76" fmla="*/ 480 w 620"/>
                <a:gd name="T77" fmla="*/ 706 h 1256"/>
                <a:gd name="T78" fmla="*/ 423 w 620"/>
                <a:gd name="T79" fmla="*/ 779 h 1256"/>
                <a:gd name="T80" fmla="*/ 378 w 620"/>
                <a:gd name="T81" fmla="*/ 356 h 1256"/>
                <a:gd name="T82" fmla="*/ 220 w 620"/>
                <a:gd name="T83" fmla="*/ 464 h 1256"/>
                <a:gd name="T84" fmla="*/ 140 w 620"/>
                <a:gd name="T85" fmla="*/ 579 h 1256"/>
                <a:gd name="T86" fmla="*/ 134 w 620"/>
                <a:gd name="T87" fmla="*/ 715 h 1256"/>
                <a:gd name="T88" fmla="*/ 186 w 620"/>
                <a:gd name="T89" fmla="*/ 812 h 1256"/>
                <a:gd name="T90" fmla="*/ 294 w 620"/>
                <a:gd name="T91" fmla="*/ 884 h 1256"/>
                <a:gd name="T92" fmla="*/ 298 w 620"/>
                <a:gd name="T93" fmla="*/ 779 h 1256"/>
                <a:gd name="T94" fmla="*/ 239 w 620"/>
                <a:gd name="T95" fmla="*/ 717 h 1256"/>
                <a:gd name="T96" fmla="*/ 225 w 620"/>
                <a:gd name="T97" fmla="*/ 631 h 1256"/>
                <a:gd name="T98" fmla="*/ 264 w 620"/>
                <a:gd name="T99" fmla="*/ 536 h 1256"/>
                <a:gd name="T100" fmla="*/ 348 w 620"/>
                <a:gd name="T101" fmla="*/ 484 h 1256"/>
                <a:gd name="T102" fmla="*/ 362 w 620"/>
                <a:gd name="T103" fmla="*/ 533 h 1256"/>
                <a:gd name="T104" fmla="*/ 309 w 620"/>
                <a:gd name="T105" fmla="*/ 563 h 1256"/>
                <a:gd name="T106" fmla="*/ 276 w 620"/>
                <a:gd name="T107" fmla="*/ 627 h 1256"/>
                <a:gd name="T108" fmla="*/ 301 w 620"/>
                <a:gd name="T109" fmla="*/ 719 h 1256"/>
                <a:gd name="T110" fmla="*/ 352 w 620"/>
                <a:gd name="T111" fmla="*/ 625 h 1256"/>
                <a:gd name="T112" fmla="*/ 498 w 620"/>
                <a:gd name="T113" fmla="*/ 63 h 1256"/>
                <a:gd name="T114" fmla="*/ 448 w 620"/>
                <a:gd name="T115" fmla="*/ 216 h 1256"/>
                <a:gd name="T116" fmla="*/ 519 w 620"/>
                <a:gd name="T117" fmla="*/ 202 h 1256"/>
                <a:gd name="T118" fmla="*/ 537 w 620"/>
                <a:gd name="T119" fmla="*/ 96 h 1256"/>
                <a:gd name="T120" fmla="*/ 512 w 620"/>
                <a:gd name="T121" fmla="*/ 5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0" h="1256">
                  <a:moveTo>
                    <a:pt x="108" y="1256"/>
                  </a:moveTo>
                  <a:lnTo>
                    <a:pt x="108" y="1256"/>
                  </a:lnTo>
                  <a:lnTo>
                    <a:pt x="92" y="1255"/>
                  </a:lnTo>
                  <a:lnTo>
                    <a:pt x="76" y="1252"/>
                  </a:lnTo>
                  <a:lnTo>
                    <a:pt x="61" y="1247"/>
                  </a:lnTo>
                  <a:lnTo>
                    <a:pt x="47" y="1241"/>
                  </a:lnTo>
                  <a:lnTo>
                    <a:pt x="34" y="1232"/>
                  </a:lnTo>
                  <a:lnTo>
                    <a:pt x="22" y="1222"/>
                  </a:lnTo>
                  <a:lnTo>
                    <a:pt x="12" y="1210"/>
                  </a:lnTo>
                  <a:lnTo>
                    <a:pt x="3" y="1197"/>
                  </a:lnTo>
                  <a:lnTo>
                    <a:pt x="3" y="1197"/>
                  </a:lnTo>
                  <a:lnTo>
                    <a:pt x="2" y="1192"/>
                  </a:lnTo>
                  <a:lnTo>
                    <a:pt x="0" y="1187"/>
                  </a:lnTo>
                  <a:lnTo>
                    <a:pt x="0" y="1182"/>
                  </a:lnTo>
                  <a:lnTo>
                    <a:pt x="2" y="1178"/>
                  </a:lnTo>
                  <a:lnTo>
                    <a:pt x="3" y="1173"/>
                  </a:lnTo>
                  <a:lnTo>
                    <a:pt x="6" y="1169"/>
                  </a:lnTo>
                  <a:lnTo>
                    <a:pt x="9" y="1166"/>
                  </a:lnTo>
                  <a:lnTo>
                    <a:pt x="13" y="1162"/>
                  </a:lnTo>
                  <a:lnTo>
                    <a:pt x="13" y="1162"/>
                  </a:lnTo>
                  <a:lnTo>
                    <a:pt x="18" y="1161"/>
                  </a:lnTo>
                  <a:lnTo>
                    <a:pt x="23" y="1160"/>
                  </a:lnTo>
                  <a:lnTo>
                    <a:pt x="28" y="1160"/>
                  </a:lnTo>
                  <a:lnTo>
                    <a:pt x="32" y="1161"/>
                  </a:lnTo>
                  <a:lnTo>
                    <a:pt x="37" y="1162"/>
                  </a:lnTo>
                  <a:lnTo>
                    <a:pt x="41" y="1165"/>
                  </a:lnTo>
                  <a:lnTo>
                    <a:pt x="44" y="1168"/>
                  </a:lnTo>
                  <a:lnTo>
                    <a:pt x="47" y="1173"/>
                  </a:lnTo>
                  <a:lnTo>
                    <a:pt x="47" y="1173"/>
                  </a:lnTo>
                  <a:lnTo>
                    <a:pt x="53" y="1181"/>
                  </a:lnTo>
                  <a:lnTo>
                    <a:pt x="60" y="1188"/>
                  </a:lnTo>
                  <a:lnTo>
                    <a:pt x="67" y="1194"/>
                  </a:lnTo>
                  <a:lnTo>
                    <a:pt x="76" y="1199"/>
                  </a:lnTo>
                  <a:lnTo>
                    <a:pt x="86" y="1203"/>
                  </a:lnTo>
                  <a:lnTo>
                    <a:pt x="95" y="1205"/>
                  </a:lnTo>
                  <a:lnTo>
                    <a:pt x="107" y="1206"/>
                  </a:lnTo>
                  <a:lnTo>
                    <a:pt x="118" y="1206"/>
                  </a:lnTo>
                  <a:lnTo>
                    <a:pt x="118" y="1206"/>
                  </a:lnTo>
                  <a:lnTo>
                    <a:pt x="129" y="1204"/>
                  </a:lnTo>
                  <a:lnTo>
                    <a:pt x="138" y="1201"/>
                  </a:lnTo>
                  <a:lnTo>
                    <a:pt x="149" y="1198"/>
                  </a:lnTo>
                  <a:lnTo>
                    <a:pt x="159" y="1193"/>
                  </a:lnTo>
                  <a:lnTo>
                    <a:pt x="170" y="1187"/>
                  </a:lnTo>
                  <a:lnTo>
                    <a:pt x="182" y="1179"/>
                  </a:lnTo>
                  <a:lnTo>
                    <a:pt x="193" y="1171"/>
                  </a:lnTo>
                  <a:lnTo>
                    <a:pt x="203" y="1161"/>
                  </a:lnTo>
                  <a:lnTo>
                    <a:pt x="214" y="1149"/>
                  </a:lnTo>
                  <a:lnTo>
                    <a:pt x="224" y="1136"/>
                  </a:lnTo>
                  <a:lnTo>
                    <a:pt x="234" y="1122"/>
                  </a:lnTo>
                  <a:lnTo>
                    <a:pt x="244" y="1105"/>
                  </a:lnTo>
                  <a:lnTo>
                    <a:pt x="253" y="1089"/>
                  </a:lnTo>
                  <a:lnTo>
                    <a:pt x="261" y="1070"/>
                  </a:lnTo>
                  <a:lnTo>
                    <a:pt x="270" y="1048"/>
                  </a:lnTo>
                  <a:lnTo>
                    <a:pt x="277" y="1026"/>
                  </a:lnTo>
                  <a:lnTo>
                    <a:pt x="277" y="1026"/>
                  </a:lnTo>
                  <a:lnTo>
                    <a:pt x="290" y="982"/>
                  </a:lnTo>
                  <a:lnTo>
                    <a:pt x="301" y="938"/>
                  </a:lnTo>
                  <a:lnTo>
                    <a:pt x="301" y="938"/>
                  </a:lnTo>
                  <a:lnTo>
                    <a:pt x="280" y="932"/>
                  </a:lnTo>
                  <a:lnTo>
                    <a:pt x="260" y="925"/>
                  </a:lnTo>
                  <a:lnTo>
                    <a:pt x="243" y="916"/>
                  </a:lnTo>
                  <a:lnTo>
                    <a:pt x="225" y="907"/>
                  </a:lnTo>
                  <a:lnTo>
                    <a:pt x="207" y="896"/>
                  </a:lnTo>
                  <a:lnTo>
                    <a:pt x="191" y="886"/>
                  </a:lnTo>
                  <a:lnTo>
                    <a:pt x="176" y="872"/>
                  </a:lnTo>
                  <a:lnTo>
                    <a:pt x="162" y="859"/>
                  </a:lnTo>
                  <a:lnTo>
                    <a:pt x="149" y="845"/>
                  </a:lnTo>
                  <a:lnTo>
                    <a:pt x="136" y="831"/>
                  </a:lnTo>
                  <a:lnTo>
                    <a:pt x="125" y="815"/>
                  </a:lnTo>
                  <a:lnTo>
                    <a:pt x="114" y="799"/>
                  </a:lnTo>
                  <a:lnTo>
                    <a:pt x="106" y="781"/>
                  </a:lnTo>
                  <a:lnTo>
                    <a:pt x="98" y="763"/>
                  </a:lnTo>
                  <a:lnTo>
                    <a:pt x="92" y="745"/>
                  </a:lnTo>
                  <a:lnTo>
                    <a:pt x="86" y="726"/>
                  </a:lnTo>
                  <a:lnTo>
                    <a:pt x="86" y="726"/>
                  </a:lnTo>
                  <a:lnTo>
                    <a:pt x="82" y="706"/>
                  </a:lnTo>
                  <a:lnTo>
                    <a:pt x="80" y="685"/>
                  </a:lnTo>
                  <a:lnTo>
                    <a:pt x="79" y="665"/>
                  </a:lnTo>
                  <a:lnTo>
                    <a:pt x="79" y="644"/>
                  </a:lnTo>
                  <a:lnTo>
                    <a:pt x="80" y="624"/>
                  </a:lnTo>
                  <a:lnTo>
                    <a:pt x="83" y="604"/>
                  </a:lnTo>
                  <a:lnTo>
                    <a:pt x="88" y="584"/>
                  </a:lnTo>
                  <a:lnTo>
                    <a:pt x="94" y="565"/>
                  </a:lnTo>
                  <a:lnTo>
                    <a:pt x="101" y="546"/>
                  </a:lnTo>
                  <a:lnTo>
                    <a:pt x="110" y="527"/>
                  </a:lnTo>
                  <a:lnTo>
                    <a:pt x="119" y="508"/>
                  </a:lnTo>
                  <a:lnTo>
                    <a:pt x="131" y="490"/>
                  </a:lnTo>
                  <a:lnTo>
                    <a:pt x="143" y="473"/>
                  </a:lnTo>
                  <a:lnTo>
                    <a:pt x="157" y="457"/>
                  </a:lnTo>
                  <a:lnTo>
                    <a:pt x="171" y="441"/>
                  </a:lnTo>
                  <a:lnTo>
                    <a:pt x="188" y="426"/>
                  </a:lnTo>
                  <a:lnTo>
                    <a:pt x="188" y="426"/>
                  </a:lnTo>
                  <a:lnTo>
                    <a:pt x="210" y="407"/>
                  </a:lnTo>
                  <a:lnTo>
                    <a:pt x="234" y="388"/>
                  </a:lnTo>
                  <a:lnTo>
                    <a:pt x="258" y="371"/>
                  </a:lnTo>
                  <a:lnTo>
                    <a:pt x="283" y="355"/>
                  </a:lnTo>
                  <a:lnTo>
                    <a:pt x="330" y="326"/>
                  </a:lnTo>
                  <a:lnTo>
                    <a:pt x="377" y="299"/>
                  </a:lnTo>
                  <a:lnTo>
                    <a:pt x="377" y="299"/>
                  </a:lnTo>
                  <a:lnTo>
                    <a:pt x="385" y="294"/>
                  </a:lnTo>
                  <a:lnTo>
                    <a:pt x="385" y="294"/>
                  </a:lnTo>
                  <a:lnTo>
                    <a:pt x="394" y="235"/>
                  </a:lnTo>
                  <a:lnTo>
                    <a:pt x="399" y="206"/>
                  </a:lnTo>
                  <a:lnTo>
                    <a:pt x="405" y="178"/>
                  </a:lnTo>
                  <a:lnTo>
                    <a:pt x="411" y="151"/>
                  </a:lnTo>
                  <a:lnTo>
                    <a:pt x="419" y="123"/>
                  </a:lnTo>
                  <a:lnTo>
                    <a:pt x="427" y="98"/>
                  </a:lnTo>
                  <a:lnTo>
                    <a:pt x="436" y="75"/>
                  </a:lnTo>
                  <a:lnTo>
                    <a:pt x="436" y="75"/>
                  </a:lnTo>
                  <a:lnTo>
                    <a:pt x="444" y="57"/>
                  </a:lnTo>
                  <a:lnTo>
                    <a:pt x="451" y="41"/>
                  </a:lnTo>
                  <a:lnTo>
                    <a:pt x="461" y="28"/>
                  </a:lnTo>
                  <a:lnTo>
                    <a:pt x="470" y="18"/>
                  </a:lnTo>
                  <a:lnTo>
                    <a:pt x="480" y="9"/>
                  </a:lnTo>
                  <a:lnTo>
                    <a:pt x="491" y="3"/>
                  </a:lnTo>
                  <a:lnTo>
                    <a:pt x="501" y="1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513" y="0"/>
                  </a:lnTo>
                  <a:lnTo>
                    <a:pt x="513" y="0"/>
                  </a:lnTo>
                  <a:lnTo>
                    <a:pt x="524" y="1"/>
                  </a:lnTo>
                  <a:lnTo>
                    <a:pt x="533" y="3"/>
                  </a:lnTo>
                  <a:lnTo>
                    <a:pt x="543" y="9"/>
                  </a:lnTo>
                  <a:lnTo>
                    <a:pt x="552" y="16"/>
                  </a:lnTo>
                  <a:lnTo>
                    <a:pt x="561" y="25"/>
                  </a:lnTo>
                  <a:lnTo>
                    <a:pt x="568" y="35"/>
                  </a:lnTo>
                  <a:lnTo>
                    <a:pt x="574" y="48"/>
                  </a:lnTo>
                  <a:lnTo>
                    <a:pt x="580" y="63"/>
                  </a:lnTo>
                  <a:lnTo>
                    <a:pt x="580" y="63"/>
                  </a:lnTo>
                  <a:lnTo>
                    <a:pt x="583" y="73"/>
                  </a:lnTo>
                  <a:lnTo>
                    <a:pt x="587" y="85"/>
                  </a:lnTo>
                  <a:lnTo>
                    <a:pt x="588" y="98"/>
                  </a:lnTo>
                  <a:lnTo>
                    <a:pt x="590" y="110"/>
                  </a:lnTo>
                  <a:lnTo>
                    <a:pt x="590" y="123"/>
                  </a:lnTo>
                  <a:lnTo>
                    <a:pt x="590" y="136"/>
                  </a:lnTo>
                  <a:lnTo>
                    <a:pt x="589" y="149"/>
                  </a:lnTo>
                  <a:lnTo>
                    <a:pt x="588" y="162"/>
                  </a:lnTo>
                  <a:lnTo>
                    <a:pt x="584" y="175"/>
                  </a:lnTo>
                  <a:lnTo>
                    <a:pt x="581" y="188"/>
                  </a:lnTo>
                  <a:lnTo>
                    <a:pt x="576" y="200"/>
                  </a:lnTo>
                  <a:lnTo>
                    <a:pt x="571" y="212"/>
                  </a:lnTo>
                  <a:lnTo>
                    <a:pt x="564" y="223"/>
                  </a:lnTo>
                  <a:lnTo>
                    <a:pt x="557" y="234"/>
                  </a:lnTo>
                  <a:lnTo>
                    <a:pt x="548" y="244"/>
                  </a:lnTo>
                  <a:lnTo>
                    <a:pt x="538" y="254"/>
                  </a:lnTo>
                  <a:lnTo>
                    <a:pt x="538" y="254"/>
                  </a:lnTo>
                  <a:lnTo>
                    <a:pt x="514" y="272"/>
                  </a:lnTo>
                  <a:lnTo>
                    <a:pt x="488" y="291"/>
                  </a:lnTo>
                  <a:lnTo>
                    <a:pt x="461" y="307"/>
                  </a:lnTo>
                  <a:lnTo>
                    <a:pt x="431" y="325"/>
                  </a:lnTo>
                  <a:lnTo>
                    <a:pt x="431" y="325"/>
                  </a:lnTo>
                  <a:lnTo>
                    <a:pt x="424" y="401"/>
                  </a:lnTo>
                  <a:lnTo>
                    <a:pt x="417" y="476"/>
                  </a:lnTo>
                  <a:lnTo>
                    <a:pt x="417" y="476"/>
                  </a:lnTo>
                  <a:lnTo>
                    <a:pt x="417" y="476"/>
                  </a:lnTo>
                  <a:lnTo>
                    <a:pt x="417" y="476"/>
                  </a:lnTo>
                  <a:lnTo>
                    <a:pt x="437" y="478"/>
                  </a:lnTo>
                  <a:lnTo>
                    <a:pt x="457" y="482"/>
                  </a:lnTo>
                  <a:lnTo>
                    <a:pt x="476" y="488"/>
                  </a:lnTo>
                  <a:lnTo>
                    <a:pt x="495" y="495"/>
                  </a:lnTo>
                  <a:lnTo>
                    <a:pt x="513" y="504"/>
                  </a:lnTo>
                  <a:lnTo>
                    <a:pt x="529" y="515"/>
                  </a:lnTo>
                  <a:lnTo>
                    <a:pt x="544" y="528"/>
                  </a:lnTo>
                  <a:lnTo>
                    <a:pt x="558" y="542"/>
                  </a:lnTo>
                  <a:lnTo>
                    <a:pt x="558" y="542"/>
                  </a:lnTo>
                  <a:lnTo>
                    <a:pt x="570" y="559"/>
                  </a:lnTo>
                  <a:lnTo>
                    <a:pt x="582" y="576"/>
                  </a:lnTo>
                  <a:lnTo>
                    <a:pt x="592" y="592"/>
                  </a:lnTo>
                  <a:lnTo>
                    <a:pt x="600" y="610"/>
                  </a:lnTo>
                  <a:lnTo>
                    <a:pt x="607" y="628"/>
                  </a:lnTo>
                  <a:lnTo>
                    <a:pt x="613" y="646"/>
                  </a:lnTo>
                  <a:lnTo>
                    <a:pt x="616" y="663"/>
                  </a:lnTo>
                  <a:lnTo>
                    <a:pt x="619" y="682"/>
                  </a:lnTo>
                  <a:lnTo>
                    <a:pt x="620" y="700"/>
                  </a:lnTo>
                  <a:lnTo>
                    <a:pt x="619" y="719"/>
                  </a:lnTo>
                  <a:lnTo>
                    <a:pt x="618" y="737"/>
                  </a:lnTo>
                  <a:lnTo>
                    <a:pt x="614" y="756"/>
                  </a:lnTo>
                  <a:lnTo>
                    <a:pt x="608" y="774"/>
                  </a:lnTo>
                  <a:lnTo>
                    <a:pt x="602" y="792"/>
                  </a:lnTo>
                  <a:lnTo>
                    <a:pt x="594" y="810"/>
                  </a:lnTo>
                  <a:lnTo>
                    <a:pt x="584" y="826"/>
                  </a:lnTo>
                  <a:lnTo>
                    <a:pt x="584" y="826"/>
                  </a:lnTo>
                  <a:lnTo>
                    <a:pt x="574" y="842"/>
                  </a:lnTo>
                  <a:lnTo>
                    <a:pt x="563" y="856"/>
                  </a:lnTo>
                  <a:lnTo>
                    <a:pt x="551" y="869"/>
                  </a:lnTo>
                  <a:lnTo>
                    <a:pt x="539" y="881"/>
                  </a:lnTo>
                  <a:lnTo>
                    <a:pt x="526" y="893"/>
                  </a:lnTo>
                  <a:lnTo>
                    <a:pt x="512" y="902"/>
                  </a:lnTo>
                  <a:lnTo>
                    <a:pt x="498" y="912"/>
                  </a:lnTo>
                  <a:lnTo>
                    <a:pt x="482" y="920"/>
                  </a:lnTo>
                  <a:lnTo>
                    <a:pt x="467" y="927"/>
                  </a:lnTo>
                  <a:lnTo>
                    <a:pt x="451" y="933"/>
                  </a:lnTo>
                  <a:lnTo>
                    <a:pt x="435" y="939"/>
                  </a:lnTo>
                  <a:lnTo>
                    <a:pt x="418" y="943"/>
                  </a:lnTo>
                  <a:lnTo>
                    <a:pt x="402" y="945"/>
                  </a:lnTo>
                  <a:lnTo>
                    <a:pt x="384" y="947"/>
                  </a:lnTo>
                  <a:lnTo>
                    <a:pt x="367" y="947"/>
                  </a:lnTo>
                  <a:lnTo>
                    <a:pt x="349" y="947"/>
                  </a:lnTo>
                  <a:lnTo>
                    <a:pt x="349" y="947"/>
                  </a:lnTo>
                  <a:lnTo>
                    <a:pt x="337" y="994"/>
                  </a:lnTo>
                  <a:lnTo>
                    <a:pt x="324" y="1040"/>
                  </a:lnTo>
                  <a:lnTo>
                    <a:pt x="324" y="1040"/>
                  </a:lnTo>
                  <a:lnTo>
                    <a:pt x="317" y="1064"/>
                  </a:lnTo>
                  <a:lnTo>
                    <a:pt x="309" y="1085"/>
                  </a:lnTo>
                  <a:lnTo>
                    <a:pt x="299" y="1106"/>
                  </a:lnTo>
                  <a:lnTo>
                    <a:pt x="290" y="1125"/>
                  </a:lnTo>
                  <a:lnTo>
                    <a:pt x="279" y="1144"/>
                  </a:lnTo>
                  <a:lnTo>
                    <a:pt x="267" y="1161"/>
                  </a:lnTo>
                  <a:lnTo>
                    <a:pt x="256" y="1178"/>
                  </a:lnTo>
                  <a:lnTo>
                    <a:pt x="243" y="1192"/>
                  </a:lnTo>
                  <a:lnTo>
                    <a:pt x="229" y="1205"/>
                  </a:lnTo>
                  <a:lnTo>
                    <a:pt x="215" y="1217"/>
                  </a:lnTo>
                  <a:lnTo>
                    <a:pt x="201" y="1226"/>
                  </a:lnTo>
                  <a:lnTo>
                    <a:pt x="187" y="1236"/>
                  </a:lnTo>
                  <a:lnTo>
                    <a:pt x="171" y="1243"/>
                  </a:lnTo>
                  <a:lnTo>
                    <a:pt x="156" y="1249"/>
                  </a:lnTo>
                  <a:lnTo>
                    <a:pt x="139" y="1252"/>
                  </a:lnTo>
                  <a:lnTo>
                    <a:pt x="124" y="1255"/>
                  </a:lnTo>
                  <a:lnTo>
                    <a:pt x="124" y="1255"/>
                  </a:lnTo>
                  <a:lnTo>
                    <a:pt x="108" y="1256"/>
                  </a:lnTo>
                  <a:lnTo>
                    <a:pt x="108" y="1256"/>
                  </a:lnTo>
                  <a:close/>
                  <a:moveTo>
                    <a:pt x="360" y="897"/>
                  </a:moveTo>
                  <a:lnTo>
                    <a:pt x="360" y="897"/>
                  </a:lnTo>
                  <a:lnTo>
                    <a:pt x="375" y="897"/>
                  </a:lnTo>
                  <a:lnTo>
                    <a:pt x="390" y="896"/>
                  </a:lnTo>
                  <a:lnTo>
                    <a:pt x="404" y="895"/>
                  </a:lnTo>
                  <a:lnTo>
                    <a:pt x="418" y="891"/>
                  </a:lnTo>
                  <a:lnTo>
                    <a:pt x="431" y="888"/>
                  </a:lnTo>
                  <a:lnTo>
                    <a:pt x="444" y="883"/>
                  </a:lnTo>
                  <a:lnTo>
                    <a:pt x="456" y="877"/>
                  </a:lnTo>
                  <a:lnTo>
                    <a:pt x="468" y="871"/>
                  </a:lnTo>
                  <a:lnTo>
                    <a:pt x="480" y="864"/>
                  </a:lnTo>
                  <a:lnTo>
                    <a:pt x="491" y="856"/>
                  </a:lnTo>
                  <a:lnTo>
                    <a:pt x="501" y="848"/>
                  </a:lnTo>
                  <a:lnTo>
                    <a:pt x="511" y="839"/>
                  </a:lnTo>
                  <a:lnTo>
                    <a:pt x="519" y="830"/>
                  </a:lnTo>
                  <a:lnTo>
                    <a:pt x="527" y="820"/>
                  </a:lnTo>
                  <a:lnTo>
                    <a:pt x="535" y="811"/>
                  </a:lnTo>
                  <a:lnTo>
                    <a:pt x="542" y="800"/>
                  </a:lnTo>
                  <a:lnTo>
                    <a:pt x="542" y="800"/>
                  </a:lnTo>
                  <a:lnTo>
                    <a:pt x="549" y="787"/>
                  </a:lnTo>
                  <a:lnTo>
                    <a:pt x="556" y="773"/>
                  </a:lnTo>
                  <a:lnTo>
                    <a:pt x="561" y="758"/>
                  </a:lnTo>
                  <a:lnTo>
                    <a:pt x="565" y="744"/>
                  </a:lnTo>
                  <a:lnTo>
                    <a:pt x="568" y="730"/>
                  </a:lnTo>
                  <a:lnTo>
                    <a:pt x="570" y="715"/>
                  </a:lnTo>
                  <a:lnTo>
                    <a:pt x="570" y="700"/>
                  </a:lnTo>
                  <a:lnTo>
                    <a:pt x="569" y="686"/>
                  </a:lnTo>
                  <a:lnTo>
                    <a:pt x="568" y="672"/>
                  </a:lnTo>
                  <a:lnTo>
                    <a:pt x="564" y="658"/>
                  </a:lnTo>
                  <a:lnTo>
                    <a:pt x="559" y="643"/>
                  </a:lnTo>
                  <a:lnTo>
                    <a:pt x="555" y="629"/>
                  </a:lnTo>
                  <a:lnTo>
                    <a:pt x="548" y="615"/>
                  </a:lnTo>
                  <a:lnTo>
                    <a:pt x="539" y="601"/>
                  </a:lnTo>
                  <a:lnTo>
                    <a:pt x="530" y="587"/>
                  </a:lnTo>
                  <a:lnTo>
                    <a:pt x="520" y="574"/>
                  </a:lnTo>
                  <a:lnTo>
                    <a:pt x="520" y="574"/>
                  </a:lnTo>
                  <a:lnTo>
                    <a:pt x="510" y="564"/>
                  </a:lnTo>
                  <a:lnTo>
                    <a:pt x="498" y="554"/>
                  </a:lnTo>
                  <a:lnTo>
                    <a:pt x="486" y="546"/>
                  </a:lnTo>
                  <a:lnTo>
                    <a:pt x="473" y="540"/>
                  </a:lnTo>
                  <a:lnTo>
                    <a:pt x="459" y="534"/>
                  </a:lnTo>
                  <a:lnTo>
                    <a:pt x="443" y="529"/>
                  </a:lnTo>
                  <a:lnTo>
                    <a:pt x="429" y="527"/>
                  </a:lnTo>
                  <a:lnTo>
                    <a:pt x="413" y="526"/>
                  </a:lnTo>
                  <a:lnTo>
                    <a:pt x="413" y="526"/>
                  </a:lnTo>
                  <a:lnTo>
                    <a:pt x="408" y="582"/>
                  </a:lnTo>
                  <a:lnTo>
                    <a:pt x="402" y="633"/>
                  </a:lnTo>
                  <a:lnTo>
                    <a:pt x="402" y="633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86" y="739"/>
                  </a:lnTo>
                  <a:lnTo>
                    <a:pt x="386" y="739"/>
                  </a:lnTo>
                  <a:lnTo>
                    <a:pt x="400" y="734"/>
                  </a:lnTo>
                  <a:lnTo>
                    <a:pt x="411" y="726"/>
                  </a:lnTo>
                  <a:lnTo>
                    <a:pt x="421" y="718"/>
                  </a:lnTo>
                  <a:lnTo>
                    <a:pt x="424" y="713"/>
                  </a:lnTo>
                  <a:lnTo>
                    <a:pt x="428" y="707"/>
                  </a:lnTo>
                  <a:lnTo>
                    <a:pt x="428" y="707"/>
                  </a:lnTo>
                  <a:lnTo>
                    <a:pt x="430" y="703"/>
                  </a:lnTo>
                  <a:lnTo>
                    <a:pt x="431" y="697"/>
                  </a:lnTo>
                  <a:lnTo>
                    <a:pt x="432" y="691"/>
                  </a:lnTo>
                  <a:lnTo>
                    <a:pt x="432" y="685"/>
                  </a:lnTo>
                  <a:lnTo>
                    <a:pt x="431" y="680"/>
                  </a:lnTo>
                  <a:lnTo>
                    <a:pt x="429" y="674"/>
                  </a:lnTo>
                  <a:lnTo>
                    <a:pt x="427" y="668"/>
                  </a:lnTo>
                  <a:lnTo>
                    <a:pt x="423" y="662"/>
                  </a:lnTo>
                  <a:lnTo>
                    <a:pt x="423" y="662"/>
                  </a:lnTo>
                  <a:lnTo>
                    <a:pt x="421" y="659"/>
                  </a:lnTo>
                  <a:lnTo>
                    <a:pt x="419" y="654"/>
                  </a:lnTo>
                  <a:lnTo>
                    <a:pt x="419" y="649"/>
                  </a:lnTo>
                  <a:lnTo>
                    <a:pt x="419" y="644"/>
                  </a:lnTo>
                  <a:lnTo>
                    <a:pt x="421" y="640"/>
                  </a:lnTo>
                  <a:lnTo>
                    <a:pt x="423" y="635"/>
                  </a:lnTo>
                  <a:lnTo>
                    <a:pt x="425" y="631"/>
                  </a:lnTo>
                  <a:lnTo>
                    <a:pt x="430" y="628"/>
                  </a:lnTo>
                  <a:lnTo>
                    <a:pt x="430" y="628"/>
                  </a:lnTo>
                  <a:lnTo>
                    <a:pt x="434" y="625"/>
                  </a:lnTo>
                  <a:lnTo>
                    <a:pt x="438" y="624"/>
                  </a:lnTo>
                  <a:lnTo>
                    <a:pt x="443" y="623"/>
                  </a:lnTo>
                  <a:lnTo>
                    <a:pt x="448" y="624"/>
                  </a:lnTo>
                  <a:lnTo>
                    <a:pt x="453" y="625"/>
                  </a:lnTo>
                  <a:lnTo>
                    <a:pt x="457" y="628"/>
                  </a:lnTo>
                  <a:lnTo>
                    <a:pt x="461" y="630"/>
                  </a:lnTo>
                  <a:lnTo>
                    <a:pt x="464" y="634"/>
                  </a:lnTo>
                  <a:lnTo>
                    <a:pt x="464" y="634"/>
                  </a:lnTo>
                  <a:lnTo>
                    <a:pt x="472" y="646"/>
                  </a:lnTo>
                  <a:lnTo>
                    <a:pt x="476" y="658"/>
                  </a:lnTo>
                  <a:lnTo>
                    <a:pt x="480" y="669"/>
                  </a:lnTo>
                  <a:lnTo>
                    <a:pt x="481" y="681"/>
                  </a:lnTo>
                  <a:lnTo>
                    <a:pt x="482" y="694"/>
                  </a:lnTo>
                  <a:lnTo>
                    <a:pt x="480" y="706"/>
                  </a:lnTo>
                  <a:lnTo>
                    <a:pt x="478" y="718"/>
                  </a:lnTo>
                  <a:lnTo>
                    <a:pt x="472" y="730"/>
                  </a:lnTo>
                  <a:lnTo>
                    <a:pt x="472" y="730"/>
                  </a:lnTo>
                  <a:lnTo>
                    <a:pt x="466" y="742"/>
                  </a:lnTo>
                  <a:lnTo>
                    <a:pt x="456" y="753"/>
                  </a:lnTo>
                  <a:lnTo>
                    <a:pt x="447" y="762"/>
                  </a:lnTo>
                  <a:lnTo>
                    <a:pt x="435" y="772"/>
                  </a:lnTo>
                  <a:lnTo>
                    <a:pt x="423" y="779"/>
                  </a:lnTo>
                  <a:lnTo>
                    <a:pt x="409" y="785"/>
                  </a:lnTo>
                  <a:lnTo>
                    <a:pt x="394" y="788"/>
                  </a:lnTo>
                  <a:lnTo>
                    <a:pt x="379" y="792"/>
                  </a:lnTo>
                  <a:lnTo>
                    <a:pt x="379" y="792"/>
                  </a:lnTo>
                  <a:lnTo>
                    <a:pt x="370" y="844"/>
                  </a:lnTo>
                  <a:lnTo>
                    <a:pt x="360" y="897"/>
                  </a:lnTo>
                  <a:lnTo>
                    <a:pt x="360" y="897"/>
                  </a:lnTo>
                  <a:close/>
                  <a:moveTo>
                    <a:pt x="378" y="356"/>
                  </a:moveTo>
                  <a:lnTo>
                    <a:pt x="378" y="356"/>
                  </a:lnTo>
                  <a:lnTo>
                    <a:pt x="337" y="380"/>
                  </a:lnTo>
                  <a:lnTo>
                    <a:pt x="298" y="405"/>
                  </a:lnTo>
                  <a:lnTo>
                    <a:pt x="278" y="419"/>
                  </a:lnTo>
                  <a:lnTo>
                    <a:pt x="258" y="433"/>
                  </a:lnTo>
                  <a:lnTo>
                    <a:pt x="239" y="447"/>
                  </a:lnTo>
                  <a:lnTo>
                    <a:pt x="220" y="464"/>
                  </a:lnTo>
                  <a:lnTo>
                    <a:pt x="220" y="464"/>
                  </a:lnTo>
                  <a:lnTo>
                    <a:pt x="207" y="476"/>
                  </a:lnTo>
                  <a:lnTo>
                    <a:pt x="194" y="490"/>
                  </a:lnTo>
                  <a:lnTo>
                    <a:pt x="182" y="503"/>
                  </a:lnTo>
                  <a:lnTo>
                    <a:pt x="172" y="517"/>
                  </a:lnTo>
                  <a:lnTo>
                    <a:pt x="163" y="533"/>
                  </a:lnTo>
                  <a:lnTo>
                    <a:pt x="155" y="548"/>
                  </a:lnTo>
                  <a:lnTo>
                    <a:pt x="146" y="564"/>
                  </a:lnTo>
                  <a:lnTo>
                    <a:pt x="140" y="579"/>
                  </a:lnTo>
                  <a:lnTo>
                    <a:pt x="136" y="596"/>
                  </a:lnTo>
                  <a:lnTo>
                    <a:pt x="132" y="612"/>
                  </a:lnTo>
                  <a:lnTo>
                    <a:pt x="130" y="629"/>
                  </a:lnTo>
                  <a:lnTo>
                    <a:pt x="129" y="646"/>
                  </a:lnTo>
                  <a:lnTo>
                    <a:pt x="127" y="663"/>
                  </a:lnTo>
                  <a:lnTo>
                    <a:pt x="129" y="680"/>
                  </a:lnTo>
                  <a:lnTo>
                    <a:pt x="131" y="697"/>
                  </a:lnTo>
                  <a:lnTo>
                    <a:pt x="134" y="715"/>
                  </a:lnTo>
                  <a:lnTo>
                    <a:pt x="134" y="715"/>
                  </a:lnTo>
                  <a:lnTo>
                    <a:pt x="139" y="730"/>
                  </a:lnTo>
                  <a:lnTo>
                    <a:pt x="144" y="745"/>
                  </a:lnTo>
                  <a:lnTo>
                    <a:pt x="151" y="760"/>
                  </a:lnTo>
                  <a:lnTo>
                    <a:pt x="158" y="774"/>
                  </a:lnTo>
                  <a:lnTo>
                    <a:pt x="167" y="787"/>
                  </a:lnTo>
                  <a:lnTo>
                    <a:pt x="176" y="800"/>
                  </a:lnTo>
                  <a:lnTo>
                    <a:pt x="186" y="812"/>
                  </a:lnTo>
                  <a:lnTo>
                    <a:pt x="196" y="824"/>
                  </a:lnTo>
                  <a:lnTo>
                    <a:pt x="208" y="834"/>
                  </a:lnTo>
                  <a:lnTo>
                    <a:pt x="221" y="845"/>
                  </a:lnTo>
                  <a:lnTo>
                    <a:pt x="234" y="855"/>
                  </a:lnTo>
                  <a:lnTo>
                    <a:pt x="248" y="863"/>
                  </a:lnTo>
                  <a:lnTo>
                    <a:pt x="263" y="871"/>
                  </a:lnTo>
                  <a:lnTo>
                    <a:pt x="278" y="877"/>
                  </a:lnTo>
                  <a:lnTo>
                    <a:pt x="294" y="884"/>
                  </a:lnTo>
                  <a:lnTo>
                    <a:pt x="310" y="889"/>
                  </a:lnTo>
                  <a:lnTo>
                    <a:pt x="310" y="889"/>
                  </a:lnTo>
                  <a:lnTo>
                    <a:pt x="320" y="839"/>
                  </a:lnTo>
                  <a:lnTo>
                    <a:pt x="328" y="791"/>
                  </a:lnTo>
                  <a:lnTo>
                    <a:pt x="328" y="791"/>
                  </a:lnTo>
                  <a:lnTo>
                    <a:pt x="317" y="787"/>
                  </a:lnTo>
                  <a:lnTo>
                    <a:pt x="308" y="783"/>
                  </a:lnTo>
                  <a:lnTo>
                    <a:pt x="298" y="779"/>
                  </a:lnTo>
                  <a:lnTo>
                    <a:pt x="289" y="774"/>
                  </a:lnTo>
                  <a:lnTo>
                    <a:pt x="280" y="768"/>
                  </a:lnTo>
                  <a:lnTo>
                    <a:pt x="272" y="761"/>
                  </a:lnTo>
                  <a:lnTo>
                    <a:pt x="264" y="753"/>
                  </a:lnTo>
                  <a:lnTo>
                    <a:pt x="257" y="744"/>
                  </a:lnTo>
                  <a:lnTo>
                    <a:pt x="250" y="736"/>
                  </a:lnTo>
                  <a:lnTo>
                    <a:pt x="244" y="726"/>
                  </a:lnTo>
                  <a:lnTo>
                    <a:pt x="239" y="717"/>
                  </a:lnTo>
                  <a:lnTo>
                    <a:pt x="234" y="706"/>
                  </a:lnTo>
                  <a:lnTo>
                    <a:pt x="231" y="694"/>
                  </a:lnTo>
                  <a:lnTo>
                    <a:pt x="228" y="684"/>
                  </a:lnTo>
                  <a:lnTo>
                    <a:pt x="226" y="672"/>
                  </a:lnTo>
                  <a:lnTo>
                    <a:pt x="225" y="660"/>
                  </a:lnTo>
                  <a:lnTo>
                    <a:pt x="225" y="660"/>
                  </a:lnTo>
                  <a:lnTo>
                    <a:pt x="225" y="646"/>
                  </a:lnTo>
                  <a:lnTo>
                    <a:pt x="225" y="631"/>
                  </a:lnTo>
                  <a:lnTo>
                    <a:pt x="227" y="618"/>
                  </a:lnTo>
                  <a:lnTo>
                    <a:pt x="229" y="604"/>
                  </a:lnTo>
                  <a:lnTo>
                    <a:pt x="233" y="592"/>
                  </a:lnTo>
                  <a:lnTo>
                    <a:pt x="238" y="580"/>
                  </a:lnTo>
                  <a:lnTo>
                    <a:pt x="243" y="568"/>
                  </a:lnTo>
                  <a:lnTo>
                    <a:pt x="250" y="557"/>
                  </a:lnTo>
                  <a:lnTo>
                    <a:pt x="257" y="546"/>
                  </a:lnTo>
                  <a:lnTo>
                    <a:pt x="264" y="536"/>
                  </a:lnTo>
                  <a:lnTo>
                    <a:pt x="273" y="527"/>
                  </a:lnTo>
                  <a:lnTo>
                    <a:pt x="283" y="519"/>
                  </a:lnTo>
                  <a:lnTo>
                    <a:pt x="294" y="510"/>
                  </a:lnTo>
                  <a:lnTo>
                    <a:pt x="305" y="503"/>
                  </a:lnTo>
                  <a:lnTo>
                    <a:pt x="317" y="496"/>
                  </a:lnTo>
                  <a:lnTo>
                    <a:pt x="330" y="491"/>
                  </a:lnTo>
                  <a:lnTo>
                    <a:pt x="330" y="491"/>
                  </a:lnTo>
                  <a:lnTo>
                    <a:pt x="348" y="484"/>
                  </a:lnTo>
                  <a:lnTo>
                    <a:pt x="367" y="481"/>
                  </a:lnTo>
                  <a:lnTo>
                    <a:pt x="367" y="481"/>
                  </a:lnTo>
                  <a:lnTo>
                    <a:pt x="367" y="471"/>
                  </a:lnTo>
                  <a:lnTo>
                    <a:pt x="367" y="471"/>
                  </a:lnTo>
                  <a:lnTo>
                    <a:pt x="372" y="414"/>
                  </a:lnTo>
                  <a:lnTo>
                    <a:pt x="378" y="356"/>
                  </a:lnTo>
                  <a:lnTo>
                    <a:pt x="378" y="356"/>
                  </a:lnTo>
                  <a:close/>
                  <a:moveTo>
                    <a:pt x="362" y="533"/>
                  </a:moveTo>
                  <a:lnTo>
                    <a:pt x="362" y="533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40" y="541"/>
                  </a:lnTo>
                  <a:lnTo>
                    <a:pt x="330" y="546"/>
                  </a:lnTo>
                  <a:lnTo>
                    <a:pt x="323" y="551"/>
                  </a:lnTo>
                  <a:lnTo>
                    <a:pt x="315" y="557"/>
                  </a:lnTo>
                  <a:lnTo>
                    <a:pt x="309" y="563"/>
                  </a:lnTo>
                  <a:lnTo>
                    <a:pt x="302" y="570"/>
                  </a:lnTo>
                  <a:lnTo>
                    <a:pt x="296" y="577"/>
                  </a:lnTo>
                  <a:lnTo>
                    <a:pt x="291" y="584"/>
                  </a:lnTo>
                  <a:lnTo>
                    <a:pt x="286" y="591"/>
                  </a:lnTo>
                  <a:lnTo>
                    <a:pt x="283" y="599"/>
                  </a:lnTo>
                  <a:lnTo>
                    <a:pt x="280" y="609"/>
                  </a:lnTo>
                  <a:lnTo>
                    <a:pt x="277" y="617"/>
                  </a:lnTo>
                  <a:lnTo>
                    <a:pt x="276" y="627"/>
                  </a:lnTo>
                  <a:lnTo>
                    <a:pt x="275" y="636"/>
                  </a:lnTo>
                  <a:lnTo>
                    <a:pt x="275" y="656"/>
                  </a:lnTo>
                  <a:lnTo>
                    <a:pt x="275" y="656"/>
                  </a:lnTo>
                  <a:lnTo>
                    <a:pt x="276" y="671"/>
                  </a:lnTo>
                  <a:lnTo>
                    <a:pt x="279" y="684"/>
                  </a:lnTo>
                  <a:lnTo>
                    <a:pt x="285" y="697"/>
                  </a:lnTo>
                  <a:lnTo>
                    <a:pt x="292" y="709"/>
                  </a:lnTo>
                  <a:lnTo>
                    <a:pt x="301" y="719"/>
                  </a:lnTo>
                  <a:lnTo>
                    <a:pt x="311" y="729"/>
                  </a:lnTo>
                  <a:lnTo>
                    <a:pt x="323" y="736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46" y="672"/>
                  </a:lnTo>
                  <a:lnTo>
                    <a:pt x="346" y="672"/>
                  </a:lnTo>
                  <a:lnTo>
                    <a:pt x="352" y="625"/>
                  </a:lnTo>
                  <a:lnTo>
                    <a:pt x="352" y="625"/>
                  </a:lnTo>
                  <a:lnTo>
                    <a:pt x="358" y="580"/>
                  </a:lnTo>
                  <a:lnTo>
                    <a:pt x="362" y="533"/>
                  </a:lnTo>
                  <a:lnTo>
                    <a:pt x="362" y="533"/>
                  </a:lnTo>
                  <a:close/>
                  <a:moveTo>
                    <a:pt x="512" y="50"/>
                  </a:moveTo>
                  <a:lnTo>
                    <a:pt x="512" y="50"/>
                  </a:lnTo>
                  <a:lnTo>
                    <a:pt x="508" y="51"/>
                  </a:lnTo>
                  <a:lnTo>
                    <a:pt x="501" y="57"/>
                  </a:lnTo>
                  <a:lnTo>
                    <a:pt x="498" y="63"/>
                  </a:lnTo>
                  <a:lnTo>
                    <a:pt x="493" y="71"/>
                  </a:lnTo>
                  <a:lnTo>
                    <a:pt x="487" y="80"/>
                  </a:lnTo>
                  <a:lnTo>
                    <a:pt x="482" y="92"/>
                  </a:lnTo>
                  <a:lnTo>
                    <a:pt x="482" y="92"/>
                  </a:lnTo>
                  <a:lnTo>
                    <a:pt x="475" y="111"/>
                  </a:lnTo>
                  <a:lnTo>
                    <a:pt x="469" y="130"/>
                  </a:lnTo>
                  <a:lnTo>
                    <a:pt x="457" y="172"/>
                  </a:lnTo>
                  <a:lnTo>
                    <a:pt x="448" y="216"/>
                  </a:lnTo>
                  <a:lnTo>
                    <a:pt x="441" y="262"/>
                  </a:lnTo>
                  <a:lnTo>
                    <a:pt x="441" y="262"/>
                  </a:lnTo>
                  <a:lnTo>
                    <a:pt x="475" y="238"/>
                  </a:lnTo>
                  <a:lnTo>
                    <a:pt x="491" y="226"/>
                  </a:lnTo>
                  <a:lnTo>
                    <a:pt x="506" y="215"/>
                  </a:lnTo>
                  <a:lnTo>
                    <a:pt x="506" y="215"/>
                  </a:lnTo>
                  <a:lnTo>
                    <a:pt x="513" y="209"/>
                  </a:lnTo>
                  <a:lnTo>
                    <a:pt x="519" y="202"/>
                  </a:lnTo>
                  <a:lnTo>
                    <a:pt x="524" y="194"/>
                  </a:lnTo>
                  <a:lnTo>
                    <a:pt x="529" y="186"/>
                  </a:lnTo>
                  <a:lnTo>
                    <a:pt x="532" y="178"/>
                  </a:lnTo>
                  <a:lnTo>
                    <a:pt x="535" y="169"/>
                  </a:lnTo>
                  <a:lnTo>
                    <a:pt x="539" y="151"/>
                  </a:lnTo>
                  <a:lnTo>
                    <a:pt x="540" y="133"/>
                  </a:lnTo>
                  <a:lnTo>
                    <a:pt x="540" y="114"/>
                  </a:lnTo>
                  <a:lnTo>
                    <a:pt x="537" y="96"/>
                  </a:lnTo>
                  <a:lnTo>
                    <a:pt x="532" y="79"/>
                  </a:lnTo>
                  <a:lnTo>
                    <a:pt x="532" y="79"/>
                  </a:lnTo>
                  <a:lnTo>
                    <a:pt x="526" y="65"/>
                  </a:lnTo>
                  <a:lnTo>
                    <a:pt x="520" y="56"/>
                  </a:lnTo>
                  <a:lnTo>
                    <a:pt x="516" y="51"/>
                  </a:lnTo>
                  <a:lnTo>
                    <a:pt x="512" y="50"/>
                  </a:lnTo>
                  <a:lnTo>
                    <a:pt x="512" y="50"/>
                  </a:lnTo>
                  <a:lnTo>
                    <a:pt x="512" y="50"/>
                  </a:lnTo>
                  <a:lnTo>
                    <a:pt x="51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2" name="Freeform 153"/>
            <p:cNvSpPr/>
            <p:nvPr/>
          </p:nvSpPr>
          <p:spPr bwMode="auto">
            <a:xfrm>
              <a:off x="7159231" y="6224569"/>
              <a:ext cx="58738" cy="60325"/>
            </a:xfrm>
            <a:custGeom>
              <a:avLst/>
              <a:gdLst>
                <a:gd name="T0" fmla="*/ 113 w 113"/>
                <a:gd name="T1" fmla="*/ 57 h 113"/>
                <a:gd name="T2" fmla="*/ 113 w 113"/>
                <a:gd name="T3" fmla="*/ 57 h 113"/>
                <a:gd name="T4" fmla="*/ 112 w 113"/>
                <a:gd name="T5" fmla="*/ 46 h 113"/>
                <a:gd name="T6" fmla="*/ 108 w 113"/>
                <a:gd name="T7" fmla="*/ 35 h 113"/>
                <a:gd name="T8" fmla="*/ 104 w 113"/>
                <a:gd name="T9" fmla="*/ 25 h 113"/>
                <a:gd name="T10" fmla="*/ 96 w 113"/>
                <a:gd name="T11" fmla="*/ 17 h 113"/>
                <a:gd name="T12" fmla="*/ 88 w 113"/>
                <a:gd name="T13" fmla="*/ 10 h 113"/>
                <a:gd name="T14" fmla="*/ 79 w 113"/>
                <a:gd name="T15" fmla="*/ 5 h 113"/>
                <a:gd name="T16" fmla="*/ 68 w 113"/>
                <a:gd name="T17" fmla="*/ 2 h 113"/>
                <a:gd name="T18" fmla="*/ 56 w 113"/>
                <a:gd name="T19" fmla="*/ 0 h 113"/>
                <a:gd name="T20" fmla="*/ 56 w 113"/>
                <a:gd name="T21" fmla="*/ 0 h 113"/>
                <a:gd name="T22" fmla="*/ 45 w 113"/>
                <a:gd name="T23" fmla="*/ 2 h 113"/>
                <a:gd name="T24" fmla="*/ 35 w 113"/>
                <a:gd name="T25" fmla="*/ 5 h 113"/>
                <a:gd name="T26" fmla="*/ 25 w 113"/>
                <a:gd name="T27" fmla="*/ 10 h 113"/>
                <a:gd name="T28" fmla="*/ 17 w 113"/>
                <a:gd name="T29" fmla="*/ 17 h 113"/>
                <a:gd name="T30" fmla="*/ 10 w 113"/>
                <a:gd name="T31" fmla="*/ 25 h 113"/>
                <a:gd name="T32" fmla="*/ 4 w 113"/>
                <a:gd name="T33" fmla="*/ 35 h 113"/>
                <a:gd name="T34" fmla="*/ 2 w 113"/>
                <a:gd name="T35" fmla="*/ 46 h 113"/>
                <a:gd name="T36" fmla="*/ 0 w 113"/>
                <a:gd name="T37" fmla="*/ 57 h 113"/>
                <a:gd name="T38" fmla="*/ 0 w 113"/>
                <a:gd name="T39" fmla="*/ 57 h 113"/>
                <a:gd name="T40" fmla="*/ 2 w 113"/>
                <a:gd name="T41" fmla="*/ 68 h 113"/>
                <a:gd name="T42" fmla="*/ 4 w 113"/>
                <a:gd name="T43" fmla="*/ 79 h 113"/>
                <a:gd name="T44" fmla="*/ 10 w 113"/>
                <a:gd name="T45" fmla="*/ 88 h 113"/>
                <a:gd name="T46" fmla="*/ 17 w 113"/>
                <a:gd name="T47" fmla="*/ 97 h 113"/>
                <a:gd name="T48" fmla="*/ 25 w 113"/>
                <a:gd name="T49" fmla="*/ 104 h 113"/>
                <a:gd name="T50" fmla="*/ 35 w 113"/>
                <a:gd name="T51" fmla="*/ 110 h 113"/>
                <a:gd name="T52" fmla="*/ 45 w 113"/>
                <a:gd name="T53" fmla="*/ 112 h 113"/>
                <a:gd name="T54" fmla="*/ 56 w 113"/>
                <a:gd name="T55" fmla="*/ 113 h 113"/>
                <a:gd name="T56" fmla="*/ 56 w 113"/>
                <a:gd name="T57" fmla="*/ 113 h 113"/>
                <a:gd name="T58" fmla="*/ 68 w 113"/>
                <a:gd name="T59" fmla="*/ 112 h 113"/>
                <a:gd name="T60" fmla="*/ 79 w 113"/>
                <a:gd name="T61" fmla="*/ 110 h 113"/>
                <a:gd name="T62" fmla="*/ 88 w 113"/>
                <a:gd name="T63" fmla="*/ 104 h 113"/>
                <a:gd name="T64" fmla="*/ 96 w 113"/>
                <a:gd name="T65" fmla="*/ 97 h 113"/>
                <a:gd name="T66" fmla="*/ 104 w 113"/>
                <a:gd name="T67" fmla="*/ 88 h 113"/>
                <a:gd name="T68" fmla="*/ 108 w 113"/>
                <a:gd name="T69" fmla="*/ 79 h 113"/>
                <a:gd name="T70" fmla="*/ 112 w 113"/>
                <a:gd name="T71" fmla="*/ 68 h 113"/>
                <a:gd name="T72" fmla="*/ 113 w 113"/>
                <a:gd name="T73" fmla="*/ 57 h 113"/>
                <a:gd name="T74" fmla="*/ 113 w 113"/>
                <a:gd name="T75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113">
                  <a:moveTo>
                    <a:pt x="113" y="57"/>
                  </a:moveTo>
                  <a:lnTo>
                    <a:pt x="113" y="57"/>
                  </a:lnTo>
                  <a:lnTo>
                    <a:pt x="112" y="46"/>
                  </a:lnTo>
                  <a:lnTo>
                    <a:pt x="108" y="35"/>
                  </a:lnTo>
                  <a:lnTo>
                    <a:pt x="104" y="25"/>
                  </a:lnTo>
                  <a:lnTo>
                    <a:pt x="96" y="17"/>
                  </a:lnTo>
                  <a:lnTo>
                    <a:pt x="88" y="10"/>
                  </a:lnTo>
                  <a:lnTo>
                    <a:pt x="79" y="5"/>
                  </a:lnTo>
                  <a:lnTo>
                    <a:pt x="68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5" y="2"/>
                  </a:lnTo>
                  <a:lnTo>
                    <a:pt x="35" y="5"/>
                  </a:lnTo>
                  <a:lnTo>
                    <a:pt x="25" y="10"/>
                  </a:lnTo>
                  <a:lnTo>
                    <a:pt x="17" y="17"/>
                  </a:lnTo>
                  <a:lnTo>
                    <a:pt x="10" y="25"/>
                  </a:lnTo>
                  <a:lnTo>
                    <a:pt x="4" y="35"/>
                  </a:lnTo>
                  <a:lnTo>
                    <a:pt x="2" y="46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10" y="88"/>
                  </a:lnTo>
                  <a:lnTo>
                    <a:pt x="17" y="97"/>
                  </a:lnTo>
                  <a:lnTo>
                    <a:pt x="25" y="104"/>
                  </a:lnTo>
                  <a:lnTo>
                    <a:pt x="35" y="110"/>
                  </a:lnTo>
                  <a:lnTo>
                    <a:pt x="45" y="112"/>
                  </a:lnTo>
                  <a:lnTo>
                    <a:pt x="56" y="113"/>
                  </a:lnTo>
                  <a:lnTo>
                    <a:pt x="56" y="113"/>
                  </a:lnTo>
                  <a:lnTo>
                    <a:pt x="68" y="112"/>
                  </a:lnTo>
                  <a:lnTo>
                    <a:pt x="79" y="110"/>
                  </a:lnTo>
                  <a:lnTo>
                    <a:pt x="88" y="104"/>
                  </a:lnTo>
                  <a:lnTo>
                    <a:pt x="96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2" y="68"/>
                  </a:lnTo>
                  <a:lnTo>
                    <a:pt x="113" y="57"/>
                  </a:lnTo>
                  <a:lnTo>
                    <a:pt x="11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3" name="Freeform 154"/>
            <p:cNvSpPr>
              <a:spLocks noEditPoints="1"/>
            </p:cNvSpPr>
            <p:nvPr/>
          </p:nvSpPr>
          <p:spPr bwMode="auto">
            <a:xfrm>
              <a:off x="7144944" y="6211869"/>
              <a:ext cx="87313" cy="85725"/>
            </a:xfrm>
            <a:custGeom>
              <a:avLst/>
              <a:gdLst>
                <a:gd name="T0" fmla="*/ 81 w 163"/>
                <a:gd name="T1" fmla="*/ 162 h 162"/>
                <a:gd name="T2" fmla="*/ 64 w 163"/>
                <a:gd name="T3" fmla="*/ 161 h 162"/>
                <a:gd name="T4" fmla="*/ 50 w 163"/>
                <a:gd name="T5" fmla="*/ 156 h 162"/>
                <a:gd name="T6" fmla="*/ 36 w 163"/>
                <a:gd name="T7" fmla="*/ 149 h 162"/>
                <a:gd name="T8" fmla="*/ 24 w 163"/>
                <a:gd name="T9" fmla="*/ 138 h 162"/>
                <a:gd name="T10" fmla="*/ 13 w 163"/>
                <a:gd name="T11" fmla="*/ 127 h 162"/>
                <a:gd name="T12" fmla="*/ 6 w 163"/>
                <a:gd name="T13" fmla="*/ 112 h 162"/>
                <a:gd name="T14" fmla="*/ 2 w 163"/>
                <a:gd name="T15" fmla="*/ 98 h 162"/>
                <a:gd name="T16" fmla="*/ 0 w 163"/>
                <a:gd name="T17" fmla="*/ 81 h 162"/>
                <a:gd name="T18" fmla="*/ 0 w 163"/>
                <a:gd name="T19" fmla="*/ 73 h 162"/>
                <a:gd name="T20" fmla="*/ 4 w 163"/>
                <a:gd name="T21" fmla="*/ 57 h 162"/>
                <a:gd name="T22" fmla="*/ 10 w 163"/>
                <a:gd name="T23" fmla="*/ 42 h 162"/>
                <a:gd name="T24" fmla="*/ 18 w 163"/>
                <a:gd name="T25" fmla="*/ 29 h 162"/>
                <a:gd name="T26" fmla="*/ 30 w 163"/>
                <a:gd name="T27" fmla="*/ 19 h 162"/>
                <a:gd name="T28" fmla="*/ 43 w 163"/>
                <a:gd name="T29" fmla="*/ 9 h 162"/>
                <a:gd name="T30" fmla="*/ 57 w 163"/>
                <a:gd name="T31" fmla="*/ 3 h 162"/>
                <a:gd name="T32" fmla="*/ 73 w 163"/>
                <a:gd name="T33" fmla="*/ 1 h 162"/>
                <a:gd name="T34" fmla="*/ 81 w 163"/>
                <a:gd name="T35" fmla="*/ 0 h 162"/>
                <a:gd name="T36" fmla="*/ 98 w 163"/>
                <a:gd name="T37" fmla="*/ 2 h 162"/>
                <a:gd name="T38" fmla="*/ 113 w 163"/>
                <a:gd name="T39" fmla="*/ 7 h 162"/>
                <a:gd name="T40" fmla="*/ 127 w 163"/>
                <a:gd name="T41" fmla="*/ 14 h 162"/>
                <a:gd name="T42" fmla="*/ 139 w 163"/>
                <a:gd name="T43" fmla="*/ 23 h 162"/>
                <a:gd name="T44" fmla="*/ 149 w 163"/>
                <a:gd name="T45" fmla="*/ 35 h 162"/>
                <a:gd name="T46" fmla="*/ 156 w 163"/>
                <a:gd name="T47" fmla="*/ 49 h 162"/>
                <a:gd name="T48" fmla="*/ 161 w 163"/>
                <a:gd name="T49" fmla="*/ 65 h 162"/>
                <a:gd name="T50" fmla="*/ 163 w 163"/>
                <a:gd name="T51" fmla="*/ 81 h 162"/>
                <a:gd name="T52" fmla="*/ 163 w 163"/>
                <a:gd name="T53" fmla="*/ 90 h 162"/>
                <a:gd name="T54" fmla="*/ 159 w 163"/>
                <a:gd name="T55" fmla="*/ 105 h 162"/>
                <a:gd name="T56" fmla="*/ 154 w 163"/>
                <a:gd name="T57" fmla="*/ 119 h 162"/>
                <a:gd name="T58" fmla="*/ 144 w 163"/>
                <a:gd name="T59" fmla="*/ 133 h 162"/>
                <a:gd name="T60" fmla="*/ 133 w 163"/>
                <a:gd name="T61" fmla="*/ 144 h 162"/>
                <a:gd name="T62" fmla="*/ 120 w 163"/>
                <a:gd name="T63" fmla="*/ 153 h 162"/>
                <a:gd name="T64" fmla="*/ 106 w 163"/>
                <a:gd name="T65" fmla="*/ 159 h 162"/>
                <a:gd name="T66" fmla="*/ 89 w 163"/>
                <a:gd name="T67" fmla="*/ 162 h 162"/>
                <a:gd name="T68" fmla="*/ 81 w 163"/>
                <a:gd name="T69" fmla="*/ 162 h 162"/>
                <a:gd name="T70" fmla="*/ 81 w 163"/>
                <a:gd name="T71" fmla="*/ 49 h 162"/>
                <a:gd name="T72" fmla="*/ 69 w 163"/>
                <a:gd name="T73" fmla="*/ 52 h 162"/>
                <a:gd name="T74" fmla="*/ 59 w 163"/>
                <a:gd name="T75" fmla="*/ 59 h 162"/>
                <a:gd name="T76" fmla="*/ 53 w 163"/>
                <a:gd name="T77" fmla="*/ 68 h 162"/>
                <a:gd name="T78" fmla="*/ 50 w 163"/>
                <a:gd name="T79" fmla="*/ 81 h 162"/>
                <a:gd name="T80" fmla="*/ 50 w 163"/>
                <a:gd name="T81" fmla="*/ 87 h 162"/>
                <a:gd name="T82" fmla="*/ 55 w 163"/>
                <a:gd name="T83" fmla="*/ 99 h 162"/>
                <a:gd name="T84" fmla="*/ 63 w 163"/>
                <a:gd name="T85" fmla="*/ 108 h 162"/>
                <a:gd name="T86" fmla="*/ 75 w 163"/>
                <a:gd name="T87" fmla="*/ 112 h 162"/>
                <a:gd name="T88" fmla="*/ 81 w 163"/>
                <a:gd name="T89" fmla="*/ 112 h 162"/>
                <a:gd name="T90" fmla="*/ 94 w 163"/>
                <a:gd name="T91" fmla="*/ 110 h 162"/>
                <a:gd name="T92" fmla="*/ 104 w 163"/>
                <a:gd name="T93" fmla="*/ 104 h 162"/>
                <a:gd name="T94" fmla="*/ 111 w 163"/>
                <a:gd name="T95" fmla="*/ 93 h 162"/>
                <a:gd name="T96" fmla="*/ 113 w 163"/>
                <a:gd name="T97" fmla="*/ 81 h 162"/>
                <a:gd name="T98" fmla="*/ 112 w 163"/>
                <a:gd name="T99" fmla="*/ 74 h 162"/>
                <a:gd name="T100" fmla="*/ 107 w 163"/>
                <a:gd name="T101" fmla="*/ 64 h 162"/>
                <a:gd name="T102" fmla="*/ 99 w 163"/>
                <a:gd name="T103" fmla="*/ 55 h 162"/>
                <a:gd name="T104" fmla="*/ 88 w 163"/>
                <a:gd name="T105" fmla="*/ 51 h 162"/>
                <a:gd name="T106" fmla="*/ 81 w 163"/>
                <a:gd name="T107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3" h="162">
                  <a:moveTo>
                    <a:pt x="81" y="162"/>
                  </a:moveTo>
                  <a:lnTo>
                    <a:pt x="81" y="162"/>
                  </a:lnTo>
                  <a:lnTo>
                    <a:pt x="73" y="162"/>
                  </a:lnTo>
                  <a:lnTo>
                    <a:pt x="64" y="161"/>
                  </a:lnTo>
                  <a:lnTo>
                    <a:pt x="57" y="159"/>
                  </a:lnTo>
                  <a:lnTo>
                    <a:pt x="50" y="156"/>
                  </a:lnTo>
                  <a:lnTo>
                    <a:pt x="43" y="153"/>
                  </a:lnTo>
                  <a:lnTo>
                    <a:pt x="36" y="149"/>
                  </a:lnTo>
                  <a:lnTo>
                    <a:pt x="30" y="144"/>
                  </a:lnTo>
                  <a:lnTo>
                    <a:pt x="24" y="138"/>
                  </a:lnTo>
                  <a:lnTo>
                    <a:pt x="18" y="133"/>
                  </a:lnTo>
                  <a:lnTo>
                    <a:pt x="13" y="127"/>
                  </a:lnTo>
                  <a:lnTo>
                    <a:pt x="10" y="119"/>
                  </a:lnTo>
                  <a:lnTo>
                    <a:pt x="6" y="112"/>
                  </a:lnTo>
                  <a:lnTo>
                    <a:pt x="4" y="105"/>
                  </a:lnTo>
                  <a:lnTo>
                    <a:pt x="2" y="98"/>
                  </a:lnTo>
                  <a:lnTo>
                    <a:pt x="0" y="9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6" y="49"/>
                  </a:lnTo>
                  <a:lnTo>
                    <a:pt x="10" y="42"/>
                  </a:lnTo>
                  <a:lnTo>
                    <a:pt x="13" y="35"/>
                  </a:lnTo>
                  <a:lnTo>
                    <a:pt x="18" y="29"/>
                  </a:lnTo>
                  <a:lnTo>
                    <a:pt x="24" y="23"/>
                  </a:lnTo>
                  <a:lnTo>
                    <a:pt x="30" y="19"/>
                  </a:lnTo>
                  <a:lnTo>
                    <a:pt x="36" y="14"/>
                  </a:lnTo>
                  <a:lnTo>
                    <a:pt x="43" y="9"/>
                  </a:lnTo>
                  <a:lnTo>
                    <a:pt x="50" y="7"/>
                  </a:lnTo>
                  <a:lnTo>
                    <a:pt x="57" y="3"/>
                  </a:lnTo>
                  <a:lnTo>
                    <a:pt x="64" y="2"/>
                  </a:lnTo>
                  <a:lnTo>
                    <a:pt x="73" y="1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9" y="1"/>
                  </a:lnTo>
                  <a:lnTo>
                    <a:pt x="98" y="2"/>
                  </a:lnTo>
                  <a:lnTo>
                    <a:pt x="106" y="3"/>
                  </a:lnTo>
                  <a:lnTo>
                    <a:pt x="113" y="7"/>
                  </a:lnTo>
                  <a:lnTo>
                    <a:pt x="120" y="9"/>
                  </a:lnTo>
                  <a:lnTo>
                    <a:pt x="127" y="14"/>
                  </a:lnTo>
                  <a:lnTo>
                    <a:pt x="133" y="19"/>
                  </a:lnTo>
                  <a:lnTo>
                    <a:pt x="139" y="23"/>
                  </a:lnTo>
                  <a:lnTo>
                    <a:pt x="144" y="29"/>
                  </a:lnTo>
                  <a:lnTo>
                    <a:pt x="149" y="35"/>
                  </a:lnTo>
                  <a:lnTo>
                    <a:pt x="154" y="42"/>
                  </a:lnTo>
                  <a:lnTo>
                    <a:pt x="156" y="49"/>
                  </a:lnTo>
                  <a:lnTo>
                    <a:pt x="159" y="57"/>
                  </a:lnTo>
                  <a:lnTo>
                    <a:pt x="161" y="65"/>
                  </a:lnTo>
                  <a:lnTo>
                    <a:pt x="163" y="73"/>
                  </a:lnTo>
                  <a:lnTo>
                    <a:pt x="163" y="81"/>
                  </a:lnTo>
                  <a:lnTo>
                    <a:pt x="163" y="81"/>
                  </a:lnTo>
                  <a:lnTo>
                    <a:pt x="163" y="90"/>
                  </a:lnTo>
                  <a:lnTo>
                    <a:pt x="161" y="98"/>
                  </a:lnTo>
                  <a:lnTo>
                    <a:pt x="159" y="105"/>
                  </a:lnTo>
                  <a:lnTo>
                    <a:pt x="156" y="112"/>
                  </a:lnTo>
                  <a:lnTo>
                    <a:pt x="154" y="119"/>
                  </a:lnTo>
                  <a:lnTo>
                    <a:pt x="149" y="127"/>
                  </a:lnTo>
                  <a:lnTo>
                    <a:pt x="144" y="133"/>
                  </a:lnTo>
                  <a:lnTo>
                    <a:pt x="139" y="138"/>
                  </a:lnTo>
                  <a:lnTo>
                    <a:pt x="133" y="144"/>
                  </a:lnTo>
                  <a:lnTo>
                    <a:pt x="127" y="149"/>
                  </a:lnTo>
                  <a:lnTo>
                    <a:pt x="120" y="153"/>
                  </a:lnTo>
                  <a:lnTo>
                    <a:pt x="113" y="156"/>
                  </a:lnTo>
                  <a:lnTo>
                    <a:pt x="106" y="159"/>
                  </a:lnTo>
                  <a:lnTo>
                    <a:pt x="98" y="161"/>
                  </a:lnTo>
                  <a:lnTo>
                    <a:pt x="89" y="162"/>
                  </a:lnTo>
                  <a:lnTo>
                    <a:pt x="81" y="162"/>
                  </a:lnTo>
                  <a:lnTo>
                    <a:pt x="81" y="162"/>
                  </a:lnTo>
                  <a:close/>
                  <a:moveTo>
                    <a:pt x="81" y="49"/>
                  </a:moveTo>
                  <a:lnTo>
                    <a:pt x="81" y="49"/>
                  </a:lnTo>
                  <a:lnTo>
                    <a:pt x="75" y="51"/>
                  </a:lnTo>
                  <a:lnTo>
                    <a:pt x="69" y="52"/>
                  </a:lnTo>
                  <a:lnTo>
                    <a:pt x="63" y="55"/>
                  </a:lnTo>
                  <a:lnTo>
                    <a:pt x="59" y="59"/>
                  </a:lnTo>
                  <a:lnTo>
                    <a:pt x="55" y="64"/>
                  </a:lnTo>
                  <a:lnTo>
                    <a:pt x="53" y="68"/>
                  </a:lnTo>
                  <a:lnTo>
                    <a:pt x="50" y="74"/>
                  </a:lnTo>
                  <a:lnTo>
                    <a:pt x="50" y="81"/>
                  </a:lnTo>
                  <a:lnTo>
                    <a:pt x="50" y="81"/>
                  </a:lnTo>
                  <a:lnTo>
                    <a:pt x="50" y="87"/>
                  </a:lnTo>
                  <a:lnTo>
                    <a:pt x="53" y="93"/>
                  </a:lnTo>
                  <a:lnTo>
                    <a:pt x="55" y="99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9" y="110"/>
                  </a:lnTo>
                  <a:lnTo>
                    <a:pt x="75" y="112"/>
                  </a:lnTo>
                  <a:lnTo>
                    <a:pt x="81" y="112"/>
                  </a:lnTo>
                  <a:lnTo>
                    <a:pt x="81" y="112"/>
                  </a:lnTo>
                  <a:lnTo>
                    <a:pt x="88" y="112"/>
                  </a:lnTo>
                  <a:lnTo>
                    <a:pt x="94" y="110"/>
                  </a:lnTo>
                  <a:lnTo>
                    <a:pt x="99" y="108"/>
                  </a:lnTo>
                  <a:lnTo>
                    <a:pt x="104" y="104"/>
                  </a:lnTo>
                  <a:lnTo>
                    <a:pt x="107" y="99"/>
                  </a:lnTo>
                  <a:lnTo>
                    <a:pt x="111" y="93"/>
                  </a:lnTo>
                  <a:lnTo>
                    <a:pt x="112" y="87"/>
                  </a:lnTo>
                  <a:lnTo>
                    <a:pt x="113" y="81"/>
                  </a:lnTo>
                  <a:lnTo>
                    <a:pt x="113" y="81"/>
                  </a:lnTo>
                  <a:lnTo>
                    <a:pt x="112" y="74"/>
                  </a:lnTo>
                  <a:lnTo>
                    <a:pt x="111" y="68"/>
                  </a:lnTo>
                  <a:lnTo>
                    <a:pt x="107" y="64"/>
                  </a:lnTo>
                  <a:lnTo>
                    <a:pt x="104" y="59"/>
                  </a:lnTo>
                  <a:lnTo>
                    <a:pt x="99" y="55"/>
                  </a:lnTo>
                  <a:lnTo>
                    <a:pt x="94" y="52"/>
                  </a:lnTo>
                  <a:lnTo>
                    <a:pt x="88" y="51"/>
                  </a:lnTo>
                  <a:lnTo>
                    <a:pt x="81" y="49"/>
                  </a:lnTo>
                  <a:lnTo>
                    <a:pt x="8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4" name="Freeform 155"/>
            <p:cNvSpPr/>
            <p:nvPr/>
          </p:nvSpPr>
          <p:spPr bwMode="auto">
            <a:xfrm>
              <a:off x="6911581" y="5859444"/>
              <a:ext cx="68263" cy="71438"/>
            </a:xfrm>
            <a:custGeom>
              <a:avLst/>
              <a:gdLst>
                <a:gd name="T0" fmla="*/ 128 w 128"/>
                <a:gd name="T1" fmla="*/ 48 h 133"/>
                <a:gd name="T2" fmla="*/ 128 w 128"/>
                <a:gd name="T3" fmla="*/ 48 h 133"/>
                <a:gd name="T4" fmla="*/ 127 w 128"/>
                <a:gd name="T5" fmla="*/ 35 h 133"/>
                <a:gd name="T6" fmla="*/ 122 w 128"/>
                <a:gd name="T7" fmla="*/ 24 h 133"/>
                <a:gd name="T8" fmla="*/ 116 w 128"/>
                <a:gd name="T9" fmla="*/ 15 h 133"/>
                <a:gd name="T10" fmla="*/ 109 w 128"/>
                <a:gd name="T11" fmla="*/ 8 h 133"/>
                <a:gd name="T12" fmla="*/ 100 w 128"/>
                <a:gd name="T13" fmla="*/ 3 h 133"/>
                <a:gd name="T14" fmla="*/ 89 w 128"/>
                <a:gd name="T15" fmla="*/ 0 h 133"/>
                <a:gd name="T16" fmla="*/ 77 w 128"/>
                <a:gd name="T17" fmla="*/ 0 h 133"/>
                <a:gd name="T18" fmla="*/ 64 w 128"/>
                <a:gd name="T19" fmla="*/ 2 h 133"/>
                <a:gd name="T20" fmla="*/ 64 w 128"/>
                <a:gd name="T21" fmla="*/ 2 h 133"/>
                <a:gd name="T22" fmla="*/ 51 w 128"/>
                <a:gd name="T23" fmla="*/ 7 h 133"/>
                <a:gd name="T24" fmla="*/ 39 w 128"/>
                <a:gd name="T25" fmla="*/ 14 h 133"/>
                <a:gd name="T26" fmla="*/ 27 w 128"/>
                <a:gd name="T27" fmla="*/ 23 h 133"/>
                <a:gd name="T28" fmla="*/ 18 w 128"/>
                <a:gd name="T29" fmla="*/ 34 h 133"/>
                <a:gd name="T30" fmla="*/ 10 w 128"/>
                <a:gd name="T31" fmla="*/ 46 h 133"/>
                <a:gd name="T32" fmla="*/ 5 w 128"/>
                <a:gd name="T33" fmla="*/ 58 h 133"/>
                <a:gd name="T34" fmla="*/ 1 w 128"/>
                <a:gd name="T35" fmla="*/ 71 h 133"/>
                <a:gd name="T36" fmla="*/ 0 w 128"/>
                <a:gd name="T37" fmla="*/ 85 h 133"/>
                <a:gd name="T38" fmla="*/ 0 w 128"/>
                <a:gd name="T39" fmla="*/ 85 h 133"/>
                <a:gd name="T40" fmla="*/ 1 w 128"/>
                <a:gd name="T41" fmla="*/ 97 h 133"/>
                <a:gd name="T42" fmla="*/ 5 w 128"/>
                <a:gd name="T43" fmla="*/ 108 h 133"/>
                <a:gd name="T44" fmla="*/ 10 w 128"/>
                <a:gd name="T45" fmla="*/ 117 h 133"/>
                <a:gd name="T46" fmla="*/ 18 w 128"/>
                <a:gd name="T47" fmla="*/ 124 h 133"/>
                <a:gd name="T48" fmla="*/ 27 w 128"/>
                <a:gd name="T49" fmla="*/ 130 h 133"/>
                <a:gd name="T50" fmla="*/ 39 w 128"/>
                <a:gd name="T51" fmla="*/ 133 h 133"/>
                <a:gd name="T52" fmla="*/ 51 w 128"/>
                <a:gd name="T53" fmla="*/ 133 h 133"/>
                <a:gd name="T54" fmla="*/ 64 w 128"/>
                <a:gd name="T55" fmla="*/ 130 h 133"/>
                <a:gd name="T56" fmla="*/ 64 w 128"/>
                <a:gd name="T57" fmla="*/ 130 h 133"/>
                <a:gd name="T58" fmla="*/ 77 w 128"/>
                <a:gd name="T59" fmla="*/ 125 h 133"/>
                <a:gd name="T60" fmla="*/ 89 w 128"/>
                <a:gd name="T61" fmla="*/ 118 h 133"/>
                <a:gd name="T62" fmla="*/ 100 w 128"/>
                <a:gd name="T63" fmla="*/ 109 h 133"/>
                <a:gd name="T64" fmla="*/ 109 w 128"/>
                <a:gd name="T65" fmla="*/ 98 h 133"/>
                <a:gd name="T66" fmla="*/ 116 w 128"/>
                <a:gd name="T67" fmla="*/ 86 h 133"/>
                <a:gd name="T68" fmla="*/ 122 w 128"/>
                <a:gd name="T69" fmla="*/ 74 h 133"/>
                <a:gd name="T70" fmla="*/ 127 w 128"/>
                <a:gd name="T71" fmla="*/ 61 h 133"/>
                <a:gd name="T72" fmla="*/ 128 w 128"/>
                <a:gd name="T73" fmla="*/ 48 h 133"/>
                <a:gd name="T74" fmla="*/ 128 w 128"/>
                <a:gd name="T75" fmla="*/ 4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33">
                  <a:moveTo>
                    <a:pt x="128" y="48"/>
                  </a:moveTo>
                  <a:lnTo>
                    <a:pt x="128" y="48"/>
                  </a:lnTo>
                  <a:lnTo>
                    <a:pt x="127" y="35"/>
                  </a:lnTo>
                  <a:lnTo>
                    <a:pt x="122" y="24"/>
                  </a:lnTo>
                  <a:lnTo>
                    <a:pt x="116" y="15"/>
                  </a:lnTo>
                  <a:lnTo>
                    <a:pt x="109" y="8"/>
                  </a:lnTo>
                  <a:lnTo>
                    <a:pt x="100" y="3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51" y="7"/>
                  </a:lnTo>
                  <a:lnTo>
                    <a:pt x="39" y="14"/>
                  </a:lnTo>
                  <a:lnTo>
                    <a:pt x="27" y="23"/>
                  </a:lnTo>
                  <a:lnTo>
                    <a:pt x="18" y="34"/>
                  </a:lnTo>
                  <a:lnTo>
                    <a:pt x="10" y="46"/>
                  </a:lnTo>
                  <a:lnTo>
                    <a:pt x="5" y="58"/>
                  </a:lnTo>
                  <a:lnTo>
                    <a:pt x="1" y="7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" y="97"/>
                  </a:lnTo>
                  <a:lnTo>
                    <a:pt x="5" y="108"/>
                  </a:lnTo>
                  <a:lnTo>
                    <a:pt x="10" y="117"/>
                  </a:lnTo>
                  <a:lnTo>
                    <a:pt x="18" y="124"/>
                  </a:lnTo>
                  <a:lnTo>
                    <a:pt x="27" y="130"/>
                  </a:lnTo>
                  <a:lnTo>
                    <a:pt x="39" y="133"/>
                  </a:lnTo>
                  <a:lnTo>
                    <a:pt x="51" y="133"/>
                  </a:lnTo>
                  <a:lnTo>
                    <a:pt x="64" y="130"/>
                  </a:lnTo>
                  <a:lnTo>
                    <a:pt x="64" y="130"/>
                  </a:lnTo>
                  <a:lnTo>
                    <a:pt x="77" y="125"/>
                  </a:lnTo>
                  <a:lnTo>
                    <a:pt x="89" y="118"/>
                  </a:lnTo>
                  <a:lnTo>
                    <a:pt x="100" y="109"/>
                  </a:lnTo>
                  <a:lnTo>
                    <a:pt x="109" y="98"/>
                  </a:lnTo>
                  <a:lnTo>
                    <a:pt x="116" y="86"/>
                  </a:lnTo>
                  <a:lnTo>
                    <a:pt x="122" y="74"/>
                  </a:lnTo>
                  <a:lnTo>
                    <a:pt x="127" y="61"/>
                  </a:lnTo>
                  <a:lnTo>
                    <a:pt x="128" y="48"/>
                  </a:lnTo>
                  <a:lnTo>
                    <a:pt x="12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5" name="Freeform 156"/>
            <p:cNvSpPr>
              <a:spLocks noEditPoints="1"/>
            </p:cNvSpPr>
            <p:nvPr/>
          </p:nvSpPr>
          <p:spPr bwMode="auto">
            <a:xfrm>
              <a:off x="6898881" y="5846744"/>
              <a:ext cx="93663" cy="96838"/>
            </a:xfrm>
            <a:custGeom>
              <a:avLst/>
              <a:gdLst>
                <a:gd name="T0" fmla="*/ 71 w 178"/>
                <a:gd name="T1" fmla="*/ 182 h 182"/>
                <a:gd name="T2" fmla="*/ 63 w 178"/>
                <a:gd name="T3" fmla="*/ 182 h 182"/>
                <a:gd name="T4" fmla="*/ 49 w 178"/>
                <a:gd name="T5" fmla="*/ 180 h 182"/>
                <a:gd name="T6" fmla="*/ 30 w 178"/>
                <a:gd name="T7" fmla="*/ 171 h 182"/>
                <a:gd name="T8" fmla="*/ 11 w 178"/>
                <a:gd name="T9" fmla="*/ 152 h 182"/>
                <a:gd name="T10" fmla="*/ 1 w 178"/>
                <a:gd name="T11" fmla="*/ 124 h 182"/>
                <a:gd name="T12" fmla="*/ 0 w 178"/>
                <a:gd name="T13" fmla="*/ 110 h 182"/>
                <a:gd name="T14" fmla="*/ 1 w 178"/>
                <a:gd name="T15" fmla="*/ 92 h 182"/>
                <a:gd name="T16" fmla="*/ 6 w 178"/>
                <a:gd name="T17" fmla="*/ 76 h 182"/>
                <a:gd name="T18" fmla="*/ 24 w 178"/>
                <a:gd name="T19" fmla="*/ 44 h 182"/>
                <a:gd name="T20" fmla="*/ 50 w 178"/>
                <a:gd name="T21" fmla="*/ 19 h 182"/>
                <a:gd name="T22" fmla="*/ 65 w 178"/>
                <a:gd name="T23" fmla="*/ 9 h 182"/>
                <a:gd name="T24" fmla="*/ 82 w 178"/>
                <a:gd name="T25" fmla="*/ 3 h 182"/>
                <a:gd name="T26" fmla="*/ 94 w 178"/>
                <a:gd name="T27" fmla="*/ 1 h 182"/>
                <a:gd name="T28" fmla="*/ 107 w 178"/>
                <a:gd name="T29" fmla="*/ 0 h 182"/>
                <a:gd name="T30" fmla="*/ 121 w 178"/>
                <a:gd name="T31" fmla="*/ 1 h 182"/>
                <a:gd name="T32" fmla="*/ 135 w 178"/>
                <a:gd name="T33" fmla="*/ 4 h 182"/>
                <a:gd name="T34" fmla="*/ 158 w 178"/>
                <a:gd name="T35" fmla="*/ 20 h 182"/>
                <a:gd name="T36" fmla="*/ 172 w 178"/>
                <a:gd name="T37" fmla="*/ 44 h 182"/>
                <a:gd name="T38" fmla="*/ 178 w 178"/>
                <a:gd name="T39" fmla="*/ 73 h 182"/>
                <a:gd name="T40" fmla="*/ 177 w 178"/>
                <a:gd name="T41" fmla="*/ 82 h 182"/>
                <a:gd name="T42" fmla="*/ 174 w 178"/>
                <a:gd name="T43" fmla="*/ 99 h 182"/>
                <a:gd name="T44" fmla="*/ 164 w 178"/>
                <a:gd name="T45" fmla="*/ 123 h 182"/>
                <a:gd name="T46" fmla="*/ 141 w 178"/>
                <a:gd name="T47" fmla="*/ 152 h 182"/>
                <a:gd name="T48" fmla="*/ 120 w 178"/>
                <a:gd name="T49" fmla="*/ 168 h 182"/>
                <a:gd name="T50" fmla="*/ 104 w 178"/>
                <a:gd name="T51" fmla="*/ 177 h 182"/>
                <a:gd name="T52" fmla="*/ 95 w 178"/>
                <a:gd name="T53" fmla="*/ 179 h 182"/>
                <a:gd name="T54" fmla="*/ 71 w 178"/>
                <a:gd name="T55" fmla="*/ 182 h 182"/>
                <a:gd name="T56" fmla="*/ 107 w 178"/>
                <a:gd name="T57" fmla="*/ 49 h 182"/>
                <a:gd name="T58" fmla="*/ 101 w 178"/>
                <a:gd name="T59" fmla="*/ 49 h 182"/>
                <a:gd name="T60" fmla="*/ 95 w 178"/>
                <a:gd name="T61" fmla="*/ 51 h 182"/>
                <a:gd name="T62" fmla="*/ 78 w 178"/>
                <a:gd name="T63" fmla="*/ 60 h 182"/>
                <a:gd name="T64" fmla="*/ 63 w 178"/>
                <a:gd name="T65" fmla="*/ 73 h 182"/>
                <a:gd name="T66" fmla="*/ 53 w 178"/>
                <a:gd name="T67" fmla="*/ 91 h 182"/>
                <a:gd name="T68" fmla="*/ 50 w 178"/>
                <a:gd name="T69" fmla="*/ 110 h 182"/>
                <a:gd name="T70" fmla="*/ 50 w 178"/>
                <a:gd name="T71" fmla="*/ 115 h 182"/>
                <a:gd name="T72" fmla="*/ 52 w 178"/>
                <a:gd name="T73" fmla="*/ 123 h 182"/>
                <a:gd name="T74" fmla="*/ 58 w 178"/>
                <a:gd name="T75" fmla="*/ 129 h 182"/>
                <a:gd name="T76" fmla="*/ 66 w 178"/>
                <a:gd name="T77" fmla="*/ 133 h 182"/>
                <a:gd name="T78" fmla="*/ 71 w 178"/>
                <a:gd name="T79" fmla="*/ 133 h 182"/>
                <a:gd name="T80" fmla="*/ 76 w 178"/>
                <a:gd name="T81" fmla="*/ 133 h 182"/>
                <a:gd name="T82" fmla="*/ 82 w 178"/>
                <a:gd name="T83" fmla="*/ 131 h 182"/>
                <a:gd name="T84" fmla="*/ 100 w 178"/>
                <a:gd name="T85" fmla="*/ 123 h 182"/>
                <a:gd name="T86" fmla="*/ 114 w 178"/>
                <a:gd name="T87" fmla="*/ 109 h 182"/>
                <a:gd name="T88" fmla="*/ 125 w 178"/>
                <a:gd name="T89" fmla="*/ 91 h 182"/>
                <a:gd name="T90" fmla="*/ 128 w 178"/>
                <a:gd name="T91" fmla="*/ 73 h 182"/>
                <a:gd name="T92" fmla="*/ 127 w 178"/>
                <a:gd name="T93" fmla="*/ 67 h 182"/>
                <a:gd name="T94" fmla="*/ 125 w 178"/>
                <a:gd name="T95" fmla="*/ 59 h 182"/>
                <a:gd name="T96" fmla="*/ 119 w 178"/>
                <a:gd name="T97" fmla="*/ 53 h 182"/>
                <a:gd name="T98" fmla="*/ 111 w 178"/>
                <a:gd name="T99" fmla="*/ 49 h 182"/>
                <a:gd name="T100" fmla="*/ 107 w 178"/>
                <a:gd name="T101" fmla="*/ 4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8" h="182">
                  <a:moveTo>
                    <a:pt x="71" y="182"/>
                  </a:moveTo>
                  <a:lnTo>
                    <a:pt x="71" y="182"/>
                  </a:lnTo>
                  <a:lnTo>
                    <a:pt x="71" y="182"/>
                  </a:lnTo>
                  <a:lnTo>
                    <a:pt x="63" y="182"/>
                  </a:lnTo>
                  <a:lnTo>
                    <a:pt x="56" y="181"/>
                  </a:lnTo>
                  <a:lnTo>
                    <a:pt x="49" y="180"/>
                  </a:lnTo>
                  <a:lnTo>
                    <a:pt x="43" y="178"/>
                  </a:lnTo>
                  <a:lnTo>
                    <a:pt x="30" y="171"/>
                  </a:lnTo>
                  <a:lnTo>
                    <a:pt x="20" y="162"/>
                  </a:lnTo>
                  <a:lnTo>
                    <a:pt x="11" y="152"/>
                  </a:lnTo>
                  <a:lnTo>
                    <a:pt x="5" y="139"/>
                  </a:lnTo>
                  <a:lnTo>
                    <a:pt x="1" y="124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1"/>
                  </a:lnTo>
                  <a:lnTo>
                    <a:pt x="1" y="92"/>
                  </a:lnTo>
                  <a:lnTo>
                    <a:pt x="3" y="84"/>
                  </a:lnTo>
                  <a:lnTo>
                    <a:pt x="6" y="76"/>
                  </a:lnTo>
                  <a:lnTo>
                    <a:pt x="13" y="59"/>
                  </a:lnTo>
                  <a:lnTo>
                    <a:pt x="24" y="44"/>
                  </a:lnTo>
                  <a:lnTo>
                    <a:pt x="35" y="30"/>
                  </a:lnTo>
                  <a:lnTo>
                    <a:pt x="50" y="19"/>
                  </a:lnTo>
                  <a:lnTo>
                    <a:pt x="57" y="14"/>
                  </a:lnTo>
                  <a:lnTo>
                    <a:pt x="65" y="9"/>
                  </a:lnTo>
                  <a:lnTo>
                    <a:pt x="73" y="6"/>
                  </a:lnTo>
                  <a:lnTo>
                    <a:pt x="82" y="3"/>
                  </a:lnTo>
                  <a:lnTo>
                    <a:pt x="82" y="3"/>
                  </a:lnTo>
                  <a:lnTo>
                    <a:pt x="94" y="1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4" y="0"/>
                  </a:lnTo>
                  <a:lnTo>
                    <a:pt x="121" y="1"/>
                  </a:lnTo>
                  <a:lnTo>
                    <a:pt x="128" y="2"/>
                  </a:lnTo>
                  <a:lnTo>
                    <a:pt x="135" y="4"/>
                  </a:lnTo>
                  <a:lnTo>
                    <a:pt x="147" y="11"/>
                  </a:lnTo>
                  <a:lnTo>
                    <a:pt x="158" y="20"/>
                  </a:lnTo>
                  <a:lnTo>
                    <a:pt x="166" y="30"/>
                  </a:lnTo>
                  <a:lnTo>
                    <a:pt x="172" y="44"/>
                  </a:lnTo>
                  <a:lnTo>
                    <a:pt x="177" y="58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77" y="82"/>
                  </a:lnTo>
                  <a:lnTo>
                    <a:pt x="176" y="90"/>
                  </a:lnTo>
                  <a:lnTo>
                    <a:pt x="174" y="99"/>
                  </a:lnTo>
                  <a:lnTo>
                    <a:pt x="171" y="108"/>
                  </a:lnTo>
                  <a:lnTo>
                    <a:pt x="164" y="123"/>
                  </a:lnTo>
                  <a:lnTo>
                    <a:pt x="154" y="139"/>
                  </a:lnTo>
                  <a:lnTo>
                    <a:pt x="141" y="152"/>
                  </a:lnTo>
                  <a:lnTo>
                    <a:pt x="128" y="163"/>
                  </a:lnTo>
                  <a:lnTo>
                    <a:pt x="120" y="168"/>
                  </a:lnTo>
                  <a:lnTo>
                    <a:pt x="113" y="173"/>
                  </a:lnTo>
                  <a:lnTo>
                    <a:pt x="104" y="177"/>
                  </a:lnTo>
                  <a:lnTo>
                    <a:pt x="95" y="179"/>
                  </a:lnTo>
                  <a:lnTo>
                    <a:pt x="95" y="179"/>
                  </a:lnTo>
                  <a:lnTo>
                    <a:pt x="83" y="182"/>
                  </a:lnTo>
                  <a:lnTo>
                    <a:pt x="71" y="182"/>
                  </a:lnTo>
                  <a:lnTo>
                    <a:pt x="71" y="182"/>
                  </a:lnTo>
                  <a:close/>
                  <a:moveTo>
                    <a:pt x="107" y="49"/>
                  </a:moveTo>
                  <a:lnTo>
                    <a:pt x="107" y="49"/>
                  </a:lnTo>
                  <a:lnTo>
                    <a:pt x="101" y="49"/>
                  </a:lnTo>
                  <a:lnTo>
                    <a:pt x="95" y="51"/>
                  </a:lnTo>
                  <a:lnTo>
                    <a:pt x="95" y="51"/>
                  </a:lnTo>
                  <a:lnTo>
                    <a:pt x="87" y="54"/>
                  </a:lnTo>
                  <a:lnTo>
                    <a:pt x="78" y="60"/>
                  </a:lnTo>
                  <a:lnTo>
                    <a:pt x="70" y="66"/>
                  </a:lnTo>
                  <a:lnTo>
                    <a:pt x="63" y="73"/>
                  </a:lnTo>
                  <a:lnTo>
                    <a:pt x="57" y="83"/>
                  </a:lnTo>
                  <a:lnTo>
                    <a:pt x="53" y="91"/>
                  </a:lnTo>
                  <a:lnTo>
                    <a:pt x="50" y="10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0" y="115"/>
                  </a:lnTo>
                  <a:lnTo>
                    <a:pt x="51" y="120"/>
                  </a:lnTo>
                  <a:lnTo>
                    <a:pt x="52" y="123"/>
                  </a:lnTo>
                  <a:lnTo>
                    <a:pt x="54" y="127"/>
                  </a:lnTo>
                  <a:lnTo>
                    <a:pt x="58" y="129"/>
                  </a:lnTo>
                  <a:lnTo>
                    <a:pt x="62" y="131"/>
                  </a:lnTo>
                  <a:lnTo>
                    <a:pt x="66" y="133"/>
                  </a:lnTo>
                  <a:lnTo>
                    <a:pt x="71" y="133"/>
                  </a:lnTo>
                  <a:lnTo>
                    <a:pt x="71" y="133"/>
                  </a:lnTo>
                  <a:lnTo>
                    <a:pt x="71" y="133"/>
                  </a:lnTo>
                  <a:lnTo>
                    <a:pt x="76" y="133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91" y="128"/>
                  </a:lnTo>
                  <a:lnTo>
                    <a:pt x="100" y="123"/>
                  </a:lnTo>
                  <a:lnTo>
                    <a:pt x="107" y="116"/>
                  </a:lnTo>
                  <a:lnTo>
                    <a:pt x="114" y="109"/>
                  </a:lnTo>
                  <a:lnTo>
                    <a:pt x="120" y="101"/>
                  </a:lnTo>
                  <a:lnTo>
                    <a:pt x="125" y="91"/>
                  </a:lnTo>
                  <a:lnTo>
                    <a:pt x="127" y="82"/>
                  </a:lnTo>
                  <a:lnTo>
                    <a:pt x="128" y="73"/>
                  </a:lnTo>
                  <a:lnTo>
                    <a:pt x="128" y="73"/>
                  </a:lnTo>
                  <a:lnTo>
                    <a:pt x="127" y="67"/>
                  </a:lnTo>
                  <a:lnTo>
                    <a:pt x="126" y="63"/>
                  </a:lnTo>
                  <a:lnTo>
                    <a:pt x="125" y="59"/>
                  </a:lnTo>
                  <a:lnTo>
                    <a:pt x="122" y="55"/>
                  </a:lnTo>
                  <a:lnTo>
                    <a:pt x="119" y="53"/>
                  </a:lnTo>
                  <a:lnTo>
                    <a:pt x="115" y="51"/>
                  </a:lnTo>
                  <a:lnTo>
                    <a:pt x="111" y="49"/>
                  </a:lnTo>
                  <a:lnTo>
                    <a:pt x="107" y="49"/>
                  </a:lnTo>
                  <a:lnTo>
                    <a:pt x="10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6" name="Freeform 157"/>
            <p:cNvSpPr/>
            <p:nvPr/>
          </p:nvSpPr>
          <p:spPr bwMode="auto">
            <a:xfrm>
              <a:off x="6967144" y="5680056"/>
              <a:ext cx="25400" cy="219075"/>
            </a:xfrm>
            <a:custGeom>
              <a:avLst/>
              <a:gdLst>
                <a:gd name="T0" fmla="*/ 25 w 50"/>
                <a:gd name="T1" fmla="*/ 413 h 413"/>
                <a:gd name="T2" fmla="*/ 25 w 50"/>
                <a:gd name="T3" fmla="*/ 413 h 413"/>
                <a:gd name="T4" fmla="*/ 19 w 50"/>
                <a:gd name="T5" fmla="*/ 412 h 413"/>
                <a:gd name="T6" fmla="*/ 16 w 50"/>
                <a:gd name="T7" fmla="*/ 411 h 413"/>
                <a:gd name="T8" fmla="*/ 11 w 50"/>
                <a:gd name="T9" fmla="*/ 408 h 413"/>
                <a:gd name="T10" fmla="*/ 7 w 50"/>
                <a:gd name="T11" fmla="*/ 405 h 413"/>
                <a:gd name="T12" fmla="*/ 4 w 50"/>
                <a:gd name="T13" fmla="*/ 401 h 413"/>
                <a:gd name="T14" fmla="*/ 1 w 50"/>
                <a:gd name="T15" fmla="*/ 398 h 413"/>
                <a:gd name="T16" fmla="*/ 0 w 50"/>
                <a:gd name="T17" fmla="*/ 393 h 413"/>
                <a:gd name="T18" fmla="*/ 0 w 50"/>
                <a:gd name="T19" fmla="*/ 388 h 413"/>
                <a:gd name="T20" fmla="*/ 0 w 50"/>
                <a:gd name="T21" fmla="*/ 25 h 413"/>
                <a:gd name="T22" fmla="*/ 0 w 50"/>
                <a:gd name="T23" fmla="*/ 25 h 413"/>
                <a:gd name="T24" fmla="*/ 0 w 50"/>
                <a:gd name="T25" fmla="*/ 20 h 413"/>
                <a:gd name="T26" fmla="*/ 1 w 50"/>
                <a:gd name="T27" fmla="*/ 15 h 413"/>
                <a:gd name="T28" fmla="*/ 4 w 50"/>
                <a:gd name="T29" fmla="*/ 11 h 413"/>
                <a:gd name="T30" fmla="*/ 7 w 50"/>
                <a:gd name="T31" fmla="*/ 7 h 413"/>
                <a:gd name="T32" fmla="*/ 11 w 50"/>
                <a:gd name="T33" fmla="*/ 5 h 413"/>
                <a:gd name="T34" fmla="*/ 16 w 50"/>
                <a:gd name="T35" fmla="*/ 2 h 413"/>
                <a:gd name="T36" fmla="*/ 19 w 50"/>
                <a:gd name="T37" fmla="*/ 1 h 413"/>
                <a:gd name="T38" fmla="*/ 25 w 50"/>
                <a:gd name="T39" fmla="*/ 0 h 413"/>
                <a:gd name="T40" fmla="*/ 25 w 50"/>
                <a:gd name="T41" fmla="*/ 0 h 413"/>
                <a:gd name="T42" fmla="*/ 30 w 50"/>
                <a:gd name="T43" fmla="*/ 1 h 413"/>
                <a:gd name="T44" fmla="*/ 34 w 50"/>
                <a:gd name="T45" fmla="*/ 2 h 413"/>
                <a:gd name="T46" fmla="*/ 38 w 50"/>
                <a:gd name="T47" fmla="*/ 5 h 413"/>
                <a:gd name="T48" fmla="*/ 43 w 50"/>
                <a:gd name="T49" fmla="*/ 7 h 413"/>
                <a:gd name="T50" fmla="*/ 45 w 50"/>
                <a:gd name="T51" fmla="*/ 11 h 413"/>
                <a:gd name="T52" fmla="*/ 48 w 50"/>
                <a:gd name="T53" fmla="*/ 15 h 413"/>
                <a:gd name="T54" fmla="*/ 49 w 50"/>
                <a:gd name="T55" fmla="*/ 20 h 413"/>
                <a:gd name="T56" fmla="*/ 50 w 50"/>
                <a:gd name="T57" fmla="*/ 25 h 413"/>
                <a:gd name="T58" fmla="*/ 50 w 50"/>
                <a:gd name="T59" fmla="*/ 388 h 413"/>
                <a:gd name="T60" fmla="*/ 50 w 50"/>
                <a:gd name="T61" fmla="*/ 388 h 413"/>
                <a:gd name="T62" fmla="*/ 49 w 50"/>
                <a:gd name="T63" fmla="*/ 393 h 413"/>
                <a:gd name="T64" fmla="*/ 48 w 50"/>
                <a:gd name="T65" fmla="*/ 398 h 413"/>
                <a:gd name="T66" fmla="*/ 45 w 50"/>
                <a:gd name="T67" fmla="*/ 401 h 413"/>
                <a:gd name="T68" fmla="*/ 43 w 50"/>
                <a:gd name="T69" fmla="*/ 405 h 413"/>
                <a:gd name="T70" fmla="*/ 38 w 50"/>
                <a:gd name="T71" fmla="*/ 408 h 413"/>
                <a:gd name="T72" fmla="*/ 34 w 50"/>
                <a:gd name="T73" fmla="*/ 411 h 413"/>
                <a:gd name="T74" fmla="*/ 30 w 50"/>
                <a:gd name="T75" fmla="*/ 412 h 413"/>
                <a:gd name="T76" fmla="*/ 25 w 50"/>
                <a:gd name="T77" fmla="*/ 413 h 413"/>
                <a:gd name="T78" fmla="*/ 25 w 50"/>
                <a:gd name="T79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3">
                  <a:moveTo>
                    <a:pt x="25" y="413"/>
                  </a:moveTo>
                  <a:lnTo>
                    <a:pt x="25" y="413"/>
                  </a:lnTo>
                  <a:lnTo>
                    <a:pt x="19" y="412"/>
                  </a:lnTo>
                  <a:lnTo>
                    <a:pt x="16" y="411"/>
                  </a:lnTo>
                  <a:lnTo>
                    <a:pt x="11" y="408"/>
                  </a:lnTo>
                  <a:lnTo>
                    <a:pt x="7" y="405"/>
                  </a:lnTo>
                  <a:lnTo>
                    <a:pt x="4" y="401"/>
                  </a:lnTo>
                  <a:lnTo>
                    <a:pt x="1" y="398"/>
                  </a:lnTo>
                  <a:lnTo>
                    <a:pt x="0" y="393"/>
                  </a:lnTo>
                  <a:lnTo>
                    <a:pt x="0" y="388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5"/>
                  </a:lnTo>
                  <a:lnTo>
                    <a:pt x="16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3" y="7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49" y="20"/>
                  </a:lnTo>
                  <a:lnTo>
                    <a:pt x="50" y="25"/>
                  </a:lnTo>
                  <a:lnTo>
                    <a:pt x="50" y="388"/>
                  </a:lnTo>
                  <a:lnTo>
                    <a:pt x="50" y="388"/>
                  </a:lnTo>
                  <a:lnTo>
                    <a:pt x="49" y="393"/>
                  </a:lnTo>
                  <a:lnTo>
                    <a:pt x="48" y="398"/>
                  </a:lnTo>
                  <a:lnTo>
                    <a:pt x="45" y="401"/>
                  </a:lnTo>
                  <a:lnTo>
                    <a:pt x="43" y="405"/>
                  </a:lnTo>
                  <a:lnTo>
                    <a:pt x="38" y="408"/>
                  </a:lnTo>
                  <a:lnTo>
                    <a:pt x="34" y="411"/>
                  </a:lnTo>
                  <a:lnTo>
                    <a:pt x="30" y="412"/>
                  </a:lnTo>
                  <a:lnTo>
                    <a:pt x="25" y="413"/>
                  </a:lnTo>
                  <a:lnTo>
                    <a:pt x="25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7" name="Freeform 158"/>
            <p:cNvSpPr/>
            <p:nvPr/>
          </p:nvSpPr>
          <p:spPr bwMode="auto">
            <a:xfrm>
              <a:off x="7089381" y="5821344"/>
              <a:ext cx="68263" cy="71438"/>
            </a:xfrm>
            <a:custGeom>
              <a:avLst/>
              <a:gdLst>
                <a:gd name="T0" fmla="*/ 128 w 128"/>
                <a:gd name="T1" fmla="*/ 49 h 133"/>
                <a:gd name="T2" fmla="*/ 128 w 128"/>
                <a:gd name="T3" fmla="*/ 49 h 133"/>
                <a:gd name="T4" fmla="*/ 127 w 128"/>
                <a:gd name="T5" fmla="*/ 36 h 133"/>
                <a:gd name="T6" fmla="*/ 123 w 128"/>
                <a:gd name="T7" fmla="*/ 25 h 133"/>
                <a:gd name="T8" fmla="*/ 117 w 128"/>
                <a:gd name="T9" fmla="*/ 16 h 133"/>
                <a:gd name="T10" fmla="*/ 109 w 128"/>
                <a:gd name="T11" fmla="*/ 9 h 133"/>
                <a:gd name="T12" fmla="*/ 99 w 128"/>
                <a:gd name="T13" fmla="*/ 4 h 133"/>
                <a:gd name="T14" fmla="*/ 89 w 128"/>
                <a:gd name="T15" fmla="*/ 0 h 133"/>
                <a:gd name="T16" fmla="*/ 77 w 128"/>
                <a:gd name="T17" fmla="*/ 0 h 133"/>
                <a:gd name="T18" fmla="*/ 64 w 128"/>
                <a:gd name="T19" fmla="*/ 3 h 133"/>
                <a:gd name="T20" fmla="*/ 64 w 128"/>
                <a:gd name="T21" fmla="*/ 3 h 133"/>
                <a:gd name="T22" fmla="*/ 51 w 128"/>
                <a:gd name="T23" fmla="*/ 7 h 133"/>
                <a:gd name="T24" fmla="*/ 39 w 128"/>
                <a:gd name="T25" fmla="*/ 15 h 133"/>
                <a:gd name="T26" fmla="*/ 28 w 128"/>
                <a:gd name="T27" fmla="*/ 24 h 133"/>
                <a:gd name="T28" fmla="*/ 19 w 128"/>
                <a:gd name="T29" fmla="*/ 35 h 133"/>
                <a:gd name="T30" fmla="*/ 10 w 128"/>
                <a:gd name="T31" fmla="*/ 47 h 133"/>
                <a:gd name="T32" fmla="*/ 4 w 128"/>
                <a:gd name="T33" fmla="*/ 58 h 133"/>
                <a:gd name="T34" fmla="*/ 1 w 128"/>
                <a:gd name="T35" fmla="*/ 72 h 133"/>
                <a:gd name="T36" fmla="*/ 0 w 128"/>
                <a:gd name="T37" fmla="*/ 85 h 133"/>
                <a:gd name="T38" fmla="*/ 0 w 128"/>
                <a:gd name="T39" fmla="*/ 85 h 133"/>
                <a:gd name="T40" fmla="*/ 1 w 128"/>
                <a:gd name="T41" fmla="*/ 98 h 133"/>
                <a:gd name="T42" fmla="*/ 4 w 128"/>
                <a:gd name="T43" fmla="*/ 108 h 133"/>
                <a:gd name="T44" fmla="*/ 10 w 128"/>
                <a:gd name="T45" fmla="*/ 118 h 133"/>
                <a:gd name="T46" fmla="*/ 19 w 128"/>
                <a:gd name="T47" fmla="*/ 125 h 133"/>
                <a:gd name="T48" fmla="*/ 28 w 128"/>
                <a:gd name="T49" fmla="*/ 130 h 133"/>
                <a:gd name="T50" fmla="*/ 39 w 128"/>
                <a:gd name="T51" fmla="*/ 133 h 133"/>
                <a:gd name="T52" fmla="*/ 51 w 128"/>
                <a:gd name="T53" fmla="*/ 133 h 133"/>
                <a:gd name="T54" fmla="*/ 64 w 128"/>
                <a:gd name="T55" fmla="*/ 131 h 133"/>
                <a:gd name="T56" fmla="*/ 64 w 128"/>
                <a:gd name="T57" fmla="*/ 131 h 133"/>
                <a:gd name="T58" fmla="*/ 77 w 128"/>
                <a:gd name="T59" fmla="*/ 126 h 133"/>
                <a:gd name="T60" fmla="*/ 89 w 128"/>
                <a:gd name="T61" fmla="*/ 119 h 133"/>
                <a:gd name="T62" fmla="*/ 99 w 128"/>
                <a:gd name="T63" fmla="*/ 110 h 133"/>
                <a:gd name="T64" fmla="*/ 109 w 128"/>
                <a:gd name="T65" fmla="*/ 99 h 133"/>
                <a:gd name="T66" fmla="*/ 117 w 128"/>
                <a:gd name="T67" fmla="*/ 87 h 133"/>
                <a:gd name="T68" fmla="*/ 123 w 128"/>
                <a:gd name="T69" fmla="*/ 75 h 133"/>
                <a:gd name="T70" fmla="*/ 127 w 128"/>
                <a:gd name="T71" fmla="*/ 62 h 133"/>
                <a:gd name="T72" fmla="*/ 128 w 128"/>
                <a:gd name="T73" fmla="*/ 49 h 133"/>
                <a:gd name="T74" fmla="*/ 128 w 128"/>
                <a:gd name="T75" fmla="*/ 4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33">
                  <a:moveTo>
                    <a:pt x="128" y="49"/>
                  </a:moveTo>
                  <a:lnTo>
                    <a:pt x="128" y="49"/>
                  </a:lnTo>
                  <a:lnTo>
                    <a:pt x="127" y="36"/>
                  </a:lnTo>
                  <a:lnTo>
                    <a:pt x="123" y="25"/>
                  </a:lnTo>
                  <a:lnTo>
                    <a:pt x="117" y="16"/>
                  </a:lnTo>
                  <a:lnTo>
                    <a:pt x="109" y="9"/>
                  </a:lnTo>
                  <a:lnTo>
                    <a:pt x="99" y="4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51" y="7"/>
                  </a:lnTo>
                  <a:lnTo>
                    <a:pt x="39" y="15"/>
                  </a:lnTo>
                  <a:lnTo>
                    <a:pt x="28" y="24"/>
                  </a:lnTo>
                  <a:lnTo>
                    <a:pt x="19" y="35"/>
                  </a:lnTo>
                  <a:lnTo>
                    <a:pt x="10" y="47"/>
                  </a:lnTo>
                  <a:lnTo>
                    <a:pt x="4" y="58"/>
                  </a:lnTo>
                  <a:lnTo>
                    <a:pt x="1" y="72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" y="98"/>
                  </a:lnTo>
                  <a:lnTo>
                    <a:pt x="4" y="108"/>
                  </a:lnTo>
                  <a:lnTo>
                    <a:pt x="10" y="118"/>
                  </a:lnTo>
                  <a:lnTo>
                    <a:pt x="19" y="125"/>
                  </a:lnTo>
                  <a:lnTo>
                    <a:pt x="28" y="130"/>
                  </a:lnTo>
                  <a:lnTo>
                    <a:pt x="39" y="133"/>
                  </a:lnTo>
                  <a:lnTo>
                    <a:pt x="51" y="133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77" y="126"/>
                  </a:lnTo>
                  <a:lnTo>
                    <a:pt x="89" y="119"/>
                  </a:lnTo>
                  <a:lnTo>
                    <a:pt x="99" y="110"/>
                  </a:lnTo>
                  <a:lnTo>
                    <a:pt x="109" y="99"/>
                  </a:lnTo>
                  <a:lnTo>
                    <a:pt x="117" y="87"/>
                  </a:lnTo>
                  <a:lnTo>
                    <a:pt x="123" y="75"/>
                  </a:lnTo>
                  <a:lnTo>
                    <a:pt x="127" y="62"/>
                  </a:lnTo>
                  <a:lnTo>
                    <a:pt x="128" y="49"/>
                  </a:lnTo>
                  <a:lnTo>
                    <a:pt x="128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8" name="Freeform 159"/>
            <p:cNvSpPr>
              <a:spLocks noEditPoints="1"/>
            </p:cNvSpPr>
            <p:nvPr/>
          </p:nvSpPr>
          <p:spPr bwMode="auto">
            <a:xfrm>
              <a:off x="7076681" y="5808644"/>
              <a:ext cx="93663" cy="96838"/>
            </a:xfrm>
            <a:custGeom>
              <a:avLst/>
              <a:gdLst>
                <a:gd name="T0" fmla="*/ 71 w 178"/>
                <a:gd name="T1" fmla="*/ 183 h 183"/>
                <a:gd name="T2" fmla="*/ 64 w 178"/>
                <a:gd name="T3" fmla="*/ 183 h 183"/>
                <a:gd name="T4" fmla="*/ 48 w 178"/>
                <a:gd name="T5" fmla="*/ 181 h 183"/>
                <a:gd name="T6" fmla="*/ 30 w 178"/>
                <a:gd name="T7" fmla="*/ 171 h 183"/>
                <a:gd name="T8" fmla="*/ 11 w 178"/>
                <a:gd name="T9" fmla="*/ 152 h 183"/>
                <a:gd name="T10" fmla="*/ 1 w 178"/>
                <a:gd name="T11" fmla="*/ 125 h 183"/>
                <a:gd name="T12" fmla="*/ 0 w 178"/>
                <a:gd name="T13" fmla="*/ 110 h 183"/>
                <a:gd name="T14" fmla="*/ 1 w 178"/>
                <a:gd name="T15" fmla="*/ 93 h 183"/>
                <a:gd name="T16" fmla="*/ 6 w 178"/>
                <a:gd name="T17" fmla="*/ 75 h 183"/>
                <a:gd name="T18" fmla="*/ 23 w 178"/>
                <a:gd name="T19" fmla="*/ 44 h 183"/>
                <a:gd name="T20" fmla="*/ 49 w 178"/>
                <a:gd name="T21" fmla="*/ 19 h 183"/>
                <a:gd name="T22" fmla="*/ 65 w 178"/>
                <a:gd name="T23" fmla="*/ 10 h 183"/>
                <a:gd name="T24" fmla="*/ 82 w 178"/>
                <a:gd name="T25" fmla="*/ 4 h 183"/>
                <a:gd name="T26" fmla="*/ 93 w 178"/>
                <a:gd name="T27" fmla="*/ 2 h 183"/>
                <a:gd name="T28" fmla="*/ 106 w 178"/>
                <a:gd name="T29" fmla="*/ 0 h 183"/>
                <a:gd name="T30" fmla="*/ 121 w 178"/>
                <a:gd name="T31" fmla="*/ 2 h 183"/>
                <a:gd name="T32" fmla="*/ 135 w 178"/>
                <a:gd name="T33" fmla="*/ 5 h 183"/>
                <a:gd name="T34" fmla="*/ 158 w 178"/>
                <a:gd name="T35" fmla="*/ 21 h 183"/>
                <a:gd name="T36" fmla="*/ 172 w 178"/>
                <a:gd name="T37" fmla="*/ 44 h 183"/>
                <a:gd name="T38" fmla="*/ 178 w 178"/>
                <a:gd name="T39" fmla="*/ 74 h 183"/>
                <a:gd name="T40" fmla="*/ 178 w 178"/>
                <a:gd name="T41" fmla="*/ 82 h 183"/>
                <a:gd name="T42" fmla="*/ 174 w 178"/>
                <a:gd name="T43" fmla="*/ 99 h 183"/>
                <a:gd name="T44" fmla="*/ 163 w 178"/>
                <a:gd name="T45" fmla="*/ 124 h 183"/>
                <a:gd name="T46" fmla="*/ 142 w 178"/>
                <a:gd name="T47" fmla="*/ 152 h 183"/>
                <a:gd name="T48" fmla="*/ 120 w 178"/>
                <a:gd name="T49" fmla="*/ 169 h 183"/>
                <a:gd name="T50" fmla="*/ 104 w 178"/>
                <a:gd name="T51" fmla="*/ 177 h 183"/>
                <a:gd name="T52" fmla="*/ 96 w 178"/>
                <a:gd name="T53" fmla="*/ 180 h 183"/>
                <a:gd name="T54" fmla="*/ 71 w 178"/>
                <a:gd name="T55" fmla="*/ 183 h 183"/>
                <a:gd name="T56" fmla="*/ 106 w 178"/>
                <a:gd name="T57" fmla="*/ 50 h 183"/>
                <a:gd name="T58" fmla="*/ 101 w 178"/>
                <a:gd name="T59" fmla="*/ 50 h 183"/>
                <a:gd name="T60" fmla="*/ 96 w 178"/>
                <a:gd name="T61" fmla="*/ 51 h 183"/>
                <a:gd name="T62" fmla="*/ 78 w 178"/>
                <a:gd name="T63" fmla="*/ 61 h 183"/>
                <a:gd name="T64" fmla="*/ 63 w 178"/>
                <a:gd name="T65" fmla="*/ 74 h 183"/>
                <a:gd name="T66" fmla="*/ 53 w 178"/>
                <a:gd name="T67" fmla="*/ 92 h 183"/>
                <a:gd name="T68" fmla="*/ 49 w 178"/>
                <a:gd name="T69" fmla="*/ 110 h 183"/>
                <a:gd name="T70" fmla="*/ 49 w 178"/>
                <a:gd name="T71" fmla="*/ 116 h 183"/>
                <a:gd name="T72" fmla="*/ 53 w 178"/>
                <a:gd name="T73" fmla="*/ 124 h 183"/>
                <a:gd name="T74" fmla="*/ 58 w 178"/>
                <a:gd name="T75" fmla="*/ 130 h 183"/>
                <a:gd name="T76" fmla="*/ 66 w 178"/>
                <a:gd name="T77" fmla="*/ 133 h 183"/>
                <a:gd name="T78" fmla="*/ 71 w 178"/>
                <a:gd name="T79" fmla="*/ 133 h 183"/>
                <a:gd name="T80" fmla="*/ 76 w 178"/>
                <a:gd name="T81" fmla="*/ 133 h 183"/>
                <a:gd name="T82" fmla="*/ 82 w 178"/>
                <a:gd name="T83" fmla="*/ 132 h 183"/>
                <a:gd name="T84" fmla="*/ 99 w 178"/>
                <a:gd name="T85" fmla="*/ 124 h 183"/>
                <a:gd name="T86" fmla="*/ 114 w 178"/>
                <a:gd name="T87" fmla="*/ 110 h 183"/>
                <a:gd name="T88" fmla="*/ 124 w 178"/>
                <a:gd name="T89" fmla="*/ 92 h 183"/>
                <a:gd name="T90" fmla="*/ 128 w 178"/>
                <a:gd name="T91" fmla="*/ 74 h 183"/>
                <a:gd name="T92" fmla="*/ 128 w 178"/>
                <a:gd name="T93" fmla="*/ 68 h 183"/>
                <a:gd name="T94" fmla="*/ 124 w 178"/>
                <a:gd name="T95" fmla="*/ 60 h 183"/>
                <a:gd name="T96" fmla="*/ 120 w 178"/>
                <a:gd name="T97" fmla="*/ 54 h 183"/>
                <a:gd name="T98" fmla="*/ 111 w 178"/>
                <a:gd name="T99" fmla="*/ 50 h 183"/>
                <a:gd name="T100" fmla="*/ 106 w 178"/>
                <a:gd name="T101" fmla="*/ 5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8" h="183">
                  <a:moveTo>
                    <a:pt x="71" y="183"/>
                  </a:moveTo>
                  <a:lnTo>
                    <a:pt x="71" y="183"/>
                  </a:lnTo>
                  <a:lnTo>
                    <a:pt x="71" y="183"/>
                  </a:lnTo>
                  <a:lnTo>
                    <a:pt x="64" y="183"/>
                  </a:lnTo>
                  <a:lnTo>
                    <a:pt x="55" y="182"/>
                  </a:lnTo>
                  <a:lnTo>
                    <a:pt x="48" y="181"/>
                  </a:lnTo>
                  <a:lnTo>
                    <a:pt x="42" y="178"/>
                  </a:lnTo>
                  <a:lnTo>
                    <a:pt x="30" y="171"/>
                  </a:lnTo>
                  <a:lnTo>
                    <a:pt x="20" y="163"/>
                  </a:lnTo>
                  <a:lnTo>
                    <a:pt x="11" y="152"/>
                  </a:lnTo>
                  <a:lnTo>
                    <a:pt x="4" y="139"/>
                  </a:lnTo>
                  <a:lnTo>
                    <a:pt x="1" y="125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1"/>
                  </a:lnTo>
                  <a:lnTo>
                    <a:pt x="1" y="93"/>
                  </a:lnTo>
                  <a:lnTo>
                    <a:pt x="3" y="85"/>
                  </a:lnTo>
                  <a:lnTo>
                    <a:pt x="6" y="75"/>
                  </a:lnTo>
                  <a:lnTo>
                    <a:pt x="13" y="60"/>
                  </a:lnTo>
                  <a:lnTo>
                    <a:pt x="23" y="44"/>
                  </a:lnTo>
                  <a:lnTo>
                    <a:pt x="35" y="31"/>
                  </a:lnTo>
                  <a:lnTo>
                    <a:pt x="49" y="19"/>
                  </a:lnTo>
                  <a:lnTo>
                    <a:pt x="57" y="15"/>
                  </a:lnTo>
                  <a:lnTo>
                    <a:pt x="65" y="10"/>
                  </a:lnTo>
                  <a:lnTo>
                    <a:pt x="73" y="6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4" y="0"/>
                  </a:lnTo>
                  <a:lnTo>
                    <a:pt x="121" y="2"/>
                  </a:lnTo>
                  <a:lnTo>
                    <a:pt x="128" y="3"/>
                  </a:lnTo>
                  <a:lnTo>
                    <a:pt x="135" y="5"/>
                  </a:lnTo>
                  <a:lnTo>
                    <a:pt x="147" y="12"/>
                  </a:lnTo>
                  <a:lnTo>
                    <a:pt x="158" y="21"/>
                  </a:lnTo>
                  <a:lnTo>
                    <a:pt x="166" y="31"/>
                  </a:lnTo>
                  <a:lnTo>
                    <a:pt x="172" y="44"/>
                  </a:lnTo>
                  <a:lnTo>
                    <a:pt x="177" y="59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8" y="82"/>
                  </a:lnTo>
                  <a:lnTo>
                    <a:pt x="177" y="91"/>
                  </a:lnTo>
                  <a:lnTo>
                    <a:pt x="174" y="99"/>
                  </a:lnTo>
                  <a:lnTo>
                    <a:pt x="172" y="108"/>
                  </a:lnTo>
                  <a:lnTo>
                    <a:pt x="163" y="124"/>
                  </a:lnTo>
                  <a:lnTo>
                    <a:pt x="154" y="139"/>
                  </a:lnTo>
                  <a:lnTo>
                    <a:pt x="142" y="152"/>
                  </a:lnTo>
                  <a:lnTo>
                    <a:pt x="128" y="164"/>
                  </a:lnTo>
                  <a:lnTo>
                    <a:pt x="120" y="169"/>
                  </a:lnTo>
                  <a:lnTo>
                    <a:pt x="112" y="174"/>
                  </a:lnTo>
                  <a:lnTo>
                    <a:pt x="104" y="177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83" y="183"/>
                  </a:lnTo>
                  <a:lnTo>
                    <a:pt x="71" y="183"/>
                  </a:lnTo>
                  <a:lnTo>
                    <a:pt x="71" y="183"/>
                  </a:lnTo>
                  <a:close/>
                  <a:moveTo>
                    <a:pt x="106" y="50"/>
                  </a:moveTo>
                  <a:lnTo>
                    <a:pt x="106" y="50"/>
                  </a:lnTo>
                  <a:lnTo>
                    <a:pt x="101" y="50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86" y="55"/>
                  </a:lnTo>
                  <a:lnTo>
                    <a:pt x="78" y="61"/>
                  </a:lnTo>
                  <a:lnTo>
                    <a:pt x="70" y="67"/>
                  </a:lnTo>
                  <a:lnTo>
                    <a:pt x="63" y="74"/>
                  </a:lnTo>
                  <a:lnTo>
                    <a:pt x="58" y="83"/>
                  </a:lnTo>
                  <a:lnTo>
                    <a:pt x="53" y="92"/>
                  </a:lnTo>
                  <a:lnTo>
                    <a:pt x="51" y="101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16"/>
                  </a:lnTo>
                  <a:lnTo>
                    <a:pt x="51" y="120"/>
                  </a:lnTo>
                  <a:lnTo>
                    <a:pt x="53" y="124"/>
                  </a:lnTo>
                  <a:lnTo>
                    <a:pt x="55" y="127"/>
                  </a:lnTo>
                  <a:lnTo>
                    <a:pt x="58" y="130"/>
                  </a:lnTo>
                  <a:lnTo>
                    <a:pt x="61" y="132"/>
                  </a:lnTo>
                  <a:lnTo>
                    <a:pt x="66" y="133"/>
                  </a:lnTo>
                  <a:lnTo>
                    <a:pt x="71" y="133"/>
                  </a:lnTo>
                  <a:lnTo>
                    <a:pt x="71" y="133"/>
                  </a:lnTo>
                  <a:lnTo>
                    <a:pt x="71" y="133"/>
                  </a:lnTo>
                  <a:lnTo>
                    <a:pt x="76" y="133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91" y="129"/>
                  </a:lnTo>
                  <a:lnTo>
                    <a:pt x="99" y="124"/>
                  </a:lnTo>
                  <a:lnTo>
                    <a:pt x="106" y="117"/>
                  </a:lnTo>
                  <a:lnTo>
                    <a:pt x="114" y="110"/>
                  </a:lnTo>
                  <a:lnTo>
                    <a:pt x="120" y="101"/>
                  </a:lnTo>
                  <a:lnTo>
                    <a:pt x="124" y="92"/>
                  </a:lnTo>
                  <a:lnTo>
                    <a:pt x="127" y="82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8" y="68"/>
                  </a:lnTo>
                  <a:lnTo>
                    <a:pt x="127" y="63"/>
                  </a:lnTo>
                  <a:lnTo>
                    <a:pt x="124" y="60"/>
                  </a:lnTo>
                  <a:lnTo>
                    <a:pt x="122" y="56"/>
                  </a:lnTo>
                  <a:lnTo>
                    <a:pt x="120" y="54"/>
                  </a:lnTo>
                  <a:lnTo>
                    <a:pt x="115" y="51"/>
                  </a:lnTo>
                  <a:lnTo>
                    <a:pt x="111" y="50"/>
                  </a:lnTo>
                  <a:lnTo>
                    <a:pt x="106" y="50"/>
                  </a:lnTo>
                  <a:lnTo>
                    <a:pt x="10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9" name="Freeform 160"/>
            <p:cNvSpPr/>
            <p:nvPr/>
          </p:nvSpPr>
          <p:spPr bwMode="auto">
            <a:xfrm>
              <a:off x="7143356" y="5641956"/>
              <a:ext cx="26988" cy="219075"/>
            </a:xfrm>
            <a:custGeom>
              <a:avLst/>
              <a:gdLst>
                <a:gd name="T0" fmla="*/ 25 w 50"/>
                <a:gd name="T1" fmla="*/ 413 h 413"/>
                <a:gd name="T2" fmla="*/ 25 w 50"/>
                <a:gd name="T3" fmla="*/ 413 h 413"/>
                <a:gd name="T4" fmla="*/ 20 w 50"/>
                <a:gd name="T5" fmla="*/ 412 h 413"/>
                <a:gd name="T6" fmla="*/ 15 w 50"/>
                <a:gd name="T7" fmla="*/ 411 h 413"/>
                <a:gd name="T8" fmla="*/ 11 w 50"/>
                <a:gd name="T9" fmla="*/ 408 h 413"/>
                <a:gd name="T10" fmla="*/ 7 w 50"/>
                <a:gd name="T11" fmla="*/ 405 h 413"/>
                <a:gd name="T12" fmla="*/ 3 w 50"/>
                <a:gd name="T13" fmla="*/ 401 h 413"/>
                <a:gd name="T14" fmla="*/ 2 w 50"/>
                <a:gd name="T15" fmla="*/ 397 h 413"/>
                <a:gd name="T16" fmla="*/ 0 w 50"/>
                <a:gd name="T17" fmla="*/ 393 h 413"/>
                <a:gd name="T18" fmla="*/ 0 w 50"/>
                <a:gd name="T19" fmla="*/ 388 h 413"/>
                <a:gd name="T20" fmla="*/ 0 w 50"/>
                <a:gd name="T21" fmla="*/ 25 h 413"/>
                <a:gd name="T22" fmla="*/ 0 w 50"/>
                <a:gd name="T23" fmla="*/ 25 h 413"/>
                <a:gd name="T24" fmla="*/ 0 w 50"/>
                <a:gd name="T25" fmla="*/ 20 h 413"/>
                <a:gd name="T26" fmla="*/ 2 w 50"/>
                <a:gd name="T27" fmla="*/ 15 h 413"/>
                <a:gd name="T28" fmla="*/ 3 w 50"/>
                <a:gd name="T29" fmla="*/ 10 h 413"/>
                <a:gd name="T30" fmla="*/ 7 w 50"/>
                <a:gd name="T31" fmla="*/ 7 h 413"/>
                <a:gd name="T32" fmla="*/ 11 w 50"/>
                <a:gd name="T33" fmla="*/ 4 h 413"/>
                <a:gd name="T34" fmla="*/ 15 w 50"/>
                <a:gd name="T35" fmla="*/ 2 h 413"/>
                <a:gd name="T36" fmla="*/ 20 w 50"/>
                <a:gd name="T37" fmla="*/ 1 h 413"/>
                <a:gd name="T38" fmla="*/ 25 w 50"/>
                <a:gd name="T39" fmla="*/ 0 h 413"/>
                <a:gd name="T40" fmla="*/ 25 w 50"/>
                <a:gd name="T41" fmla="*/ 0 h 413"/>
                <a:gd name="T42" fmla="*/ 30 w 50"/>
                <a:gd name="T43" fmla="*/ 1 h 413"/>
                <a:gd name="T44" fmla="*/ 34 w 50"/>
                <a:gd name="T45" fmla="*/ 2 h 413"/>
                <a:gd name="T46" fmla="*/ 39 w 50"/>
                <a:gd name="T47" fmla="*/ 4 h 413"/>
                <a:gd name="T48" fmla="*/ 43 w 50"/>
                <a:gd name="T49" fmla="*/ 7 h 413"/>
                <a:gd name="T50" fmla="*/ 45 w 50"/>
                <a:gd name="T51" fmla="*/ 10 h 413"/>
                <a:gd name="T52" fmla="*/ 47 w 50"/>
                <a:gd name="T53" fmla="*/ 15 h 413"/>
                <a:gd name="T54" fmla="*/ 49 w 50"/>
                <a:gd name="T55" fmla="*/ 20 h 413"/>
                <a:gd name="T56" fmla="*/ 50 w 50"/>
                <a:gd name="T57" fmla="*/ 25 h 413"/>
                <a:gd name="T58" fmla="*/ 50 w 50"/>
                <a:gd name="T59" fmla="*/ 388 h 413"/>
                <a:gd name="T60" fmla="*/ 50 w 50"/>
                <a:gd name="T61" fmla="*/ 388 h 413"/>
                <a:gd name="T62" fmla="*/ 49 w 50"/>
                <a:gd name="T63" fmla="*/ 393 h 413"/>
                <a:gd name="T64" fmla="*/ 47 w 50"/>
                <a:gd name="T65" fmla="*/ 397 h 413"/>
                <a:gd name="T66" fmla="*/ 45 w 50"/>
                <a:gd name="T67" fmla="*/ 401 h 413"/>
                <a:gd name="T68" fmla="*/ 43 w 50"/>
                <a:gd name="T69" fmla="*/ 405 h 413"/>
                <a:gd name="T70" fmla="*/ 39 w 50"/>
                <a:gd name="T71" fmla="*/ 408 h 413"/>
                <a:gd name="T72" fmla="*/ 34 w 50"/>
                <a:gd name="T73" fmla="*/ 411 h 413"/>
                <a:gd name="T74" fmla="*/ 30 w 50"/>
                <a:gd name="T75" fmla="*/ 412 h 413"/>
                <a:gd name="T76" fmla="*/ 25 w 50"/>
                <a:gd name="T77" fmla="*/ 413 h 413"/>
                <a:gd name="T78" fmla="*/ 25 w 50"/>
                <a:gd name="T79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3">
                  <a:moveTo>
                    <a:pt x="25" y="413"/>
                  </a:moveTo>
                  <a:lnTo>
                    <a:pt x="25" y="413"/>
                  </a:lnTo>
                  <a:lnTo>
                    <a:pt x="20" y="412"/>
                  </a:lnTo>
                  <a:lnTo>
                    <a:pt x="15" y="411"/>
                  </a:lnTo>
                  <a:lnTo>
                    <a:pt x="11" y="408"/>
                  </a:lnTo>
                  <a:lnTo>
                    <a:pt x="7" y="405"/>
                  </a:lnTo>
                  <a:lnTo>
                    <a:pt x="3" y="401"/>
                  </a:lnTo>
                  <a:lnTo>
                    <a:pt x="2" y="397"/>
                  </a:lnTo>
                  <a:lnTo>
                    <a:pt x="0" y="393"/>
                  </a:lnTo>
                  <a:lnTo>
                    <a:pt x="0" y="388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3" y="10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9" y="4"/>
                  </a:lnTo>
                  <a:lnTo>
                    <a:pt x="43" y="7"/>
                  </a:lnTo>
                  <a:lnTo>
                    <a:pt x="45" y="10"/>
                  </a:lnTo>
                  <a:lnTo>
                    <a:pt x="47" y="15"/>
                  </a:lnTo>
                  <a:lnTo>
                    <a:pt x="49" y="20"/>
                  </a:lnTo>
                  <a:lnTo>
                    <a:pt x="50" y="25"/>
                  </a:lnTo>
                  <a:lnTo>
                    <a:pt x="50" y="388"/>
                  </a:lnTo>
                  <a:lnTo>
                    <a:pt x="50" y="388"/>
                  </a:lnTo>
                  <a:lnTo>
                    <a:pt x="49" y="393"/>
                  </a:lnTo>
                  <a:lnTo>
                    <a:pt x="47" y="397"/>
                  </a:lnTo>
                  <a:lnTo>
                    <a:pt x="45" y="401"/>
                  </a:lnTo>
                  <a:lnTo>
                    <a:pt x="43" y="405"/>
                  </a:lnTo>
                  <a:lnTo>
                    <a:pt x="39" y="408"/>
                  </a:lnTo>
                  <a:lnTo>
                    <a:pt x="34" y="411"/>
                  </a:lnTo>
                  <a:lnTo>
                    <a:pt x="30" y="412"/>
                  </a:lnTo>
                  <a:lnTo>
                    <a:pt x="25" y="413"/>
                  </a:lnTo>
                  <a:lnTo>
                    <a:pt x="25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0" name="Freeform 161"/>
            <p:cNvSpPr/>
            <p:nvPr/>
          </p:nvSpPr>
          <p:spPr bwMode="auto">
            <a:xfrm>
              <a:off x="6979844" y="5656244"/>
              <a:ext cx="177800" cy="73025"/>
            </a:xfrm>
            <a:custGeom>
              <a:avLst/>
              <a:gdLst>
                <a:gd name="T0" fmla="*/ 335 w 335"/>
                <a:gd name="T1" fmla="*/ 67 h 139"/>
                <a:gd name="T2" fmla="*/ 0 w 335"/>
                <a:gd name="T3" fmla="*/ 139 h 139"/>
                <a:gd name="T4" fmla="*/ 0 w 335"/>
                <a:gd name="T5" fmla="*/ 71 h 139"/>
                <a:gd name="T6" fmla="*/ 335 w 335"/>
                <a:gd name="T7" fmla="*/ 0 h 139"/>
                <a:gd name="T8" fmla="*/ 335 w 335"/>
                <a:gd name="T9" fmla="*/ 6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39">
                  <a:moveTo>
                    <a:pt x="335" y="67"/>
                  </a:moveTo>
                  <a:lnTo>
                    <a:pt x="0" y="139"/>
                  </a:lnTo>
                  <a:lnTo>
                    <a:pt x="0" y="71"/>
                  </a:lnTo>
                  <a:lnTo>
                    <a:pt x="335" y="0"/>
                  </a:lnTo>
                  <a:lnTo>
                    <a:pt x="33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1" name="Freeform 162"/>
            <p:cNvSpPr>
              <a:spLocks noEditPoints="1"/>
            </p:cNvSpPr>
            <p:nvPr/>
          </p:nvSpPr>
          <p:spPr bwMode="auto">
            <a:xfrm>
              <a:off x="6967144" y="5641956"/>
              <a:ext cx="203200" cy="100013"/>
            </a:xfrm>
            <a:custGeom>
              <a:avLst/>
              <a:gdLst>
                <a:gd name="T0" fmla="*/ 25 w 385"/>
                <a:gd name="T1" fmla="*/ 188 h 188"/>
                <a:gd name="T2" fmla="*/ 25 w 385"/>
                <a:gd name="T3" fmla="*/ 188 h 188"/>
                <a:gd name="T4" fmla="*/ 20 w 385"/>
                <a:gd name="T5" fmla="*/ 188 h 188"/>
                <a:gd name="T6" fmla="*/ 17 w 385"/>
                <a:gd name="T7" fmla="*/ 187 h 188"/>
                <a:gd name="T8" fmla="*/ 12 w 385"/>
                <a:gd name="T9" fmla="*/ 185 h 188"/>
                <a:gd name="T10" fmla="*/ 8 w 385"/>
                <a:gd name="T11" fmla="*/ 183 h 188"/>
                <a:gd name="T12" fmla="*/ 8 w 385"/>
                <a:gd name="T13" fmla="*/ 183 h 188"/>
                <a:gd name="T14" fmla="*/ 5 w 385"/>
                <a:gd name="T15" fmla="*/ 179 h 188"/>
                <a:gd name="T16" fmla="*/ 2 w 385"/>
                <a:gd name="T17" fmla="*/ 174 h 188"/>
                <a:gd name="T18" fmla="*/ 0 w 385"/>
                <a:gd name="T19" fmla="*/ 169 h 188"/>
                <a:gd name="T20" fmla="*/ 0 w 385"/>
                <a:gd name="T21" fmla="*/ 164 h 188"/>
                <a:gd name="T22" fmla="*/ 0 w 385"/>
                <a:gd name="T23" fmla="*/ 96 h 188"/>
                <a:gd name="T24" fmla="*/ 0 w 385"/>
                <a:gd name="T25" fmla="*/ 96 h 188"/>
                <a:gd name="T26" fmla="*/ 0 w 385"/>
                <a:gd name="T27" fmla="*/ 92 h 188"/>
                <a:gd name="T28" fmla="*/ 1 w 385"/>
                <a:gd name="T29" fmla="*/ 88 h 188"/>
                <a:gd name="T30" fmla="*/ 5 w 385"/>
                <a:gd name="T31" fmla="*/ 80 h 188"/>
                <a:gd name="T32" fmla="*/ 12 w 385"/>
                <a:gd name="T33" fmla="*/ 75 h 188"/>
                <a:gd name="T34" fmla="*/ 16 w 385"/>
                <a:gd name="T35" fmla="*/ 73 h 188"/>
                <a:gd name="T36" fmla="*/ 19 w 385"/>
                <a:gd name="T37" fmla="*/ 72 h 188"/>
                <a:gd name="T38" fmla="*/ 355 w 385"/>
                <a:gd name="T39" fmla="*/ 1 h 188"/>
                <a:gd name="T40" fmla="*/ 355 w 385"/>
                <a:gd name="T41" fmla="*/ 1 h 188"/>
                <a:gd name="T42" fmla="*/ 360 w 385"/>
                <a:gd name="T43" fmla="*/ 0 h 188"/>
                <a:gd name="T44" fmla="*/ 366 w 385"/>
                <a:gd name="T45" fmla="*/ 1 h 188"/>
                <a:gd name="T46" fmla="*/ 370 w 385"/>
                <a:gd name="T47" fmla="*/ 2 h 188"/>
                <a:gd name="T48" fmla="*/ 375 w 385"/>
                <a:gd name="T49" fmla="*/ 6 h 188"/>
                <a:gd name="T50" fmla="*/ 375 w 385"/>
                <a:gd name="T51" fmla="*/ 6 h 188"/>
                <a:gd name="T52" fmla="*/ 379 w 385"/>
                <a:gd name="T53" fmla="*/ 9 h 188"/>
                <a:gd name="T54" fmla="*/ 382 w 385"/>
                <a:gd name="T55" fmla="*/ 14 h 188"/>
                <a:gd name="T56" fmla="*/ 384 w 385"/>
                <a:gd name="T57" fmla="*/ 20 h 188"/>
                <a:gd name="T58" fmla="*/ 385 w 385"/>
                <a:gd name="T59" fmla="*/ 25 h 188"/>
                <a:gd name="T60" fmla="*/ 385 w 385"/>
                <a:gd name="T61" fmla="*/ 92 h 188"/>
                <a:gd name="T62" fmla="*/ 385 w 385"/>
                <a:gd name="T63" fmla="*/ 92 h 188"/>
                <a:gd name="T64" fmla="*/ 385 w 385"/>
                <a:gd name="T65" fmla="*/ 97 h 188"/>
                <a:gd name="T66" fmla="*/ 384 w 385"/>
                <a:gd name="T67" fmla="*/ 101 h 188"/>
                <a:gd name="T68" fmla="*/ 379 w 385"/>
                <a:gd name="T69" fmla="*/ 108 h 188"/>
                <a:gd name="T70" fmla="*/ 373 w 385"/>
                <a:gd name="T71" fmla="*/ 114 h 188"/>
                <a:gd name="T72" fmla="*/ 369 w 385"/>
                <a:gd name="T73" fmla="*/ 115 h 188"/>
                <a:gd name="T74" fmla="*/ 365 w 385"/>
                <a:gd name="T75" fmla="*/ 116 h 188"/>
                <a:gd name="T76" fmla="*/ 30 w 385"/>
                <a:gd name="T77" fmla="*/ 187 h 188"/>
                <a:gd name="T78" fmla="*/ 30 w 385"/>
                <a:gd name="T79" fmla="*/ 187 h 188"/>
                <a:gd name="T80" fmla="*/ 25 w 385"/>
                <a:gd name="T81" fmla="*/ 188 h 188"/>
                <a:gd name="T82" fmla="*/ 25 w 385"/>
                <a:gd name="T83" fmla="*/ 188 h 188"/>
                <a:gd name="T84" fmla="*/ 50 w 385"/>
                <a:gd name="T85" fmla="*/ 116 h 188"/>
                <a:gd name="T86" fmla="*/ 50 w 385"/>
                <a:gd name="T87" fmla="*/ 133 h 188"/>
                <a:gd name="T88" fmla="*/ 335 w 385"/>
                <a:gd name="T89" fmla="*/ 72 h 188"/>
                <a:gd name="T90" fmla="*/ 335 w 385"/>
                <a:gd name="T91" fmla="*/ 56 h 188"/>
                <a:gd name="T92" fmla="*/ 50 w 385"/>
                <a:gd name="T93" fmla="*/ 1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5" h="188">
                  <a:moveTo>
                    <a:pt x="25" y="188"/>
                  </a:moveTo>
                  <a:lnTo>
                    <a:pt x="25" y="188"/>
                  </a:lnTo>
                  <a:lnTo>
                    <a:pt x="20" y="188"/>
                  </a:lnTo>
                  <a:lnTo>
                    <a:pt x="17" y="187"/>
                  </a:lnTo>
                  <a:lnTo>
                    <a:pt x="12" y="185"/>
                  </a:lnTo>
                  <a:lnTo>
                    <a:pt x="8" y="183"/>
                  </a:lnTo>
                  <a:lnTo>
                    <a:pt x="8" y="183"/>
                  </a:lnTo>
                  <a:lnTo>
                    <a:pt x="5" y="179"/>
                  </a:lnTo>
                  <a:lnTo>
                    <a:pt x="2" y="174"/>
                  </a:lnTo>
                  <a:lnTo>
                    <a:pt x="0" y="169"/>
                  </a:lnTo>
                  <a:lnTo>
                    <a:pt x="0" y="164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1" y="88"/>
                  </a:lnTo>
                  <a:lnTo>
                    <a:pt x="5" y="80"/>
                  </a:lnTo>
                  <a:lnTo>
                    <a:pt x="12" y="75"/>
                  </a:lnTo>
                  <a:lnTo>
                    <a:pt x="16" y="73"/>
                  </a:lnTo>
                  <a:lnTo>
                    <a:pt x="19" y="72"/>
                  </a:lnTo>
                  <a:lnTo>
                    <a:pt x="355" y="1"/>
                  </a:lnTo>
                  <a:lnTo>
                    <a:pt x="355" y="1"/>
                  </a:lnTo>
                  <a:lnTo>
                    <a:pt x="360" y="0"/>
                  </a:lnTo>
                  <a:lnTo>
                    <a:pt x="366" y="1"/>
                  </a:lnTo>
                  <a:lnTo>
                    <a:pt x="370" y="2"/>
                  </a:lnTo>
                  <a:lnTo>
                    <a:pt x="375" y="6"/>
                  </a:lnTo>
                  <a:lnTo>
                    <a:pt x="375" y="6"/>
                  </a:lnTo>
                  <a:lnTo>
                    <a:pt x="379" y="9"/>
                  </a:lnTo>
                  <a:lnTo>
                    <a:pt x="382" y="14"/>
                  </a:lnTo>
                  <a:lnTo>
                    <a:pt x="384" y="20"/>
                  </a:lnTo>
                  <a:lnTo>
                    <a:pt x="385" y="25"/>
                  </a:lnTo>
                  <a:lnTo>
                    <a:pt x="385" y="92"/>
                  </a:lnTo>
                  <a:lnTo>
                    <a:pt x="385" y="92"/>
                  </a:lnTo>
                  <a:lnTo>
                    <a:pt x="385" y="97"/>
                  </a:lnTo>
                  <a:lnTo>
                    <a:pt x="384" y="101"/>
                  </a:lnTo>
                  <a:lnTo>
                    <a:pt x="379" y="108"/>
                  </a:lnTo>
                  <a:lnTo>
                    <a:pt x="373" y="114"/>
                  </a:lnTo>
                  <a:lnTo>
                    <a:pt x="369" y="115"/>
                  </a:lnTo>
                  <a:lnTo>
                    <a:pt x="365" y="116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25" y="188"/>
                  </a:lnTo>
                  <a:lnTo>
                    <a:pt x="25" y="188"/>
                  </a:lnTo>
                  <a:close/>
                  <a:moveTo>
                    <a:pt x="50" y="116"/>
                  </a:moveTo>
                  <a:lnTo>
                    <a:pt x="50" y="133"/>
                  </a:lnTo>
                  <a:lnTo>
                    <a:pt x="335" y="72"/>
                  </a:lnTo>
                  <a:lnTo>
                    <a:pt x="335" y="56"/>
                  </a:lnTo>
                  <a:lnTo>
                    <a:pt x="5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42" name="그룹 43"/>
          <p:cNvGrpSpPr/>
          <p:nvPr/>
        </p:nvGrpSpPr>
        <p:grpSpPr>
          <a:xfrm>
            <a:off x="6938028" y="3478235"/>
            <a:ext cx="567472" cy="632120"/>
            <a:chOff x="4263631" y="4667231"/>
            <a:chExt cx="627063" cy="698500"/>
          </a:xfrm>
          <a:solidFill>
            <a:schemeClr val="bg1"/>
          </a:solidFill>
        </p:grpSpPr>
        <p:sp>
          <p:nvSpPr>
            <p:cNvPr id="243" name="Freeform 34"/>
            <p:cNvSpPr>
              <a:spLocks noEditPoints="1"/>
            </p:cNvSpPr>
            <p:nvPr/>
          </p:nvSpPr>
          <p:spPr bwMode="auto">
            <a:xfrm>
              <a:off x="4416031" y="4667231"/>
              <a:ext cx="320675" cy="698500"/>
            </a:xfrm>
            <a:custGeom>
              <a:avLst/>
              <a:gdLst>
                <a:gd name="T0" fmla="*/ 272 w 606"/>
                <a:gd name="T1" fmla="*/ 1318 h 1321"/>
                <a:gd name="T2" fmla="*/ 213 w 606"/>
                <a:gd name="T3" fmla="*/ 1292 h 1321"/>
                <a:gd name="T4" fmla="*/ 158 w 606"/>
                <a:gd name="T5" fmla="*/ 1242 h 1321"/>
                <a:gd name="T6" fmla="*/ 110 w 606"/>
                <a:gd name="T7" fmla="*/ 1172 h 1321"/>
                <a:gd name="T8" fmla="*/ 69 w 606"/>
                <a:gd name="T9" fmla="*/ 1083 h 1321"/>
                <a:gd name="T10" fmla="*/ 37 w 606"/>
                <a:gd name="T11" fmla="*/ 978 h 1321"/>
                <a:gd name="T12" fmla="*/ 15 w 606"/>
                <a:gd name="T13" fmla="*/ 858 h 1321"/>
                <a:gd name="T14" fmla="*/ 3 w 606"/>
                <a:gd name="T15" fmla="*/ 729 h 1321"/>
                <a:gd name="T16" fmla="*/ 2 w 606"/>
                <a:gd name="T17" fmla="*/ 626 h 1321"/>
                <a:gd name="T18" fmla="*/ 10 w 606"/>
                <a:gd name="T19" fmla="*/ 494 h 1321"/>
                <a:gd name="T20" fmla="*/ 30 w 606"/>
                <a:gd name="T21" fmla="*/ 371 h 1321"/>
                <a:gd name="T22" fmla="*/ 60 w 606"/>
                <a:gd name="T23" fmla="*/ 262 h 1321"/>
                <a:gd name="T24" fmla="*/ 99 w 606"/>
                <a:gd name="T25" fmla="*/ 170 h 1321"/>
                <a:gd name="T26" fmla="*/ 145 w 606"/>
                <a:gd name="T27" fmla="*/ 94 h 1321"/>
                <a:gd name="T28" fmla="*/ 199 w 606"/>
                <a:gd name="T29" fmla="*/ 39 h 1321"/>
                <a:gd name="T30" fmla="*/ 257 w 606"/>
                <a:gd name="T31" fmla="*/ 7 h 1321"/>
                <a:gd name="T32" fmla="*/ 303 w 606"/>
                <a:gd name="T33" fmla="*/ 0 h 1321"/>
                <a:gd name="T34" fmla="*/ 365 w 606"/>
                <a:gd name="T35" fmla="*/ 13 h 1321"/>
                <a:gd name="T36" fmla="*/ 422 w 606"/>
                <a:gd name="T37" fmla="*/ 51 h 1321"/>
                <a:gd name="T38" fmla="*/ 474 w 606"/>
                <a:gd name="T39" fmla="*/ 111 h 1321"/>
                <a:gd name="T40" fmla="*/ 518 w 606"/>
                <a:gd name="T41" fmla="*/ 191 h 1321"/>
                <a:gd name="T42" fmla="*/ 555 w 606"/>
                <a:gd name="T43" fmla="*/ 288 h 1321"/>
                <a:gd name="T44" fmla="*/ 583 w 606"/>
                <a:gd name="T45" fmla="*/ 401 h 1321"/>
                <a:gd name="T46" fmla="*/ 600 w 606"/>
                <a:gd name="T47" fmla="*/ 526 h 1321"/>
                <a:gd name="T48" fmla="*/ 606 w 606"/>
                <a:gd name="T49" fmla="*/ 660 h 1321"/>
                <a:gd name="T50" fmla="*/ 602 w 606"/>
                <a:gd name="T51" fmla="*/ 762 h 1321"/>
                <a:gd name="T52" fmla="*/ 588 w 606"/>
                <a:gd name="T53" fmla="*/ 889 h 1321"/>
                <a:gd name="T54" fmla="*/ 563 w 606"/>
                <a:gd name="T55" fmla="*/ 1006 h 1321"/>
                <a:gd name="T56" fmla="*/ 529 w 606"/>
                <a:gd name="T57" fmla="*/ 1106 h 1321"/>
                <a:gd name="T58" fmla="*/ 486 w 606"/>
                <a:gd name="T59" fmla="*/ 1192 h 1321"/>
                <a:gd name="T60" fmla="*/ 436 w 606"/>
                <a:gd name="T61" fmla="*/ 1257 h 1321"/>
                <a:gd name="T62" fmla="*/ 380 w 606"/>
                <a:gd name="T63" fmla="*/ 1300 h 1321"/>
                <a:gd name="T64" fmla="*/ 320 w 606"/>
                <a:gd name="T65" fmla="*/ 1320 h 1321"/>
                <a:gd name="T66" fmla="*/ 303 w 606"/>
                <a:gd name="T67" fmla="*/ 50 h 1321"/>
                <a:gd name="T68" fmla="*/ 253 w 606"/>
                <a:gd name="T69" fmla="*/ 63 h 1321"/>
                <a:gd name="T70" fmla="*/ 206 w 606"/>
                <a:gd name="T71" fmla="*/ 98 h 1321"/>
                <a:gd name="T72" fmla="*/ 163 w 606"/>
                <a:gd name="T73" fmla="*/ 155 h 1321"/>
                <a:gd name="T74" fmla="*/ 126 w 606"/>
                <a:gd name="T75" fmla="*/ 230 h 1321"/>
                <a:gd name="T76" fmla="*/ 82 w 606"/>
                <a:gd name="T77" fmla="*/ 371 h 1321"/>
                <a:gd name="T78" fmla="*/ 51 w 606"/>
                <a:gd name="T79" fmla="*/ 599 h 1321"/>
                <a:gd name="T80" fmla="*/ 56 w 606"/>
                <a:gd name="T81" fmla="*/ 781 h 1321"/>
                <a:gd name="T82" fmla="*/ 94 w 606"/>
                <a:gd name="T83" fmla="*/ 1000 h 1321"/>
                <a:gd name="T84" fmla="*/ 135 w 606"/>
                <a:gd name="T85" fmla="*/ 1110 h 1321"/>
                <a:gd name="T86" fmla="*/ 174 w 606"/>
                <a:gd name="T87" fmla="*/ 1181 h 1321"/>
                <a:gd name="T88" fmla="*/ 218 w 606"/>
                <a:gd name="T89" fmla="*/ 1234 h 1321"/>
                <a:gd name="T90" fmla="*/ 265 w 606"/>
                <a:gd name="T91" fmla="*/ 1264 h 1321"/>
                <a:gd name="T92" fmla="*/ 303 w 606"/>
                <a:gd name="T93" fmla="*/ 1272 h 1321"/>
                <a:gd name="T94" fmla="*/ 354 w 606"/>
                <a:gd name="T95" fmla="*/ 1258 h 1321"/>
                <a:gd name="T96" fmla="*/ 400 w 606"/>
                <a:gd name="T97" fmla="*/ 1223 h 1321"/>
                <a:gd name="T98" fmla="*/ 443 w 606"/>
                <a:gd name="T99" fmla="*/ 1165 h 1321"/>
                <a:gd name="T100" fmla="*/ 481 w 606"/>
                <a:gd name="T101" fmla="*/ 1090 h 1321"/>
                <a:gd name="T102" fmla="*/ 525 w 606"/>
                <a:gd name="T103" fmla="*/ 949 h 1321"/>
                <a:gd name="T104" fmla="*/ 555 w 606"/>
                <a:gd name="T105" fmla="*/ 722 h 1321"/>
                <a:gd name="T106" fmla="*/ 551 w 606"/>
                <a:gd name="T107" fmla="*/ 539 h 1321"/>
                <a:gd name="T108" fmla="*/ 512 w 606"/>
                <a:gd name="T109" fmla="*/ 322 h 1321"/>
                <a:gd name="T110" fmla="*/ 473 w 606"/>
                <a:gd name="T111" fmla="*/ 210 h 1321"/>
                <a:gd name="T112" fmla="*/ 434 w 606"/>
                <a:gd name="T113" fmla="*/ 140 h 1321"/>
                <a:gd name="T114" fmla="*/ 390 w 606"/>
                <a:gd name="T115" fmla="*/ 88 h 1321"/>
                <a:gd name="T116" fmla="*/ 341 w 606"/>
                <a:gd name="T117" fmla="*/ 57 h 1321"/>
                <a:gd name="T118" fmla="*/ 303 w 606"/>
                <a:gd name="T119" fmla="*/ 5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6" h="1321">
                  <a:moveTo>
                    <a:pt x="303" y="1321"/>
                  </a:moveTo>
                  <a:lnTo>
                    <a:pt x="303" y="1321"/>
                  </a:lnTo>
                  <a:lnTo>
                    <a:pt x="288" y="1320"/>
                  </a:lnTo>
                  <a:lnTo>
                    <a:pt x="272" y="1318"/>
                  </a:lnTo>
                  <a:lnTo>
                    <a:pt x="257" y="1313"/>
                  </a:lnTo>
                  <a:lnTo>
                    <a:pt x="241" y="1308"/>
                  </a:lnTo>
                  <a:lnTo>
                    <a:pt x="227" y="1300"/>
                  </a:lnTo>
                  <a:lnTo>
                    <a:pt x="213" y="1292"/>
                  </a:lnTo>
                  <a:lnTo>
                    <a:pt x="199" y="1281"/>
                  </a:lnTo>
                  <a:lnTo>
                    <a:pt x="184" y="1270"/>
                  </a:lnTo>
                  <a:lnTo>
                    <a:pt x="171" y="1257"/>
                  </a:lnTo>
                  <a:lnTo>
                    <a:pt x="158" y="1242"/>
                  </a:lnTo>
                  <a:lnTo>
                    <a:pt x="145" y="1226"/>
                  </a:lnTo>
                  <a:lnTo>
                    <a:pt x="133" y="1210"/>
                  </a:lnTo>
                  <a:lnTo>
                    <a:pt x="122" y="1192"/>
                  </a:lnTo>
                  <a:lnTo>
                    <a:pt x="110" y="1172"/>
                  </a:lnTo>
                  <a:lnTo>
                    <a:pt x="99" y="1152"/>
                  </a:lnTo>
                  <a:lnTo>
                    <a:pt x="88" y="1129"/>
                  </a:lnTo>
                  <a:lnTo>
                    <a:pt x="79" y="1106"/>
                  </a:lnTo>
                  <a:lnTo>
                    <a:pt x="69" y="1083"/>
                  </a:lnTo>
                  <a:lnTo>
                    <a:pt x="60" y="1058"/>
                  </a:lnTo>
                  <a:lnTo>
                    <a:pt x="51" y="1032"/>
                  </a:lnTo>
                  <a:lnTo>
                    <a:pt x="44" y="1006"/>
                  </a:lnTo>
                  <a:lnTo>
                    <a:pt x="37" y="978"/>
                  </a:lnTo>
                  <a:lnTo>
                    <a:pt x="30" y="950"/>
                  </a:lnTo>
                  <a:lnTo>
                    <a:pt x="24" y="920"/>
                  </a:lnTo>
                  <a:lnTo>
                    <a:pt x="19" y="889"/>
                  </a:lnTo>
                  <a:lnTo>
                    <a:pt x="15" y="858"/>
                  </a:lnTo>
                  <a:lnTo>
                    <a:pt x="10" y="827"/>
                  </a:lnTo>
                  <a:lnTo>
                    <a:pt x="6" y="795"/>
                  </a:lnTo>
                  <a:lnTo>
                    <a:pt x="4" y="762"/>
                  </a:lnTo>
                  <a:lnTo>
                    <a:pt x="3" y="729"/>
                  </a:lnTo>
                  <a:lnTo>
                    <a:pt x="2" y="694"/>
                  </a:lnTo>
                  <a:lnTo>
                    <a:pt x="0" y="660"/>
                  </a:lnTo>
                  <a:lnTo>
                    <a:pt x="0" y="660"/>
                  </a:lnTo>
                  <a:lnTo>
                    <a:pt x="2" y="626"/>
                  </a:lnTo>
                  <a:lnTo>
                    <a:pt x="3" y="592"/>
                  </a:lnTo>
                  <a:lnTo>
                    <a:pt x="4" y="558"/>
                  </a:lnTo>
                  <a:lnTo>
                    <a:pt x="6" y="526"/>
                  </a:lnTo>
                  <a:lnTo>
                    <a:pt x="10" y="494"/>
                  </a:lnTo>
                  <a:lnTo>
                    <a:pt x="15" y="462"/>
                  </a:lnTo>
                  <a:lnTo>
                    <a:pt x="19" y="431"/>
                  </a:lnTo>
                  <a:lnTo>
                    <a:pt x="24" y="401"/>
                  </a:lnTo>
                  <a:lnTo>
                    <a:pt x="30" y="371"/>
                  </a:lnTo>
                  <a:lnTo>
                    <a:pt x="37" y="343"/>
                  </a:lnTo>
                  <a:lnTo>
                    <a:pt x="44" y="316"/>
                  </a:lnTo>
                  <a:lnTo>
                    <a:pt x="51" y="288"/>
                  </a:lnTo>
                  <a:lnTo>
                    <a:pt x="60" y="262"/>
                  </a:lnTo>
                  <a:lnTo>
                    <a:pt x="69" y="237"/>
                  </a:lnTo>
                  <a:lnTo>
                    <a:pt x="79" y="214"/>
                  </a:lnTo>
                  <a:lnTo>
                    <a:pt x="88" y="191"/>
                  </a:lnTo>
                  <a:lnTo>
                    <a:pt x="99" y="170"/>
                  </a:lnTo>
                  <a:lnTo>
                    <a:pt x="110" y="148"/>
                  </a:lnTo>
                  <a:lnTo>
                    <a:pt x="122" y="129"/>
                  </a:lnTo>
                  <a:lnTo>
                    <a:pt x="133" y="111"/>
                  </a:lnTo>
                  <a:lnTo>
                    <a:pt x="145" y="94"/>
                  </a:lnTo>
                  <a:lnTo>
                    <a:pt x="158" y="78"/>
                  </a:lnTo>
                  <a:lnTo>
                    <a:pt x="171" y="64"/>
                  </a:lnTo>
                  <a:lnTo>
                    <a:pt x="184" y="51"/>
                  </a:lnTo>
                  <a:lnTo>
                    <a:pt x="199" y="39"/>
                  </a:lnTo>
                  <a:lnTo>
                    <a:pt x="213" y="28"/>
                  </a:lnTo>
                  <a:lnTo>
                    <a:pt x="227" y="20"/>
                  </a:lnTo>
                  <a:lnTo>
                    <a:pt x="241" y="13"/>
                  </a:lnTo>
                  <a:lnTo>
                    <a:pt x="257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320" y="1"/>
                  </a:lnTo>
                  <a:lnTo>
                    <a:pt x="335" y="3"/>
                  </a:lnTo>
                  <a:lnTo>
                    <a:pt x="351" y="7"/>
                  </a:lnTo>
                  <a:lnTo>
                    <a:pt x="365" y="13"/>
                  </a:lnTo>
                  <a:lnTo>
                    <a:pt x="380" y="20"/>
                  </a:lnTo>
                  <a:lnTo>
                    <a:pt x="395" y="28"/>
                  </a:lnTo>
                  <a:lnTo>
                    <a:pt x="409" y="39"/>
                  </a:lnTo>
                  <a:lnTo>
                    <a:pt x="422" y="51"/>
                  </a:lnTo>
                  <a:lnTo>
                    <a:pt x="436" y="64"/>
                  </a:lnTo>
                  <a:lnTo>
                    <a:pt x="449" y="78"/>
                  </a:lnTo>
                  <a:lnTo>
                    <a:pt x="461" y="94"/>
                  </a:lnTo>
                  <a:lnTo>
                    <a:pt x="474" y="111"/>
                  </a:lnTo>
                  <a:lnTo>
                    <a:pt x="486" y="129"/>
                  </a:lnTo>
                  <a:lnTo>
                    <a:pt x="497" y="148"/>
                  </a:lnTo>
                  <a:lnTo>
                    <a:pt x="509" y="170"/>
                  </a:lnTo>
                  <a:lnTo>
                    <a:pt x="518" y="191"/>
                  </a:lnTo>
                  <a:lnTo>
                    <a:pt x="529" y="214"/>
                  </a:lnTo>
                  <a:lnTo>
                    <a:pt x="538" y="237"/>
                  </a:lnTo>
                  <a:lnTo>
                    <a:pt x="546" y="262"/>
                  </a:lnTo>
                  <a:lnTo>
                    <a:pt x="555" y="288"/>
                  </a:lnTo>
                  <a:lnTo>
                    <a:pt x="563" y="316"/>
                  </a:lnTo>
                  <a:lnTo>
                    <a:pt x="570" y="343"/>
                  </a:lnTo>
                  <a:lnTo>
                    <a:pt x="577" y="371"/>
                  </a:lnTo>
                  <a:lnTo>
                    <a:pt x="583" y="401"/>
                  </a:lnTo>
                  <a:lnTo>
                    <a:pt x="588" y="431"/>
                  </a:lnTo>
                  <a:lnTo>
                    <a:pt x="593" y="462"/>
                  </a:lnTo>
                  <a:lnTo>
                    <a:pt x="596" y="494"/>
                  </a:lnTo>
                  <a:lnTo>
                    <a:pt x="600" y="526"/>
                  </a:lnTo>
                  <a:lnTo>
                    <a:pt x="602" y="558"/>
                  </a:lnTo>
                  <a:lnTo>
                    <a:pt x="605" y="592"/>
                  </a:lnTo>
                  <a:lnTo>
                    <a:pt x="606" y="626"/>
                  </a:lnTo>
                  <a:lnTo>
                    <a:pt x="606" y="660"/>
                  </a:lnTo>
                  <a:lnTo>
                    <a:pt x="606" y="660"/>
                  </a:lnTo>
                  <a:lnTo>
                    <a:pt x="606" y="694"/>
                  </a:lnTo>
                  <a:lnTo>
                    <a:pt x="605" y="729"/>
                  </a:lnTo>
                  <a:lnTo>
                    <a:pt x="602" y="762"/>
                  </a:lnTo>
                  <a:lnTo>
                    <a:pt x="600" y="795"/>
                  </a:lnTo>
                  <a:lnTo>
                    <a:pt x="596" y="827"/>
                  </a:lnTo>
                  <a:lnTo>
                    <a:pt x="593" y="858"/>
                  </a:lnTo>
                  <a:lnTo>
                    <a:pt x="588" y="889"/>
                  </a:lnTo>
                  <a:lnTo>
                    <a:pt x="583" y="920"/>
                  </a:lnTo>
                  <a:lnTo>
                    <a:pt x="577" y="950"/>
                  </a:lnTo>
                  <a:lnTo>
                    <a:pt x="570" y="978"/>
                  </a:lnTo>
                  <a:lnTo>
                    <a:pt x="563" y="1006"/>
                  </a:lnTo>
                  <a:lnTo>
                    <a:pt x="555" y="1032"/>
                  </a:lnTo>
                  <a:lnTo>
                    <a:pt x="546" y="1058"/>
                  </a:lnTo>
                  <a:lnTo>
                    <a:pt x="538" y="1083"/>
                  </a:lnTo>
                  <a:lnTo>
                    <a:pt x="529" y="1106"/>
                  </a:lnTo>
                  <a:lnTo>
                    <a:pt x="518" y="1129"/>
                  </a:lnTo>
                  <a:lnTo>
                    <a:pt x="509" y="1152"/>
                  </a:lnTo>
                  <a:lnTo>
                    <a:pt x="497" y="1172"/>
                  </a:lnTo>
                  <a:lnTo>
                    <a:pt x="486" y="1192"/>
                  </a:lnTo>
                  <a:lnTo>
                    <a:pt x="474" y="1210"/>
                  </a:lnTo>
                  <a:lnTo>
                    <a:pt x="461" y="1226"/>
                  </a:lnTo>
                  <a:lnTo>
                    <a:pt x="449" y="1242"/>
                  </a:lnTo>
                  <a:lnTo>
                    <a:pt x="436" y="1257"/>
                  </a:lnTo>
                  <a:lnTo>
                    <a:pt x="422" y="1270"/>
                  </a:lnTo>
                  <a:lnTo>
                    <a:pt x="409" y="1281"/>
                  </a:lnTo>
                  <a:lnTo>
                    <a:pt x="395" y="1292"/>
                  </a:lnTo>
                  <a:lnTo>
                    <a:pt x="380" y="1300"/>
                  </a:lnTo>
                  <a:lnTo>
                    <a:pt x="365" y="1308"/>
                  </a:lnTo>
                  <a:lnTo>
                    <a:pt x="351" y="1313"/>
                  </a:lnTo>
                  <a:lnTo>
                    <a:pt x="335" y="1318"/>
                  </a:lnTo>
                  <a:lnTo>
                    <a:pt x="320" y="1320"/>
                  </a:lnTo>
                  <a:lnTo>
                    <a:pt x="303" y="1321"/>
                  </a:lnTo>
                  <a:lnTo>
                    <a:pt x="303" y="1321"/>
                  </a:lnTo>
                  <a:close/>
                  <a:moveTo>
                    <a:pt x="303" y="50"/>
                  </a:moveTo>
                  <a:lnTo>
                    <a:pt x="303" y="50"/>
                  </a:lnTo>
                  <a:lnTo>
                    <a:pt x="291" y="51"/>
                  </a:lnTo>
                  <a:lnTo>
                    <a:pt x="278" y="53"/>
                  </a:lnTo>
                  <a:lnTo>
                    <a:pt x="265" y="57"/>
                  </a:lnTo>
                  <a:lnTo>
                    <a:pt x="253" y="63"/>
                  </a:lnTo>
                  <a:lnTo>
                    <a:pt x="241" y="69"/>
                  </a:lnTo>
                  <a:lnTo>
                    <a:pt x="230" y="77"/>
                  </a:lnTo>
                  <a:lnTo>
                    <a:pt x="218" y="88"/>
                  </a:lnTo>
                  <a:lnTo>
                    <a:pt x="206" y="98"/>
                  </a:lnTo>
                  <a:lnTo>
                    <a:pt x="195" y="110"/>
                  </a:lnTo>
                  <a:lnTo>
                    <a:pt x="184" y="124"/>
                  </a:lnTo>
                  <a:lnTo>
                    <a:pt x="174" y="140"/>
                  </a:lnTo>
                  <a:lnTo>
                    <a:pt x="163" y="155"/>
                  </a:lnTo>
                  <a:lnTo>
                    <a:pt x="154" y="173"/>
                  </a:lnTo>
                  <a:lnTo>
                    <a:pt x="144" y="191"/>
                  </a:lnTo>
                  <a:lnTo>
                    <a:pt x="135" y="210"/>
                  </a:lnTo>
                  <a:lnTo>
                    <a:pt x="126" y="230"/>
                  </a:lnTo>
                  <a:lnTo>
                    <a:pt x="117" y="252"/>
                  </a:lnTo>
                  <a:lnTo>
                    <a:pt x="110" y="274"/>
                  </a:lnTo>
                  <a:lnTo>
                    <a:pt x="94" y="322"/>
                  </a:lnTo>
                  <a:lnTo>
                    <a:pt x="82" y="371"/>
                  </a:lnTo>
                  <a:lnTo>
                    <a:pt x="70" y="425"/>
                  </a:lnTo>
                  <a:lnTo>
                    <a:pt x="62" y="481"/>
                  </a:lnTo>
                  <a:lnTo>
                    <a:pt x="56" y="539"/>
                  </a:lnTo>
                  <a:lnTo>
                    <a:pt x="51" y="599"/>
                  </a:lnTo>
                  <a:lnTo>
                    <a:pt x="50" y="660"/>
                  </a:lnTo>
                  <a:lnTo>
                    <a:pt x="50" y="660"/>
                  </a:lnTo>
                  <a:lnTo>
                    <a:pt x="51" y="722"/>
                  </a:lnTo>
                  <a:lnTo>
                    <a:pt x="56" y="781"/>
                  </a:lnTo>
                  <a:lnTo>
                    <a:pt x="62" y="839"/>
                  </a:lnTo>
                  <a:lnTo>
                    <a:pt x="70" y="895"/>
                  </a:lnTo>
                  <a:lnTo>
                    <a:pt x="82" y="949"/>
                  </a:lnTo>
                  <a:lnTo>
                    <a:pt x="94" y="1000"/>
                  </a:lnTo>
                  <a:lnTo>
                    <a:pt x="110" y="1046"/>
                  </a:lnTo>
                  <a:lnTo>
                    <a:pt x="117" y="1068"/>
                  </a:lnTo>
                  <a:lnTo>
                    <a:pt x="126" y="1090"/>
                  </a:lnTo>
                  <a:lnTo>
                    <a:pt x="135" y="1110"/>
                  </a:lnTo>
                  <a:lnTo>
                    <a:pt x="144" y="1130"/>
                  </a:lnTo>
                  <a:lnTo>
                    <a:pt x="154" y="1148"/>
                  </a:lnTo>
                  <a:lnTo>
                    <a:pt x="163" y="1165"/>
                  </a:lnTo>
                  <a:lnTo>
                    <a:pt x="174" y="1181"/>
                  </a:lnTo>
                  <a:lnTo>
                    <a:pt x="184" y="1197"/>
                  </a:lnTo>
                  <a:lnTo>
                    <a:pt x="195" y="1210"/>
                  </a:lnTo>
                  <a:lnTo>
                    <a:pt x="206" y="1223"/>
                  </a:lnTo>
                  <a:lnTo>
                    <a:pt x="218" y="1234"/>
                  </a:lnTo>
                  <a:lnTo>
                    <a:pt x="230" y="1243"/>
                  </a:lnTo>
                  <a:lnTo>
                    <a:pt x="241" y="1251"/>
                  </a:lnTo>
                  <a:lnTo>
                    <a:pt x="253" y="1258"/>
                  </a:lnTo>
                  <a:lnTo>
                    <a:pt x="265" y="1264"/>
                  </a:lnTo>
                  <a:lnTo>
                    <a:pt x="278" y="1268"/>
                  </a:lnTo>
                  <a:lnTo>
                    <a:pt x="291" y="1270"/>
                  </a:lnTo>
                  <a:lnTo>
                    <a:pt x="303" y="1272"/>
                  </a:lnTo>
                  <a:lnTo>
                    <a:pt x="303" y="1272"/>
                  </a:lnTo>
                  <a:lnTo>
                    <a:pt x="316" y="1270"/>
                  </a:lnTo>
                  <a:lnTo>
                    <a:pt x="329" y="1268"/>
                  </a:lnTo>
                  <a:lnTo>
                    <a:pt x="341" y="1264"/>
                  </a:lnTo>
                  <a:lnTo>
                    <a:pt x="354" y="1258"/>
                  </a:lnTo>
                  <a:lnTo>
                    <a:pt x="366" y="1251"/>
                  </a:lnTo>
                  <a:lnTo>
                    <a:pt x="378" y="1243"/>
                  </a:lnTo>
                  <a:lnTo>
                    <a:pt x="390" y="1234"/>
                  </a:lnTo>
                  <a:lnTo>
                    <a:pt x="400" y="1223"/>
                  </a:lnTo>
                  <a:lnTo>
                    <a:pt x="412" y="1210"/>
                  </a:lnTo>
                  <a:lnTo>
                    <a:pt x="423" y="1197"/>
                  </a:lnTo>
                  <a:lnTo>
                    <a:pt x="434" y="1181"/>
                  </a:lnTo>
                  <a:lnTo>
                    <a:pt x="443" y="1165"/>
                  </a:lnTo>
                  <a:lnTo>
                    <a:pt x="454" y="1148"/>
                  </a:lnTo>
                  <a:lnTo>
                    <a:pt x="463" y="1130"/>
                  </a:lnTo>
                  <a:lnTo>
                    <a:pt x="473" y="1110"/>
                  </a:lnTo>
                  <a:lnTo>
                    <a:pt x="481" y="1090"/>
                  </a:lnTo>
                  <a:lnTo>
                    <a:pt x="490" y="1068"/>
                  </a:lnTo>
                  <a:lnTo>
                    <a:pt x="498" y="1046"/>
                  </a:lnTo>
                  <a:lnTo>
                    <a:pt x="512" y="1000"/>
                  </a:lnTo>
                  <a:lnTo>
                    <a:pt x="525" y="949"/>
                  </a:lnTo>
                  <a:lnTo>
                    <a:pt x="536" y="895"/>
                  </a:lnTo>
                  <a:lnTo>
                    <a:pt x="545" y="839"/>
                  </a:lnTo>
                  <a:lnTo>
                    <a:pt x="551" y="781"/>
                  </a:lnTo>
                  <a:lnTo>
                    <a:pt x="555" y="722"/>
                  </a:lnTo>
                  <a:lnTo>
                    <a:pt x="556" y="660"/>
                  </a:lnTo>
                  <a:lnTo>
                    <a:pt x="556" y="660"/>
                  </a:lnTo>
                  <a:lnTo>
                    <a:pt x="555" y="599"/>
                  </a:lnTo>
                  <a:lnTo>
                    <a:pt x="551" y="539"/>
                  </a:lnTo>
                  <a:lnTo>
                    <a:pt x="545" y="481"/>
                  </a:lnTo>
                  <a:lnTo>
                    <a:pt x="536" y="425"/>
                  </a:lnTo>
                  <a:lnTo>
                    <a:pt x="525" y="371"/>
                  </a:lnTo>
                  <a:lnTo>
                    <a:pt x="512" y="322"/>
                  </a:lnTo>
                  <a:lnTo>
                    <a:pt x="498" y="274"/>
                  </a:lnTo>
                  <a:lnTo>
                    <a:pt x="490" y="252"/>
                  </a:lnTo>
                  <a:lnTo>
                    <a:pt x="481" y="230"/>
                  </a:lnTo>
                  <a:lnTo>
                    <a:pt x="473" y="210"/>
                  </a:lnTo>
                  <a:lnTo>
                    <a:pt x="463" y="191"/>
                  </a:lnTo>
                  <a:lnTo>
                    <a:pt x="454" y="173"/>
                  </a:lnTo>
                  <a:lnTo>
                    <a:pt x="443" y="155"/>
                  </a:lnTo>
                  <a:lnTo>
                    <a:pt x="434" y="140"/>
                  </a:lnTo>
                  <a:lnTo>
                    <a:pt x="423" y="124"/>
                  </a:lnTo>
                  <a:lnTo>
                    <a:pt x="412" y="110"/>
                  </a:lnTo>
                  <a:lnTo>
                    <a:pt x="400" y="98"/>
                  </a:lnTo>
                  <a:lnTo>
                    <a:pt x="390" y="88"/>
                  </a:lnTo>
                  <a:lnTo>
                    <a:pt x="378" y="77"/>
                  </a:lnTo>
                  <a:lnTo>
                    <a:pt x="366" y="69"/>
                  </a:lnTo>
                  <a:lnTo>
                    <a:pt x="354" y="63"/>
                  </a:lnTo>
                  <a:lnTo>
                    <a:pt x="341" y="57"/>
                  </a:lnTo>
                  <a:lnTo>
                    <a:pt x="329" y="53"/>
                  </a:lnTo>
                  <a:lnTo>
                    <a:pt x="316" y="51"/>
                  </a:lnTo>
                  <a:lnTo>
                    <a:pt x="303" y="50"/>
                  </a:lnTo>
                  <a:lnTo>
                    <a:pt x="30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4" name="Freeform 35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892 w 1186"/>
                <a:gd name="T1" fmla="*/ 846 h 848"/>
                <a:gd name="T2" fmla="*/ 771 w 1186"/>
                <a:gd name="T3" fmla="*/ 824 h 848"/>
                <a:gd name="T4" fmla="*/ 642 w 1186"/>
                <a:gd name="T5" fmla="*/ 783 h 848"/>
                <a:gd name="T6" fmla="*/ 508 w 1186"/>
                <a:gd name="T7" fmla="*/ 723 h 848"/>
                <a:gd name="T8" fmla="*/ 412 w 1186"/>
                <a:gd name="T9" fmla="*/ 669 h 848"/>
                <a:gd name="T10" fmla="*/ 301 w 1186"/>
                <a:gd name="T11" fmla="*/ 595 h 848"/>
                <a:gd name="T12" fmla="*/ 206 w 1186"/>
                <a:gd name="T13" fmla="*/ 517 h 848"/>
                <a:gd name="T14" fmla="*/ 127 w 1186"/>
                <a:gd name="T15" fmla="*/ 436 h 848"/>
                <a:gd name="T16" fmla="*/ 65 w 1186"/>
                <a:gd name="T17" fmla="*/ 356 h 848"/>
                <a:gd name="T18" fmla="*/ 24 w 1186"/>
                <a:gd name="T19" fmla="*/ 278 h 848"/>
                <a:gd name="T20" fmla="*/ 2 w 1186"/>
                <a:gd name="T21" fmla="*/ 204 h 848"/>
                <a:gd name="T22" fmla="*/ 3 w 1186"/>
                <a:gd name="T23" fmla="*/ 138 h 848"/>
                <a:gd name="T24" fmla="*/ 20 w 1186"/>
                <a:gd name="T25" fmla="*/ 94 h 848"/>
                <a:gd name="T26" fmla="*/ 54 w 1186"/>
                <a:gd name="T27" fmla="*/ 54 h 848"/>
                <a:gd name="T28" fmla="*/ 102 w 1186"/>
                <a:gd name="T29" fmla="*/ 24 h 848"/>
                <a:gd name="T30" fmla="*/ 164 w 1186"/>
                <a:gd name="T31" fmla="*/ 7 h 848"/>
                <a:gd name="T32" fmla="*/ 237 w 1186"/>
                <a:gd name="T33" fmla="*/ 0 h 848"/>
                <a:gd name="T34" fmla="*/ 323 w 1186"/>
                <a:gd name="T35" fmla="*/ 7 h 848"/>
                <a:gd name="T36" fmla="*/ 446 w 1186"/>
                <a:gd name="T37" fmla="*/ 33 h 848"/>
                <a:gd name="T38" fmla="*/ 577 w 1186"/>
                <a:gd name="T39" fmla="*/ 80 h 848"/>
                <a:gd name="T40" fmla="*/ 711 w 1186"/>
                <a:gd name="T41" fmla="*/ 144 h 848"/>
                <a:gd name="T42" fmla="*/ 852 w 1186"/>
                <a:gd name="T43" fmla="*/ 230 h 848"/>
                <a:gd name="T44" fmla="*/ 971 w 1186"/>
                <a:gd name="T45" fmla="*/ 324 h 848"/>
                <a:gd name="T46" fmla="*/ 1050 w 1186"/>
                <a:gd name="T47" fmla="*/ 404 h 848"/>
                <a:gd name="T48" fmla="*/ 1100 w 1186"/>
                <a:gd name="T49" fmla="*/ 464 h 848"/>
                <a:gd name="T50" fmla="*/ 1151 w 1186"/>
                <a:gd name="T51" fmla="*/ 548 h 848"/>
                <a:gd name="T52" fmla="*/ 1180 w 1186"/>
                <a:gd name="T53" fmla="*/ 625 h 848"/>
                <a:gd name="T54" fmla="*/ 1185 w 1186"/>
                <a:gd name="T55" fmla="*/ 695 h 848"/>
                <a:gd name="T56" fmla="*/ 1164 w 1186"/>
                <a:gd name="T57" fmla="*/ 754 h 848"/>
                <a:gd name="T58" fmla="*/ 1141 w 1186"/>
                <a:gd name="T59" fmla="*/ 786 h 848"/>
                <a:gd name="T60" fmla="*/ 1097 w 1186"/>
                <a:gd name="T61" fmla="*/ 818 h 848"/>
                <a:gd name="T62" fmla="*/ 1038 w 1186"/>
                <a:gd name="T63" fmla="*/ 838 h 848"/>
                <a:gd name="T64" fmla="*/ 967 w 1186"/>
                <a:gd name="T65" fmla="*/ 848 h 848"/>
                <a:gd name="T66" fmla="*/ 237 w 1186"/>
                <a:gd name="T67" fmla="*/ 51 h 848"/>
                <a:gd name="T68" fmla="*/ 139 w 1186"/>
                <a:gd name="T69" fmla="*/ 64 h 848"/>
                <a:gd name="T70" fmla="*/ 98 w 1186"/>
                <a:gd name="T71" fmla="*/ 83 h 848"/>
                <a:gd name="T72" fmla="*/ 69 w 1186"/>
                <a:gd name="T73" fmla="*/ 111 h 848"/>
                <a:gd name="T74" fmla="*/ 53 w 1186"/>
                <a:gd name="T75" fmla="*/ 143 h 848"/>
                <a:gd name="T76" fmla="*/ 51 w 1186"/>
                <a:gd name="T77" fmla="*/ 197 h 848"/>
                <a:gd name="T78" fmla="*/ 69 w 1186"/>
                <a:gd name="T79" fmla="*/ 260 h 848"/>
                <a:gd name="T80" fmla="*/ 107 w 1186"/>
                <a:gd name="T81" fmla="*/ 328 h 848"/>
                <a:gd name="T82" fmla="*/ 161 w 1186"/>
                <a:gd name="T83" fmla="*/ 399 h 848"/>
                <a:gd name="T84" fmla="*/ 317 w 1186"/>
                <a:gd name="T85" fmla="*/ 544 h 848"/>
                <a:gd name="T86" fmla="*/ 466 w 1186"/>
                <a:gd name="T87" fmla="*/ 644 h 848"/>
                <a:gd name="T88" fmla="*/ 593 w 1186"/>
                <a:gd name="T89" fmla="*/ 708 h 848"/>
                <a:gd name="T90" fmla="*/ 719 w 1186"/>
                <a:gd name="T91" fmla="*/ 756 h 848"/>
                <a:gd name="T92" fmla="*/ 840 w 1186"/>
                <a:gd name="T93" fmla="*/ 787 h 848"/>
                <a:gd name="T94" fmla="*/ 948 w 1186"/>
                <a:gd name="T95" fmla="*/ 798 h 848"/>
                <a:gd name="T96" fmla="*/ 1034 w 1186"/>
                <a:gd name="T97" fmla="*/ 789 h 848"/>
                <a:gd name="T98" fmla="*/ 1078 w 1186"/>
                <a:gd name="T99" fmla="*/ 771 h 848"/>
                <a:gd name="T100" fmla="*/ 1110 w 1186"/>
                <a:gd name="T101" fmla="*/ 746 h 848"/>
                <a:gd name="T102" fmla="*/ 1126 w 1186"/>
                <a:gd name="T103" fmla="*/ 720 h 848"/>
                <a:gd name="T104" fmla="*/ 1135 w 1186"/>
                <a:gd name="T105" fmla="*/ 670 h 848"/>
                <a:gd name="T106" fmla="*/ 1124 w 1186"/>
                <a:gd name="T107" fmla="*/ 612 h 848"/>
                <a:gd name="T108" fmla="*/ 1094 w 1186"/>
                <a:gd name="T109" fmla="*/ 546 h 848"/>
                <a:gd name="T110" fmla="*/ 1060 w 1186"/>
                <a:gd name="T111" fmla="*/ 494 h 848"/>
                <a:gd name="T112" fmla="*/ 995 w 1186"/>
                <a:gd name="T113" fmla="*/ 417 h 848"/>
                <a:gd name="T114" fmla="*/ 870 w 1186"/>
                <a:gd name="T115" fmla="*/ 306 h 848"/>
                <a:gd name="T116" fmla="*/ 719 w 1186"/>
                <a:gd name="T117" fmla="*/ 206 h 848"/>
                <a:gd name="T118" fmla="*/ 592 w 1186"/>
                <a:gd name="T119" fmla="*/ 140 h 848"/>
                <a:gd name="T120" fmla="*/ 465 w 1186"/>
                <a:gd name="T121" fmla="*/ 92 h 848"/>
                <a:gd name="T122" fmla="*/ 345 w 1186"/>
                <a:gd name="T123" fmla="*/ 61 h 848"/>
                <a:gd name="T124" fmla="*/ 237 w 1186"/>
                <a:gd name="T125" fmla="*/ 5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948" y="848"/>
                  </a:moveTo>
                  <a:lnTo>
                    <a:pt x="948" y="848"/>
                  </a:lnTo>
                  <a:lnTo>
                    <a:pt x="921" y="847"/>
                  </a:lnTo>
                  <a:lnTo>
                    <a:pt x="892" y="846"/>
                  </a:lnTo>
                  <a:lnTo>
                    <a:pt x="863" y="842"/>
                  </a:lnTo>
                  <a:lnTo>
                    <a:pt x="833" y="837"/>
                  </a:lnTo>
                  <a:lnTo>
                    <a:pt x="802" y="831"/>
                  </a:lnTo>
                  <a:lnTo>
                    <a:pt x="771" y="824"/>
                  </a:lnTo>
                  <a:lnTo>
                    <a:pt x="739" y="816"/>
                  </a:lnTo>
                  <a:lnTo>
                    <a:pt x="707" y="805"/>
                  </a:lnTo>
                  <a:lnTo>
                    <a:pt x="674" y="794"/>
                  </a:lnTo>
                  <a:lnTo>
                    <a:pt x="642" y="783"/>
                  </a:lnTo>
                  <a:lnTo>
                    <a:pt x="609" y="770"/>
                  </a:lnTo>
                  <a:lnTo>
                    <a:pt x="576" y="755"/>
                  </a:lnTo>
                  <a:lnTo>
                    <a:pt x="541" y="740"/>
                  </a:lnTo>
                  <a:lnTo>
                    <a:pt x="508" y="723"/>
                  </a:lnTo>
                  <a:lnTo>
                    <a:pt x="475" y="705"/>
                  </a:lnTo>
                  <a:lnTo>
                    <a:pt x="441" y="686"/>
                  </a:lnTo>
                  <a:lnTo>
                    <a:pt x="441" y="686"/>
                  </a:lnTo>
                  <a:lnTo>
                    <a:pt x="412" y="669"/>
                  </a:lnTo>
                  <a:lnTo>
                    <a:pt x="383" y="651"/>
                  </a:lnTo>
                  <a:lnTo>
                    <a:pt x="355" y="633"/>
                  </a:lnTo>
                  <a:lnTo>
                    <a:pt x="327" y="614"/>
                  </a:lnTo>
                  <a:lnTo>
                    <a:pt x="301" y="595"/>
                  </a:lnTo>
                  <a:lnTo>
                    <a:pt x="276" y="576"/>
                  </a:lnTo>
                  <a:lnTo>
                    <a:pt x="251" y="556"/>
                  </a:lnTo>
                  <a:lnTo>
                    <a:pt x="228" y="537"/>
                  </a:lnTo>
                  <a:lnTo>
                    <a:pt x="206" y="517"/>
                  </a:lnTo>
                  <a:lnTo>
                    <a:pt x="185" y="496"/>
                  </a:lnTo>
                  <a:lnTo>
                    <a:pt x="164" y="476"/>
                  </a:lnTo>
                  <a:lnTo>
                    <a:pt x="145" y="456"/>
                  </a:lnTo>
                  <a:lnTo>
                    <a:pt x="127" y="436"/>
                  </a:lnTo>
                  <a:lnTo>
                    <a:pt x="109" y="416"/>
                  </a:lnTo>
                  <a:lnTo>
                    <a:pt x="94" y="396"/>
                  </a:lnTo>
                  <a:lnTo>
                    <a:pt x="78" y="375"/>
                  </a:lnTo>
                  <a:lnTo>
                    <a:pt x="65" y="356"/>
                  </a:lnTo>
                  <a:lnTo>
                    <a:pt x="53" y="336"/>
                  </a:lnTo>
                  <a:lnTo>
                    <a:pt x="41" y="317"/>
                  </a:lnTo>
                  <a:lnTo>
                    <a:pt x="32" y="297"/>
                  </a:lnTo>
                  <a:lnTo>
                    <a:pt x="24" y="278"/>
                  </a:lnTo>
                  <a:lnTo>
                    <a:pt x="16" y="259"/>
                  </a:lnTo>
                  <a:lnTo>
                    <a:pt x="10" y="241"/>
                  </a:lnTo>
                  <a:lnTo>
                    <a:pt x="6" y="222"/>
                  </a:lnTo>
                  <a:lnTo>
                    <a:pt x="2" y="204"/>
                  </a:lnTo>
                  <a:lnTo>
                    <a:pt x="0" y="188"/>
                  </a:lnTo>
                  <a:lnTo>
                    <a:pt x="0" y="170"/>
                  </a:lnTo>
                  <a:lnTo>
                    <a:pt x="1" y="154"/>
                  </a:lnTo>
                  <a:lnTo>
                    <a:pt x="3" y="138"/>
                  </a:lnTo>
                  <a:lnTo>
                    <a:pt x="8" y="122"/>
                  </a:lnTo>
                  <a:lnTo>
                    <a:pt x="13" y="108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7" y="83"/>
                  </a:lnTo>
                  <a:lnTo>
                    <a:pt x="35" y="73"/>
                  </a:lnTo>
                  <a:lnTo>
                    <a:pt x="45" y="63"/>
                  </a:lnTo>
                  <a:lnTo>
                    <a:pt x="54" y="54"/>
                  </a:lnTo>
                  <a:lnTo>
                    <a:pt x="65" y="45"/>
                  </a:lnTo>
                  <a:lnTo>
                    <a:pt x="77" y="38"/>
                  </a:lnTo>
                  <a:lnTo>
                    <a:pt x="89" y="31"/>
                  </a:lnTo>
                  <a:lnTo>
                    <a:pt x="102" y="24"/>
                  </a:lnTo>
                  <a:lnTo>
                    <a:pt x="116" y="19"/>
                  </a:lnTo>
                  <a:lnTo>
                    <a:pt x="132" y="14"/>
                  </a:lnTo>
                  <a:lnTo>
                    <a:pt x="147" y="10"/>
                  </a:lnTo>
                  <a:lnTo>
                    <a:pt x="164" y="7"/>
                  </a:lnTo>
                  <a:lnTo>
                    <a:pt x="180" y="4"/>
                  </a:lnTo>
                  <a:lnTo>
                    <a:pt x="199" y="2"/>
                  </a:lnTo>
                  <a:lnTo>
                    <a:pt x="217" y="1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4" y="1"/>
                  </a:lnTo>
                  <a:lnTo>
                    <a:pt x="293" y="4"/>
                  </a:lnTo>
                  <a:lnTo>
                    <a:pt x="323" y="7"/>
                  </a:lnTo>
                  <a:lnTo>
                    <a:pt x="352" y="12"/>
                  </a:lnTo>
                  <a:lnTo>
                    <a:pt x="383" y="18"/>
                  </a:lnTo>
                  <a:lnTo>
                    <a:pt x="414" y="25"/>
                  </a:lnTo>
                  <a:lnTo>
                    <a:pt x="446" y="33"/>
                  </a:lnTo>
                  <a:lnTo>
                    <a:pt x="478" y="43"/>
                  </a:lnTo>
                  <a:lnTo>
                    <a:pt x="510" y="54"/>
                  </a:lnTo>
                  <a:lnTo>
                    <a:pt x="543" y="65"/>
                  </a:lnTo>
                  <a:lnTo>
                    <a:pt x="577" y="80"/>
                  </a:lnTo>
                  <a:lnTo>
                    <a:pt x="610" y="94"/>
                  </a:lnTo>
                  <a:lnTo>
                    <a:pt x="643" y="109"/>
                  </a:lnTo>
                  <a:lnTo>
                    <a:pt x="676" y="126"/>
                  </a:lnTo>
                  <a:lnTo>
                    <a:pt x="711" y="144"/>
                  </a:lnTo>
                  <a:lnTo>
                    <a:pt x="744" y="162"/>
                  </a:lnTo>
                  <a:lnTo>
                    <a:pt x="744" y="162"/>
                  </a:lnTo>
                  <a:lnTo>
                    <a:pt x="799" y="196"/>
                  </a:lnTo>
                  <a:lnTo>
                    <a:pt x="852" y="230"/>
                  </a:lnTo>
                  <a:lnTo>
                    <a:pt x="902" y="267"/>
                  </a:lnTo>
                  <a:lnTo>
                    <a:pt x="926" y="286"/>
                  </a:lnTo>
                  <a:lnTo>
                    <a:pt x="948" y="305"/>
                  </a:lnTo>
                  <a:lnTo>
                    <a:pt x="971" y="324"/>
                  </a:lnTo>
                  <a:lnTo>
                    <a:pt x="992" y="344"/>
                  </a:lnTo>
                  <a:lnTo>
                    <a:pt x="1012" y="363"/>
                  </a:lnTo>
                  <a:lnTo>
                    <a:pt x="1031" y="384"/>
                  </a:lnTo>
                  <a:lnTo>
                    <a:pt x="1050" y="404"/>
                  </a:lnTo>
                  <a:lnTo>
                    <a:pt x="1068" y="424"/>
                  </a:lnTo>
                  <a:lnTo>
                    <a:pt x="1085" y="444"/>
                  </a:lnTo>
                  <a:lnTo>
                    <a:pt x="1100" y="464"/>
                  </a:lnTo>
                  <a:lnTo>
                    <a:pt x="1100" y="464"/>
                  </a:lnTo>
                  <a:lnTo>
                    <a:pt x="1114" y="486"/>
                  </a:lnTo>
                  <a:lnTo>
                    <a:pt x="1129" y="506"/>
                  </a:lnTo>
                  <a:lnTo>
                    <a:pt x="1141" y="527"/>
                  </a:lnTo>
                  <a:lnTo>
                    <a:pt x="1151" y="548"/>
                  </a:lnTo>
                  <a:lnTo>
                    <a:pt x="1161" y="568"/>
                  </a:lnTo>
                  <a:lnTo>
                    <a:pt x="1169" y="587"/>
                  </a:lnTo>
                  <a:lnTo>
                    <a:pt x="1175" y="606"/>
                  </a:lnTo>
                  <a:lnTo>
                    <a:pt x="1180" y="625"/>
                  </a:lnTo>
                  <a:lnTo>
                    <a:pt x="1183" y="643"/>
                  </a:lnTo>
                  <a:lnTo>
                    <a:pt x="1185" y="660"/>
                  </a:lnTo>
                  <a:lnTo>
                    <a:pt x="1186" y="678"/>
                  </a:lnTo>
                  <a:lnTo>
                    <a:pt x="1185" y="695"/>
                  </a:lnTo>
                  <a:lnTo>
                    <a:pt x="1181" y="710"/>
                  </a:lnTo>
                  <a:lnTo>
                    <a:pt x="1177" y="726"/>
                  </a:lnTo>
                  <a:lnTo>
                    <a:pt x="1171" y="741"/>
                  </a:lnTo>
                  <a:lnTo>
                    <a:pt x="1164" y="754"/>
                  </a:lnTo>
                  <a:lnTo>
                    <a:pt x="1164" y="754"/>
                  </a:lnTo>
                  <a:lnTo>
                    <a:pt x="1157" y="766"/>
                  </a:lnTo>
                  <a:lnTo>
                    <a:pt x="1150" y="777"/>
                  </a:lnTo>
                  <a:lnTo>
                    <a:pt x="1141" y="786"/>
                  </a:lnTo>
                  <a:lnTo>
                    <a:pt x="1131" y="794"/>
                  </a:lnTo>
                  <a:lnTo>
                    <a:pt x="1120" y="803"/>
                  </a:lnTo>
                  <a:lnTo>
                    <a:pt x="1109" y="811"/>
                  </a:lnTo>
                  <a:lnTo>
                    <a:pt x="1097" y="818"/>
                  </a:lnTo>
                  <a:lnTo>
                    <a:pt x="1082" y="824"/>
                  </a:lnTo>
                  <a:lnTo>
                    <a:pt x="1069" y="830"/>
                  </a:lnTo>
                  <a:lnTo>
                    <a:pt x="1054" y="835"/>
                  </a:lnTo>
                  <a:lnTo>
                    <a:pt x="1038" y="838"/>
                  </a:lnTo>
                  <a:lnTo>
                    <a:pt x="1022" y="842"/>
                  </a:lnTo>
                  <a:lnTo>
                    <a:pt x="1004" y="844"/>
                  </a:lnTo>
                  <a:lnTo>
                    <a:pt x="986" y="847"/>
                  </a:lnTo>
                  <a:lnTo>
                    <a:pt x="967" y="848"/>
                  </a:lnTo>
                  <a:lnTo>
                    <a:pt x="948" y="848"/>
                  </a:lnTo>
                  <a:lnTo>
                    <a:pt x="948" y="848"/>
                  </a:lnTo>
                  <a:close/>
                  <a:moveTo>
                    <a:pt x="237" y="51"/>
                  </a:moveTo>
                  <a:lnTo>
                    <a:pt x="237" y="51"/>
                  </a:lnTo>
                  <a:lnTo>
                    <a:pt x="206" y="51"/>
                  </a:lnTo>
                  <a:lnTo>
                    <a:pt x="177" y="55"/>
                  </a:lnTo>
                  <a:lnTo>
                    <a:pt x="151" y="61"/>
                  </a:lnTo>
                  <a:lnTo>
                    <a:pt x="139" y="64"/>
                  </a:lnTo>
                  <a:lnTo>
                    <a:pt x="128" y="68"/>
                  </a:lnTo>
                  <a:lnTo>
                    <a:pt x="117" y="73"/>
                  </a:lnTo>
                  <a:lnTo>
                    <a:pt x="107" y="78"/>
                  </a:lnTo>
                  <a:lnTo>
                    <a:pt x="98" y="83"/>
                  </a:lnTo>
                  <a:lnTo>
                    <a:pt x="89" y="89"/>
                  </a:lnTo>
                  <a:lnTo>
                    <a:pt x="82" y="96"/>
                  </a:lnTo>
                  <a:lnTo>
                    <a:pt x="75" y="103"/>
                  </a:lnTo>
                  <a:lnTo>
                    <a:pt x="69" y="111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58" y="131"/>
                  </a:lnTo>
                  <a:lnTo>
                    <a:pt x="53" y="143"/>
                  </a:lnTo>
                  <a:lnTo>
                    <a:pt x="51" y="156"/>
                  </a:lnTo>
                  <a:lnTo>
                    <a:pt x="50" y="169"/>
                  </a:lnTo>
                  <a:lnTo>
                    <a:pt x="50" y="183"/>
                  </a:lnTo>
                  <a:lnTo>
                    <a:pt x="51" y="197"/>
                  </a:lnTo>
                  <a:lnTo>
                    <a:pt x="53" y="213"/>
                  </a:lnTo>
                  <a:lnTo>
                    <a:pt x="57" y="228"/>
                  </a:lnTo>
                  <a:lnTo>
                    <a:pt x="63" y="244"/>
                  </a:lnTo>
                  <a:lnTo>
                    <a:pt x="69" y="260"/>
                  </a:lnTo>
                  <a:lnTo>
                    <a:pt x="77" y="277"/>
                  </a:lnTo>
                  <a:lnTo>
                    <a:pt x="85" y="293"/>
                  </a:lnTo>
                  <a:lnTo>
                    <a:pt x="95" y="310"/>
                  </a:lnTo>
                  <a:lnTo>
                    <a:pt x="107" y="328"/>
                  </a:lnTo>
                  <a:lnTo>
                    <a:pt x="118" y="346"/>
                  </a:lnTo>
                  <a:lnTo>
                    <a:pt x="132" y="363"/>
                  </a:lnTo>
                  <a:lnTo>
                    <a:pt x="146" y="381"/>
                  </a:lnTo>
                  <a:lnTo>
                    <a:pt x="161" y="399"/>
                  </a:lnTo>
                  <a:lnTo>
                    <a:pt x="194" y="436"/>
                  </a:lnTo>
                  <a:lnTo>
                    <a:pt x="232" y="473"/>
                  </a:lnTo>
                  <a:lnTo>
                    <a:pt x="273" y="508"/>
                  </a:lnTo>
                  <a:lnTo>
                    <a:pt x="317" y="544"/>
                  </a:lnTo>
                  <a:lnTo>
                    <a:pt x="364" y="578"/>
                  </a:lnTo>
                  <a:lnTo>
                    <a:pt x="414" y="612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97" y="662"/>
                  </a:lnTo>
                  <a:lnTo>
                    <a:pt x="529" y="678"/>
                  </a:lnTo>
                  <a:lnTo>
                    <a:pt x="561" y="694"/>
                  </a:lnTo>
                  <a:lnTo>
                    <a:pt x="593" y="708"/>
                  </a:lnTo>
                  <a:lnTo>
                    <a:pt x="625" y="722"/>
                  </a:lnTo>
                  <a:lnTo>
                    <a:pt x="657" y="735"/>
                  </a:lnTo>
                  <a:lnTo>
                    <a:pt x="688" y="747"/>
                  </a:lnTo>
                  <a:lnTo>
                    <a:pt x="719" y="756"/>
                  </a:lnTo>
                  <a:lnTo>
                    <a:pt x="750" y="766"/>
                  </a:lnTo>
                  <a:lnTo>
                    <a:pt x="781" y="774"/>
                  </a:lnTo>
                  <a:lnTo>
                    <a:pt x="811" y="781"/>
                  </a:lnTo>
                  <a:lnTo>
                    <a:pt x="840" y="787"/>
                  </a:lnTo>
                  <a:lnTo>
                    <a:pt x="869" y="792"/>
                  </a:lnTo>
                  <a:lnTo>
                    <a:pt x="896" y="796"/>
                  </a:lnTo>
                  <a:lnTo>
                    <a:pt x="922" y="797"/>
                  </a:lnTo>
                  <a:lnTo>
                    <a:pt x="948" y="798"/>
                  </a:lnTo>
                  <a:lnTo>
                    <a:pt x="948" y="798"/>
                  </a:lnTo>
                  <a:lnTo>
                    <a:pt x="979" y="797"/>
                  </a:lnTo>
                  <a:lnTo>
                    <a:pt x="1008" y="793"/>
                  </a:lnTo>
                  <a:lnTo>
                    <a:pt x="1034" y="789"/>
                  </a:lnTo>
                  <a:lnTo>
                    <a:pt x="1046" y="785"/>
                  </a:lnTo>
                  <a:lnTo>
                    <a:pt x="1057" y="780"/>
                  </a:lnTo>
                  <a:lnTo>
                    <a:pt x="1068" y="775"/>
                  </a:lnTo>
                  <a:lnTo>
                    <a:pt x="1078" y="771"/>
                  </a:lnTo>
                  <a:lnTo>
                    <a:pt x="1087" y="765"/>
                  </a:lnTo>
                  <a:lnTo>
                    <a:pt x="1095" y="759"/>
                  </a:lnTo>
                  <a:lnTo>
                    <a:pt x="1104" y="753"/>
                  </a:lnTo>
                  <a:lnTo>
                    <a:pt x="1110" y="746"/>
                  </a:lnTo>
                  <a:lnTo>
                    <a:pt x="1116" y="737"/>
                  </a:lnTo>
                  <a:lnTo>
                    <a:pt x="1122" y="729"/>
                  </a:lnTo>
                  <a:lnTo>
                    <a:pt x="1122" y="729"/>
                  </a:lnTo>
                  <a:lnTo>
                    <a:pt x="1126" y="720"/>
                  </a:lnTo>
                  <a:lnTo>
                    <a:pt x="1131" y="708"/>
                  </a:lnTo>
                  <a:lnTo>
                    <a:pt x="1133" y="696"/>
                  </a:lnTo>
                  <a:lnTo>
                    <a:pt x="1135" y="683"/>
                  </a:lnTo>
                  <a:lnTo>
                    <a:pt x="1135" y="670"/>
                  </a:lnTo>
                  <a:lnTo>
                    <a:pt x="1135" y="657"/>
                  </a:lnTo>
                  <a:lnTo>
                    <a:pt x="1132" y="643"/>
                  </a:lnTo>
                  <a:lnTo>
                    <a:pt x="1129" y="627"/>
                  </a:lnTo>
                  <a:lnTo>
                    <a:pt x="1124" y="612"/>
                  </a:lnTo>
                  <a:lnTo>
                    <a:pt x="1118" y="596"/>
                  </a:lnTo>
                  <a:lnTo>
                    <a:pt x="1112" y="580"/>
                  </a:lnTo>
                  <a:lnTo>
                    <a:pt x="1104" y="563"/>
                  </a:lnTo>
                  <a:lnTo>
                    <a:pt x="1094" y="546"/>
                  </a:lnTo>
                  <a:lnTo>
                    <a:pt x="1084" y="530"/>
                  </a:lnTo>
                  <a:lnTo>
                    <a:pt x="1073" y="512"/>
                  </a:lnTo>
                  <a:lnTo>
                    <a:pt x="1060" y="494"/>
                  </a:lnTo>
                  <a:lnTo>
                    <a:pt x="1060" y="494"/>
                  </a:lnTo>
                  <a:lnTo>
                    <a:pt x="1046" y="475"/>
                  </a:lnTo>
                  <a:lnTo>
                    <a:pt x="1029" y="455"/>
                  </a:lnTo>
                  <a:lnTo>
                    <a:pt x="1012" y="436"/>
                  </a:lnTo>
                  <a:lnTo>
                    <a:pt x="995" y="417"/>
                  </a:lnTo>
                  <a:lnTo>
                    <a:pt x="977" y="398"/>
                  </a:lnTo>
                  <a:lnTo>
                    <a:pt x="957" y="379"/>
                  </a:lnTo>
                  <a:lnTo>
                    <a:pt x="915" y="342"/>
                  </a:lnTo>
                  <a:lnTo>
                    <a:pt x="870" y="306"/>
                  </a:lnTo>
                  <a:lnTo>
                    <a:pt x="822" y="271"/>
                  </a:lnTo>
                  <a:lnTo>
                    <a:pt x="771" y="238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687" y="188"/>
                  </a:lnTo>
                  <a:lnTo>
                    <a:pt x="655" y="171"/>
                  </a:lnTo>
                  <a:lnTo>
                    <a:pt x="624" y="156"/>
                  </a:lnTo>
                  <a:lnTo>
                    <a:pt x="592" y="140"/>
                  </a:lnTo>
                  <a:lnTo>
                    <a:pt x="560" y="126"/>
                  </a:lnTo>
                  <a:lnTo>
                    <a:pt x="528" y="114"/>
                  </a:lnTo>
                  <a:lnTo>
                    <a:pt x="496" y="102"/>
                  </a:lnTo>
                  <a:lnTo>
                    <a:pt x="465" y="92"/>
                  </a:lnTo>
                  <a:lnTo>
                    <a:pt x="434" y="82"/>
                  </a:lnTo>
                  <a:lnTo>
                    <a:pt x="405" y="74"/>
                  </a:lnTo>
                  <a:lnTo>
                    <a:pt x="375" y="67"/>
                  </a:lnTo>
                  <a:lnTo>
                    <a:pt x="345" y="61"/>
                  </a:lnTo>
                  <a:lnTo>
                    <a:pt x="317" y="57"/>
                  </a:lnTo>
                  <a:lnTo>
                    <a:pt x="289" y="54"/>
                  </a:lnTo>
                  <a:lnTo>
                    <a:pt x="262" y="51"/>
                  </a:lnTo>
                  <a:lnTo>
                    <a:pt x="237" y="51"/>
                  </a:lnTo>
                  <a:lnTo>
                    <a:pt x="23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5" name="Freeform 36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237 w 1186"/>
                <a:gd name="T1" fmla="*/ 848 h 848"/>
                <a:gd name="T2" fmla="*/ 164 w 1186"/>
                <a:gd name="T3" fmla="*/ 842 h 848"/>
                <a:gd name="T4" fmla="*/ 102 w 1186"/>
                <a:gd name="T5" fmla="*/ 824 h 848"/>
                <a:gd name="T6" fmla="*/ 54 w 1186"/>
                <a:gd name="T7" fmla="*/ 794 h 848"/>
                <a:gd name="T8" fmla="*/ 20 w 1186"/>
                <a:gd name="T9" fmla="*/ 754 h 848"/>
                <a:gd name="T10" fmla="*/ 3 w 1186"/>
                <a:gd name="T11" fmla="*/ 710 h 848"/>
                <a:gd name="T12" fmla="*/ 2 w 1186"/>
                <a:gd name="T13" fmla="*/ 643 h 848"/>
                <a:gd name="T14" fmla="*/ 25 w 1186"/>
                <a:gd name="T15" fmla="*/ 568 h 848"/>
                <a:gd name="T16" fmla="*/ 70 w 1186"/>
                <a:gd name="T17" fmla="*/ 486 h 848"/>
                <a:gd name="T18" fmla="*/ 117 w 1186"/>
                <a:gd name="T19" fmla="*/ 424 h 848"/>
                <a:gd name="T20" fmla="*/ 193 w 1186"/>
                <a:gd name="T21" fmla="*/ 344 h 848"/>
                <a:gd name="T22" fmla="*/ 283 w 1186"/>
                <a:gd name="T23" fmla="*/ 267 h 848"/>
                <a:gd name="T24" fmla="*/ 441 w 1186"/>
                <a:gd name="T25" fmla="*/ 162 h 848"/>
                <a:gd name="T26" fmla="*/ 576 w 1186"/>
                <a:gd name="T27" fmla="*/ 94 h 848"/>
                <a:gd name="T28" fmla="*/ 707 w 1186"/>
                <a:gd name="T29" fmla="*/ 43 h 848"/>
                <a:gd name="T30" fmla="*/ 833 w 1186"/>
                <a:gd name="T31" fmla="*/ 12 h 848"/>
                <a:gd name="T32" fmla="*/ 948 w 1186"/>
                <a:gd name="T33" fmla="*/ 0 h 848"/>
                <a:gd name="T34" fmla="*/ 1004 w 1186"/>
                <a:gd name="T35" fmla="*/ 4 h 848"/>
                <a:gd name="T36" fmla="*/ 1069 w 1186"/>
                <a:gd name="T37" fmla="*/ 19 h 848"/>
                <a:gd name="T38" fmla="*/ 1120 w 1186"/>
                <a:gd name="T39" fmla="*/ 45 h 848"/>
                <a:gd name="T40" fmla="*/ 1157 w 1186"/>
                <a:gd name="T41" fmla="*/ 83 h 848"/>
                <a:gd name="T42" fmla="*/ 1177 w 1186"/>
                <a:gd name="T43" fmla="*/ 122 h 848"/>
                <a:gd name="T44" fmla="*/ 1185 w 1186"/>
                <a:gd name="T45" fmla="*/ 188 h 848"/>
                <a:gd name="T46" fmla="*/ 1169 w 1186"/>
                <a:gd name="T47" fmla="*/ 259 h 848"/>
                <a:gd name="T48" fmla="*/ 1132 w 1186"/>
                <a:gd name="T49" fmla="*/ 336 h 848"/>
                <a:gd name="T50" fmla="*/ 1075 w 1186"/>
                <a:gd name="T51" fmla="*/ 416 h 848"/>
                <a:gd name="T52" fmla="*/ 1001 w 1186"/>
                <a:gd name="T53" fmla="*/ 496 h 848"/>
                <a:gd name="T54" fmla="*/ 909 w 1186"/>
                <a:gd name="T55" fmla="*/ 576 h 848"/>
                <a:gd name="T56" fmla="*/ 802 w 1186"/>
                <a:gd name="T57" fmla="*/ 651 h 848"/>
                <a:gd name="T58" fmla="*/ 711 w 1186"/>
                <a:gd name="T59" fmla="*/ 705 h 848"/>
                <a:gd name="T60" fmla="*/ 577 w 1186"/>
                <a:gd name="T61" fmla="*/ 770 h 848"/>
                <a:gd name="T62" fmla="*/ 446 w 1186"/>
                <a:gd name="T63" fmla="*/ 816 h 848"/>
                <a:gd name="T64" fmla="*/ 323 w 1186"/>
                <a:gd name="T65" fmla="*/ 842 h 848"/>
                <a:gd name="T66" fmla="*/ 237 w 1186"/>
                <a:gd name="T67" fmla="*/ 848 h 848"/>
                <a:gd name="T68" fmla="*/ 896 w 1186"/>
                <a:gd name="T69" fmla="*/ 54 h 848"/>
                <a:gd name="T70" fmla="*/ 781 w 1186"/>
                <a:gd name="T71" fmla="*/ 74 h 848"/>
                <a:gd name="T72" fmla="*/ 657 w 1186"/>
                <a:gd name="T73" fmla="*/ 114 h 848"/>
                <a:gd name="T74" fmla="*/ 529 w 1186"/>
                <a:gd name="T75" fmla="*/ 171 h 848"/>
                <a:gd name="T76" fmla="*/ 413 w 1186"/>
                <a:gd name="T77" fmla="*/ 238 h 848"/>
                <a:gd name="T78" fmla="*/ 229 w 1186"/>
                <a:gd name="T79" fmla="*/ 379 h 848"/>
                <a:gd name="T80" fmla="*/ 155 w 1186"/>
                <a:gd name="T81" fmla="*/ 455 h 848"/>
                <a:gd name="T82" fmla="*/ 113 w 1186"/>
                <a:gd name="T83" fmla="*/ 512 h 848"/>
                <a:gd name="T84" fmla="*/ 73 w 1186"/>
                <a:gd name="T85" fmla="*/ 580 h 848"/>
                <a:gd name="T86" fmla="*/ 53 w 1186"/>
                <a:gd name="T87" fmla="*/ 643 h 848"/>
                <a:gd name="T88" fmla="*/ 52 w 1186"/>
                <a:gd name="T89" fmla="*/ 696 h 848"/>
                <a:gd name="T90" fmla="*/ 64 w 1186"/>
                <a:gd name="T91" fmla="*/ 729 h 848"/>
                <a:gd name="T92" fmla="*/ 89 w 1186"/>
                <a:gd name="T93" fmla="*/ 759 h 848"/>
                <a:gd name="T94" fmla="*/ 128 w 1186"/>
                <a:gd name="T95" fmla="*/ 780 h 848"/>
                <a:gd name="T96" fmla="*/ 206 w 1186"/>
                <a:gd name="T97" fmla="*/ 797 h 848"/>
                <a:gd name="T98" fmla="*/ 289 w 1186"/>
                <a:gd name="T99" fmla="*/ 796 h 848"/>
                <a:gd name="T100" fmla="*/ 405 w 1186"/>
                <a:gd name="T101" fmla="*/ 774 h 848"/>
                <a:gd name="T102" fmla="*/ 528 w 1186"/>
                <a:gd name="T103" fmla="*/ 735 h 848"/>
                <a:gd name="T104" fmla="*/ 655 w 1186"/>
                <a:gd name="T105" fmla="*/ 678 h 848"/>
                <a:gd name="T106" fmla="*/ 771 w 1186"/>
                <a:gd name="T107" fmla="*/ 612 h 848"/>
                <a:gd name="T108" fmla="*/ 953 w 1186"/>
                <a:gd name="T109" fmla="*/ 473 h 848"/>
                <a:gd name="T110" fmla="*/ 1053 w 1186"/>
                <a:gd name="T111" fmla="*/ 363 h 848"/>
                <a:gd name="T112" fmla="*/ 1100 w 1186"/>
                <a:gd name="T113" fmla="*/ 293 h 848"/>
                <a:gd name="T114" fmla="*/ 1128 w 1186"/>
                <a:gd name="T115" fmla="*/ 228 h 848"/>
                <a:gd name="T116" fmla="*/ 1136 w 1186"/>
                <a:gd name="T117" fmla="*/ 169 h 848"/>
                <a:gd name="T118" fmla="*/ 1122 w 1186"/>
                <a:gd name="T119" fmla="*/ 119 h 848"/>
                <a:gd name="T120" fmla="*/ 1104 w 1186"/>
                <a:gd name="T121" fmla="*/ 96 h 848"/>
                <a:gd name="T122" fmla="*/ 1068 w 1186"/>
                <a:gd name="T123" fmla="*/ 73 h 848"/>
                <a:gd name="T124" fmla="*/ 1008 w 1186"/>
                <a:gd name="T125" fmla="*/ 5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237" y="848"/>
                  </a:moveTo>
                  <a:lnTo>
                    <a:pt x="237" y="848"/>
                  </a:lnTo>
                  <a:lnTo>
                    <a:pt x="237" y="848"/>
                  </a:lnTo>
                  <a:lnTo>
                    <a:pt x="237" y="848"/>
                  </a:lnTo>
                  <a:lnTo>
                    <a:pt x="217" y="848"/>
                  </a:lnTo>
                  <a:lnTo>
                    <a:pt x="199" y="847"/>
                  </a:lnTo>
                  <a:lnTo>
                    <a:pt x="180" y="844"/>
                  </a:lnTo>
                  <a:lnTo>
                    <a:pt x="164" y="842"/>
                  </a:lnTo>
                  <a:lnTo>
                    <a:pt x="147" y="838"/>
                  </a:lnTo>
                  <a:lnTo>
                    <a:pt x="132" y="835"/>
                  </a:lnTo>
                  <a:lnTo>
                    <a:pt x="116" y="830"/>
                  </a:lnTo>
                  <a:lnTo>
                    <a:pt x="102" y="824"/>
                  </a:lnTo>
                  <a:lnTo>
                    <a:pt x="89" y="818"/>
                  </a:lnTo>
                  <a:lnTo>
                    <a:pt x="77" y="811"/>
                  </a:lnTo>
                  <a:lnTo>
                    <a:pt x="65" y="803"/>
                  </a:lnTo>
                  <a:lnTo>
                    <a:pt x="54" y="794"/>
                  </a:lnTo>
                  <a:lnTo>
                    <a:pt x="45" y="786"/>
                  </a:lnTo>
                  <a:lnTo>
                    <a:pt x="35" y="777"/>
                  </a:lnTo>
                  <a:lnTo>
                    <a:pt x="27" y="766"/>
                  </a:lnTo>
                  <a:lnTo>
                    <a:pt x="20" y="754"/>
                  </a:lnTo>
                  <a:lnTo>
                    <a:pt x="20" y="754"/>
                  </a:lnTo>
                  <a:lnTo>
                    <a:pt x="13" y="741"/>
                  </a:lnTo>
                  <a:lnTo>
                    <a:pt x="8" y="726"/>
                  </a:lnTo>
                  <a:lnTo>
                    <a:pt x="3" y="710"/>
                  </a:lnTo>
                  <a:lnTo>
                    <a:pt x="1" y="695"/>
                  </a:lnTo>
                  <a:lnTo>
                    <a:pt x="0" y="678"/>
                  </a:lnTo>
                  <a:lnTo>
                    <a:pt x="0" y="660"/>
                  </a:lnTo>
                  <a:lnTo>
                    <a:pt x="2" y="643"/>
                  </a:lnTo>
                  <a:lnTo>
                    <a:pt x="6" y="625"/>
                  </a:lnTo>
                  <a:lnTo>
                    <a:pt x="10" y="606"/>
                  </a:lnTo>
                  <a:lnTo>
                    <a:pt x="16" y="587"/>
                  </a:lnTo>
                  <a:lnTo>
                    <a:pt x="25" y="568"/>
                  </a:lnTo>
                  <a:lnTo>
                    <a:pt x="33" y="548"/>
                  </a:lnTo>
                  <a:lnTo>
                    <a:pt x="44" y="527"/>
                  </a:lnTo>
                  <a:lnTo>
                    <a:pt x="57" y="506"/>
                  </a:lnTo>
                  <a:lnTo>
                    <a:pt x="70" y="486"/>
                  </a:lnTo>
                  <a:lnTo>
                    <a:pt x="85" y="464"/>
                  </a:lnTo>
                  <a:lnTo>
                    <a:pt x="85" y="464"/>
                  </a:lnTo>
                  <a:lnTo>
                    <a:pt x="101" y="444"/>
                  </a:lnTo>
                  <a:lnTo>
                    <a:pt x="117" y="424"/>
                  </a:lnTo>
                  <a:lnTo>
                    <a:pt x="135" y="404"/>
                  </a:lnTo>
                  <a:lnTo>
                    <a:pt x="153" y="384"/>
                  </a:lnTo>
                  <a:lnTo>
                    <a:pt x="173" y="363"/>
                  </a:lnTo>
                  <a:lnTo>
                    <a:pt x="193" y="344"/>
                  </a:lnTo>
                  <a:lnTo>
                    <a:pt x="215" y="324"/>
                  </a:lnTo>
                  <a:lnTo>
                    <a:pt x="237" y="305"/>
                  </a:lnTo>
                  <a:lnTo>
                    <a:pt x="260" y="286"/>
                  </a:lnTo>
                  <a:lnTo>
                    <a:pt x="283" y="267"/>
                  </a:lnTo>
                  <a:lnTo>
                    <a:pt x="333" y="230"/>
                  </a:lnTo>
                  <a:lnTo>
                    <a:pt x="386" y="196"/>
                  </a:lnTo>
                  <a:lnTo>
                    <a:pt x="441" y="162"/>
                  </a:lnTo>
                  <a:lnTo>
                    <a:pt x="441" y="162"/>
                  </a:lnTo>
                  <a:lnTo>
                    <a:pt x="475" y="144"/>
                  </a:lnTo>
                  <a:lnTo>
                    <a:pt x="508" y="126"/>
                  </a:lnTo>
                  <a:lnTo>
                    <a:pt x="541" y="109"/>
                  </a:lnTo>
                  <a:lnTo>
                    <a:pt x="576" y="94"/>
                  </a:lnTo>
                  <a:lnTo>
                    <a:pt x="609" y="80"/>
                  </a:lnTo>
                  <a:lnTo>
                    <a:pt x="642" y="65"/>
                  </a:lnTo>
                  <a:lnTo>
                    <a:pt x="674" y="54"/>
                  </a:lnTo>
                  <a:lnTo>
                    <a:pt x="707" y="43"/>
                  </a:lnTo>
                  <a:lnTo>
                    <a:pt x="739" y="33"/>
                  </a:lnTo>
                  <a:lnTo>
                    <a:pt x="771" y="25"/>
                  </a:lnTo>
                  <a:lnTo>
                    <a:pt x="802" y="18"/>
                  </a:lnTo>
                  <a:lnTo>
                    <a:pt x="833" y="12"/>
                  </a:lnTo>
                  <a:lnTo>
                    <a:pt x="863" y="7"/>
                  </a:lnTo>
                  <a:lnTo>
                    <a:pt x="892" y="4"/>
                  </a:lnTo>
                  <a:lnTo>
                    <a:pt x="921" y="1"/>
                  </a:lnTo>
                  <a:lnTo>
                    <a:pt x="948" y="0"/>
                  </a:lnTo>
                  <a:lnTo>
                    <a:pt x="948" y="0"/>
                  </a:lnTo>
                  <a:lnTo>
                    <a:pt x="967" y="1"/>
                  </a:lnTo>
                  <a:lnTo>
                    <a:pt x="986" y="2"/>
                  </a:lnTo>
                  <a:lnTo>
                    <a:pt x="1004" y="4"/>
                  </a:lnTo>
                  <a:lnTo>
                    <a:pt x="1022" y="7"/>
                  </a:lnTo>
                  <a:lnTo>
                    <a:pt x="1038" y="10"/>
                  </a:lnTo>
                  <a:lnTo>
                    <a:pt x="1054" y="14"/>
                  </a:lnTo>
                  <a:lnTo>
                    <a:pt x="1069" y="19"/>
                  </a:lnTo>
                  <a:lnTo>
                    <a:pt x="1082" y="24"/>
                  </a:lnTo>
                  <a:lnTo>
                    <a:pt x="1097" y="31"/>
                  </a:lnTo>
                  <a:lnTo>
                    <a:pt x="1109" y="38"/>
                  </a:lnTo>
                  <a:lnTo>
                    <a:pt x="1120" y="45"/>
                  </a:lnTo>
                  <a:lnTo>
                    <a:pt x="1131" y="54"/>
                  </a:lnTo>
                  <a:lnTo>
                    <a:pt x="1141" y="63"/>
                  </a:lnTo>
                  <a:lnTo>
                    <a:pt x="1150" y="73"/>
                  </a:lnTo>
                  <a:lnTo>
                    <a:pt x="1157" y="83"/>
                  </a:lnTo>
                  <a:lnTo>
                    <a:pt x="1164" y="94"/>
                  </a:lnTo>
                  <a:lnTo>
                    <a:pt x="1164" y="94"/>
                  </a:lnTo>
                  <a:lnTo>
                    <a:pt x="1171" y="108"/>
                  </a:lnTo>
                  <a:lnTo>
                    <a:pt x="1177" y="122"/>
                  </a:lnTo>
                  <a:lnTo>
                    <a:pt x="1181" y="138"/>
                  </a:lnTo>
                  <a:lnTo>
                    <a:pt x="1185" y="154"/>
                  </a:lnTo>
                  <a:lnTo>
                    <a:pt x="1186" y="170"/>
                  </a:lnTo>
                  <a:lnTo>
                    <a:pt x="1185" y="188"/>
                  </a:lnTo>
                  <a:lnTo>
                    <a:pt x="1183" y="204"/>
                  </a:lnTo>
                  <a:lnTo>
                    <a:pt x="1180" y="222"/>
                  </a:lnTo>
                  <a:lnTo>
                    <a:pt x="1175" y="241"/>
                  </a:lnTo>
                  <a:lnTo>
                    <a:pt x="1169" y="259"/>
                  </a:lnTo>
                  <a:lnTo>
                    <a:pt x="1162" y="278"/>
                  </a:lnTo>
                  <a:lnTo>
                    <a:pt x="1154" y="297"/>
                  </a:lnTo>
                  <a:lnTo>
                    <a:pt x="1143" y="317"/>
                  </a:lnTo>
                  <a:lnTo>
                    <a:pt x="1132" y="336"/>
                  </a:lnTo>
                  <a:lnTo>
                    <a:pt x="1120" y="356"/>
                  </a:lnTo>
                  <a:lnTo>
                    <a:pt x="1106" y="375"/>
                  </a:lnTo>
                  <a:lnTo>
                    <a:pt x="1092" y="396"/>
                  </a:lnTo>
                  <a:lnTo>
                    <a:pt x="1075" y="416"/>
                  </a:lnTo>
                  <a:lnTo>
                    <a:pt x="1059" y="436"/>
                  </a:lnTo>
                  <a:lnTo>
                    <a:pt x="1041" y="456"/>
                  </a:lnTo>
                  <a:lnTo>
                    <a:pt x="1021" y="476"/>
                  </a:lnTo>
                  <a:lnTo>
                    <a:pt x="1001" y="496"/>
                  </a:lnTo>
                  <a:lnTo>
                    <a:pt x="979" y="517"/>
                  </a:lnTo>
                  <a:lnTo>
                    <a:pt x="957" y="537"/>
                  </a:lnTo>
                  <a:lnTo>
                    <a:pt x="934" y="556"/>
                  </a:lnTo>
                  <a:lnTo>
                    <a:pt x="909" y="576"/>
                  </a:lnTo>
                  <a:lnTo>
                    <a:pt x="884" y="595"/>
                  </a:lnTo>
                  <a:lnTo>
                    <a:pt x="858" y="614"/>
                  </a:lnTo>
                  <a:lnTo>
                    <a:pt x="831" y="633"/>
                  </a:lnTo>
                  <a:lnTo>
                    <a:pt x="802" y="651"/>
                  </a:lnTo>
                  <a:lnTo>
                    <a:pt x="774" y="669"/>
                  </a:lnTo>
                  <a:lnTo>
                    <a:pt x="744" y="686"/>
                  </a:lnTo>
                  <a:lnTo>
                    <a:pt x="744" y="686"/>
                  </a:lnTo>
                  <a:lnTo>
                    <a:pt x="711" y="705"/>
                  </a:lnTo>
                  <a:lnTo>
                    <a:pt x="676" y="723"/>
                  </a:lnTo>
                  <a:lnTo>
                    <a:pt x="643" y="740"/>
                  </a:lnTo>
                  <a:lnTo>
                    <a:pt x="610" y="755"/>
                  </a:lnTo>
                  <a:lnTo>
                    <a:pt x="577" y="770"/>
                  </a:lnTo>
                  <a:lnTo>
                    <a:pt x="543" y="783"/>
                  </a:lnTo>
                  <a:lnTo>
                    <a:pt x="510" y="794"/>
                  </a:lnTo>
                  <a:lnTo>
                    <a:pt x="478" y="805"/>
                  </a:lnTo>
                  <a:lnTo>
                    <a:pt x="446" y="816"/>
                  </a:lnTo>
                  <a:lnTo>
                    <a:pt x="414" y="824"/>
                  </a:lnTo>
                  <a:lnTo>
                    <a:pt x="383" y="831"/>
                  </a:lnTo>
                  <a:lnTo>
                    <a:pt x="352" y="837"/>
                  </a:lnTo>
                  <a:lnTo>
                    <a:pt x="323" y="842"/>
                  </a:lnTo>
                  <a:lnTo>
                    <a:pt x="293" y="846"/>
                  </a:lnTo>
                  <a:lnTo>
                    <a:pt x="264" y="847"/>
                  </a:lnTo>
                  <a:lnTo>
                    <a:pt x="237" y="848"/>
                  </a:lnTo>
                  <a:lnTo>
                    <a:pt x="237" y="848"/>
                  </a:lnTo>
                  <a:close/>
                  <a:moveTo>
                    <a:pt x="948" y="51"/>
                  </a:moveTo>
                  <a:lnTo>
                    <a:pt x="948" y="51"/>
                  </a:lnTo>
                  <a:lnTo>
                    <a:pt x="922" y="51"/>
                  </a:lnTo>
                  <a:lnTo>
                    <a:pt x="896" y="54"/>
                  </a:lnTo>
                  <a:lnTo>
                    <a:pt x="869" y="57"/>
                  </a:lnTo>
                  <a:lnTo>
                    <a:pt x="840" y="61"/>
                  </a:lnTo>
                  <a:lnTo>
                    <a:pt x="811" y="67"/>
                  </a:lnTo>
                  <a:lnTo>
                    <a:pt x="781" y="74"/>
                  </a:lnTo>
                  <a:lnTo>
                    <a:pt x="750" y="82"/>
                  </a:lnTo>
                  <a:lnTo>
                    <a:pt x="719" y="92"/>
                  </a:lnTo>
                  <a:lnTo>
                    <a:pt x="688" y="102"/>
                  </a:lnTo>
                  <a:lnTo>
                    <a:pt x="657" y="114"/>
                  </a:lnTo>
                  <a:lnTo>
                    <a:pt x="625" y="126"/>
                  </a:lnTo>
                  <a:lnTo>
                    <a:pt x="593" y="140"/>
                  </a:lnTo>
                  <a:lnTo>
                    <a:pt x="561" y="156"/>
                  </a:lnTo>
                  <a:lnTo>
                    <a:pt x="529" y="171"/>
                  </a:lnTo>
                  <a:lnTo>
                    <a:pt x="497" y="188"/>
                  </a:lnTo>
                  <a:lnTo>
                    <a:pt x="466" y="206"/>
                  </a:lnTo>
                  <a:lnTo>
                    <a:pt x="466" y="206"/>
                  </a:lnTo>
                  <a:lnTo>
                    <a:pt x="413" y="238"/>
                  </a:lnTo>
                  <a:lnTo>
                    <a:pt x="363" y="271"/>
                  </a:lnTo>
                  <a:lnTo>
                    <a:pt x="314" y="306"/>
                  </a:lnTo>
                  <a:lnTo>
                    <a:pt x="270" y="342"/>
                  </a:lnTo>
                  <a:lnTo>
                    <a:pt x="229" y="379"/>
                  </a:lnTo>
                  <a:lnTo>
                    <a:pt x="209" y="398"/>
                  </a:lnTo>
                  <a:lnTo>
                    <a:pt x="190" y="417"/>
                  </a:lnTo>
                  <a:lnTo>
                    <a:pt x="172" y="436"/>
                  </a:lnTo>
                  <a:lnTo>
                    <a:pt x="155" y="455"/>
                  </a:lnTo>
                  <a:lnTo>
                    <a:pt x="140" y="475"/>
                  </a:lnTo>
                  <a:lnTo>
                    <a:pt x="126" y="494"/>
                  </a:lnTo>
                  <a:lnTo>
                    <a:pt x="126" y="494"/>
                  </a:lnTo>
                  <a:lnTo>
                    <a:pt x="113" y="512"/>
                  </a:lnTo>
                  <a:lnTo>
                    <a:pt x="101" y="530"/>
                  </a:lnTo>
                  <a:lnTo>
                    <a:pt x="91" y="546"/>
                  </a:lnTo>
                  <a:lnTo>
                    <a:pt x="82" y="563"/>
                  </a:lnTo>
                  <a:lnTo>
                    <a:pt x="73" y="580"/>
                  </a:lnTo>
                  <a:lnTo>
                    <a:pt x="66" y="596"/>
                  </a:lnTo>
                  <a:lnTo>
                    <a:pt x="60" y="612"/>
                  </a:lnTo>
                  <a:lnTo>
                    <a:pt x="57" y="627"/>
                  </a:lnTo>
                  <a:lnTo>
                    <a:pt x="53" y="643"/>
                  </a:lnTo>
                  <a:lnTo>
                    <a:pt x="51" y="657"/>
                  </a:lnTo>
                  <a:lnTo>
                    <a:pt x="50" y="670"/>
                  </a:lnTo>
                  <a:lnTo>
                    <a:pt x="50" y="683"/>
                  </a:lnTo>
                  <a:lnTo>
                    <a:pt x="52" y="696"/>
                  </a:lnTo>
                  <a:lnTo>
                    <a:pt x="54" y="708"/>
                  </a:lnTo>
                  <a:lnTo>
                    <a:pt x="58" y="720"/>
                  </a:lnTo>
                  <a:lnTo>
                    <a:pt x="64" y="729"/>
                  </a:lnTo>
                  <a:lnTo>
                    <a:pt x="64" y="729"/>
                  </a:lnTo>
                  <a:lnTo>
                    <a:pt x="69" y="737"/>
                  </a:lnTo>
                  <a:lnTo>
                    <a:pt x="75" y="746"/>
                  </a:lnTo>
                  <a:lnTo>
                    <a:pt x="82" y="753"/>
                  </a:lnTo>
                  <a:lnTo>
                    <a:pt x="89" y="759"/>
                  </a:lnTo>
                  <a:lnTo>
                    <a:pt x="98" y="765"/>
                  </a:lnTo>
                  <a:lnTo>
                    <a:pt x="107" y="771"/>
                  </a:lnTo>
                  <a:lnTo>
                    <a:pt x="117" y="775"/>
                  </a:lnTo>
                  <a:lnTo>
                    <a:pt x="128" y="780"/>
                  </a:lnTo>
                  <a:lnTo>
                    <a:pt x="139" y="785"/>
                  </a:lnTo>
                  <a:lnTo>
                    <a:pt x="151" y="789"/>
                  </a:lnTo>
                  <a:lnTo>
                    <a:pt x="177" y="793"/>
                  </a:lnTo>
                  <a:lnTo>
                    <a:pt x="206" y="797"/>
                  </a:lnTo>
                  <a:lnTo>
                    <a:pt x="237" y="798"/>
                  </a:lnTo>
                  <a:lnTo>
                    <a:pt x="237" y="798"/>
                  </a:lnTo>
                  <a:lnTo>
                    <a:pt x="262" y="797"/>
                  </a:lnTo>
                  <a:lnTo>
                    <a:pt x="289" y="796"/>
                  </a:lnTo>
                  <a:lnTo>
                    <a:pt x="317" y="792"/>
                  </a:lnTo>
                  <a:lnTo>
                    <a:pt x="345" y="787"/>
                  </a:lnTo>
                  <a:lnTo>
                    <a:pt x="375" y="781"/>
                  </a:lnTo>
                  <a:lnTo>
                    <a:pt x="405" y="774"/>
                  </a:lnTo>
                  <a:lnTo>
                    <a:pt x="434" y="766"/>
                  </a:lnTo>
                  <a:lnTo>
                    <a:pt x="465" y="756"/>
                  </a:lnTo>
                  <a:lnTo>
                    <a:pt x="496" y="747"/>
                  </a:lnTo>
                  <a:lnTo>
                    <a:pt x="528" y="735"/>
                  </a:lnTo>
                  <a:lnTo>
                    <a:pt x="560" y="722"/>
                  </a:lnTo>
                  <a:lnTo>
                    <a:pt x="592" y="708"/>
                  </a:lnTo>
                  <a:lnTo>
                    <a:pt x="624" y="694"/>
                  </a:lnTo>
                  <a:lnTo>
                    <a:pt x="655" y="678"/>
                  </a:lnTo>
                  <a:lnTo>
                    <a:pt x="687" y="662"/>
                  </a:lnTo>
                  <a:lnTo>
                    <a:pt x="719" y="644"/>
                  </a:lnTo>
                  <a:lnTo>
                    <a:pt x="719" y="644"/>
                  </a:lnTo>
                  <a:lnTo>
                    <a:pt x="771" y="612"/>
                  </a:lnTo>
                  <a:lnTo>
                    <a:pt x="821" y="578"/>
                  </a:lnTo>
                  <a:lnTo>
                    <a:pt x="869" y="544"/>
                  </a:lnTo>
                  <a:lnTo>
                    <a:pt x="913" y="508"/>
                  </a:lnTo>
                  <a:lnTo>
                    <a:pt x="953" y="473"/>
                  </a:lnTo>
                  <a:lnTo>
                    <a:pt x="990" y="436"/>
                  </a:lnTo>
                  <a:lnTo>
                    <a:pt x="1024" y="399"/>
                  </a:lnTo>
                  <a:lnTo>
                    <a:pt x="1038" y="381"/>
                  </a:lnTo>
                  <a:lnTo>
                    <a:pt x="1053" y="363"/>
                  </a:lnTo>
                  <a:lnTo>
                    <a:pt x="1067" y="346"/>
                  </a:lnTo>
                  <a:lnTo>
                    <a:pt x="1079" y="328"/>
                  </a:lnTo>
                  <a:lnTo>
                    <a:pt x="1090" y="310"/>
                  </a:lnTo>
                  <a:lnTo>
                    <a:pt x="1100" y="293"/>
                  </a:lnTo>
                  <a:lnTo>
                    <a:pt x="1109" y="277"/>
                  </a:lnTo>
                  <a:lnTo>
                    <a:pt x="1116" y="260"/>
                  </a:lnTo>
                  <a:lnTo>
                    <a:pt x="1123" y="244"/>
                  </a:lnTo>
                  <a:lnTo>
                    <a:pt x="1128" y="228"/>
                  </a:lnTo>
                  <a:lnTo>
                    <a:pt x="1131" y="213"/>
                  </a:lnTo>
                  <a:lnTo>
                    <a:pt x="1135" y="197"/>
                  </a:lnTo>
                  <a:lnTo>
                    <a:pt x="1136" y="183"/>
                  </a:lnTo>
                  <a:lnTo>
                    <a:pt x="1136" y="169"/>
                  </a:lnTo>
                  <a:lnTo>
                    <a:pt x="1135" y="156"/>
                  </a:lnTo>
                  <a:lnTo>
                    <a:pt x="1131" y="143"/>
                  </a:lnTo>
                  <a:lnTo>
                    <a:pt x="1128" y="131"/>
                  </a:lnTo>
                  <a:lnTo>
                    <a:pt x="1122" y="119"/>
                  </a:lnTo>
                  <a:lnTo>
                    <a:pt x="1122" y="119"/>
                  </a:lnTo>
                  <a:lnTo>
                    <a:pt x="1116" y="111"/>
                  </a:lnTo>
                  <a:lnTo>
                    <a:pt x="1110" y="103"/>
                  </a:lnTo>
                  <a:lnTo>
                    <a:pt x="1104" y="96"/>
                  </a:lnTo>
                  <a:lnTo>
                    <a:pt x="1095" y="89"/>
                  </a:lnTo>
                  <a:lnTo>
                    <a:pt x="1087" y="83"/>
                  </a:lnTo>
                  <a:lnTo>
                    <a:pt x="1078" y="78"/>
                  </a:lnTo>
                  <a:lnTo>
                    <a:pt x="1068" y="73"/>
                  </a:lnTo>
                  <a:lnTo>
                    <a:pt x="1057" y="68"/>
                  </a:lnTo>
                  <a:lnTo>
                    <a:pt x="1046" y="64"/>
                  </a:lnTo>
                  <a:lnTo>
                    <a:pt x="1034" y="61"/>
                  </a:lnTo>
                  <a:lnTo>
                    <a:pt x="1008" y="55"/>
                  </a:lnTo>
                  <a:lnTo>
                    <a:pt x="979" y="51"/>
                  </a:lnTo>
                  <a:lnTo>
                    <a:pt x="948" y="51"/>
                  </a:lnTo>
                  <a:lnTo>
                    <a:pt x="948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6" name="Freeform 37"/>
            <p:cNvSpPr/>
            <p:nvPr/>
          </p:nvSpPr>
          <p:spPr bwMode="auto">
            <a:xfrm>
              <a:off x="4503344" y="4943456"/>
              <a:ext cx="146050" cy="146050"/>
            </a:xfrm>
            <a:custGeom>
              <a:avLst/>
              <a:gdLst>
                <a:gd name="T0" fmla="*/ 276 w 276"/>
                <a:gd name="T1" fmla="*/ 138 h 276"/>
                <a:gd name="T2" fmla="*/ 273 w 276"/>
                <a:gd name="T3" fmla="*/ 167 h 276"/>
                <a:gd name="T4" fmla="*/ 265 w 276"/>
                <a:gd name="T5" fmla="*/ 191 h 276"/>
                <a:gd name="T6" fmla="*/ 252 w 276"/>
                <a:gd name="T7" fmla="*/ 215 h 276"/>
                <a:gd name="T8" fmla="*/ 235 w 276"/>
                <a:gd name="T9" fmla="*/ 235 h 276"/>
                <a:gd name="T10" fmla="*/ 215 w 276"/>
                <a:gd name="T11" fmla="*/ 252 h 276"/>
                <a:gd name="T12" fmla="*/ 192 w 276"/>
                <a:gd name="T13" fmla="*/ 265 h 276"/>
                <a:gd name="T14" fmla="*/ 167 w 276"/>
                <a:gd name="T15" fmla="*/ 273 h 276"/>
                <a:gd name="T16" fmla="*/ 138 w 276"/>
                <a:gd name="T17" fmla="*/ 276 h 276"/>
                <a:gd name="T18" fmla="*/ 124 w 276"/>
                <a:gd name="T19" fmla="*/ 276 h 276"/>
                <a:gd name="T20" fmla="*/ 98 w 276"/>
                <a:gd name="T21" fmla="*/ 270 h 276"/>
                <a:gd name="T22" fmla="*/ 73 w 276"/>
                <a:gd name="T23" fmla="*/ 259 h 276"/>
                <a:gd name="T24" fmla="*/ 51 w 276"/>
                <a:gd name="T25" fmla="*/ 245 h 276"/>
                <a:gd name="T26" fmla="*/ 32 w 276"/>
                <a:gd name="T27" fmla="*/ 226 h 276"/>
                <a:gd name="T28" fmla="*/ 17 w 276"/>
                <a:gd name="T29" fmla="*/ 205 h 276"/>
                <a:gd name="T30" fmla="*/ 8 w 276"/>
                <a:gd name="T31" fmla="*/ 180 h 276"/>
                <a:gd name="T32" fmla="*/ 2 w 276"/>
                <a:gd name="T33" fmla="*/ 152 h 276"/>
                <a:gd name="T34" fmla="*/ 0 w 276"/>
                <a:gd name="T35" fmla="*/ 138 h 276"/>
                <a:gd name="T36" fmla="*/ 4 w 276"/>
                <a:gd name="T37" fmla="*/ 111 h 276"/>
                <a:gd name="T38" fmla="*/ 11 w 276"/>
                <a:gd name="T39" fmla="*/ 85 h 276"/>
                <a:gd name="T40" fmla="*/ 24 w 276"/>
                <a:gd name="T41" fmla="*/ 61 h 276"/>
                <a:gd name="T42" fmla="*/ 41 w 276"/>
                <a:gd name="T43" fmla="*/ 41 h 276"/>
                <a:gd name="T44" fmla="*/ 61 w 276"/>
                <a:gd name="T45" fmla="*/ 24 h 276"/>
                <a:gd name="T46" fmla="*/ 85 w 276"/>
                <a:gd name="T47" fmla="*/ 11 h 276"/>
                <a:gd name="T48" fmla="*/ 111 w 276"/>
                <a:gd name="T49" fmla="*/ 4 h 276"/>
                <a:gd name="T50" fmla="*/ 138 w 276"/>
                <a:gd name="T51" fmla="*/ 0 h 276"/>
                <a:gd name="T52" fmla="*/ 152 w 276"/>
                <a:gd name="T53" fmla="*/ 1 h 276"/>
                <a:gd name="T54" fmla="*/ 180 w 276"/>
                <a:gd name="T55" fmla="*/ 7 h 276"/>
                <a:gd name="T56" fmla="*/ 205 w 276"/>
                <a:gd name="T57" fmla="*/ 17 h 276"/>
                <a:gd name="T58" fmla="*/ 226 w 276"/>
                <a:gd name="T59" fmla="*/ 32 h 276"/>
                <a:gd name="T60" fmla="*/ 245 w 276"/>
                <a:gd name="T61" fmla="*/ 51 h 276"/>
                <a:gd name="T62" fmla="*/ 259 w 276"/>
                <a:gd name="T63" fmla="*/ 73 h 276"/>
                <a:gd name="T64" fmla="*/ 270 w 276"/>
                <a:gd name="T65" fmla="*/ 98 h 276"/>
                <a:gd name="T66" fmla="*/ 276 w 276"/>
                <a:gd name="T67" fmla="*/ 124 h 276"/>
                <a:gd name="T68" fmla="*/ 276 w 276"/>
                <a:gd name="T69" fmla="*/ 13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276">
                  <a:moveTo>
                    <a:pt x="276" y="138"/>
                  </a:moveTo>
                  <a:lnTo>
                    <a:pt x="276" y="138"/>
                  </a:lnTo>
                  <a:lnTo>
                    <a:pt x="276" y="152"/>
                  </a:lnTo>
                  <a:lnTo>
                    <a:pt x="273" y="167"/>
                  </a:lnTo>
                  <a:lnTo>
                    <a:pt x="270" y="180"/>
                  </a:lnTo>
                  <a:lnTo>
                    <a:pt x="265" y="191"/>
                  </a:lnTo>
                  <a:lnTo>
                    <a:pt x="259" y="205"/>
                  </a:lnTo>
                  <a:lnTo>
                    <a:pt x="252" y="215"/>
                  </a:lnTo>
                  <a:lnTo>
                    <a:pt x="245" y="226"/>
                  </a:lnTo>
                  <a:lnTo>
                    <a:pt x="235" y="235"/>
                  </a:lnTo>
                  <a:lnTo>
                    <a:pt x="226" y="245"/>
                  </a:lnTo>
                  <a:lnTo>
                    <a:pt x="215" y="252"/>
                  </a:lnTo>
                  <a:lnTo>
                    <a:pt x="205" y="259"/>
                  </a:lnTo>
                  <a:lnTo>
                    <a:pt x="192" y="265"/>
                  </a:lnTo>
                  <a:lnTo>
                    <a:pt x="180" y="270"/>
                  </a:lnTo>
                  <a:lnTo>
                    <a:pt x="167" y="273"/>
                  </a:lnTo>
                  <a:lnTo>
                    <a:pt x="152" y="276"/>
                  </a:lnTo>
                  <a:lnTo>
                    <a:pt x="138" y="276"/>
                  </a:lnTo>
                  <a:lnTo>
                    <a:pt x="138" y="276"/>
                  </a:lnTo>
                  <a:lnTo>
                    <a:pt x="124" y="276"/>
                  </a:lnTo>
                  <a:lnTo>
                    <a:pt x="111" y="273"/>
                  </a:lnTo>
                  <a:lnTo>
                    <a:pt x="98" y="270"/>
                  </a:lnTo>
                  <a:lnTo>
                    <a:pt x="85" y="265"/>
                  </a:lnTo>
                  <a:lnTo>
                    <a:pt x="73" y="259"/>
                  </a:lnTo>
                  <a:lnTo>
                    <a:pt x="61" y="252"/>
                  </a:lnTo>
                  <a:lnTo>
                    <a:pt x="51" y="245"/>
                  </a:lnTo>
                  <a:lnTo>
                    <a:pt x="41" y="235"/>
                  </a:lnTo>
                  <a:lnTo>
                    <a:pt x="32" y="226"/>
                  </a:lnTo>
                  <a:lnTo>
                    <a:pt x="24" y="215"/>
                  </a:lnTo>
                  <a:lnTo>
                    <a:pt x="17" y="205"/>
                  </a:lnTo>
                  <a:lnTo>
                    <a:pt x="11" y="191"/>
                  </a:lnTo>
                  <a:lnTo>
                    <a:pt x="8" y="180"/>
                  </a:lnTo>
                  <a:lnTo>
                    <a:pt x="4" y="167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4"/>
                  </a:lnTo>
                  <a:lnTo>
                    <a:pt x="4" y="111"/>
                  </a:lnTo>
                  <a:lnTo>
                    <a:pt x="8" y="98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1"/>
                  </a:lnTo>
                  <a:lnTo>
                    <a:pt x="32" y="51"/>
                  </a:lnTo>
                  <a:lnTo>
                    <a:pt x="41" y="41"/>
                  </a:lnTo>
                  <a:lnTo>
                    <a:pt x="51" y="32"/>
                  </a:lnTo>
                  <a:lnTo>
                    <a:pt x="61" y="24"/>
                  </a:lnTo>
                  <a:lnTo>
                    <a:pt x="73" y="17"/>
                  </a:lnTo>
                  <a:lnTo>
                    <a:pt x="85" y="11"/>
                  </a:lnTo>
                  <a:lnTo>
                    <a:pt x="98" y="7"/>
                  </a:lnTo>
                  <a:lnTo>
                    <a:pt x="111" y="4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2" y="1"/>
                  </a:lnTo>
                  <a:lnTo>
                    <a:pt x="167" y="4"/>
                  </a:lnTo>
                  <a:lnTo>
                    <a:pt x="180" y="7"/>
                  </a:lnTo>
                  <a:lnTo>
                    <a:pt x="192" y="11"/>
                  </a:lnTo>
                  <a:lnTo>
                    <a:pt x="205" y="17"/>
                  </a:lnTo>
                  <a:lnTo>
                    <a:pt x="215" y="24"/>
                  </a:lnTo>
                  <a:lnTo>
                    <a:pt x="226" y="32"/>
                  </a:lnTo>
                  <a:lnTo>
                    <a:pt x="235" y="41"/>
                  </a:lnTo>
                  <a:lnTo>
                    <a:pt x="245" y="51"/>
                  </a:lnTo>
                  <a:lnTo>
                    <a:pt x="252" y="61"/>
                  </a:lnTo>
                  <a:lnTo>
                    <a:pt x="259" y="73"/>
                  </a:lnTo>
                  <a:lnTo>
                    <a:pt x="265" y="85"/>
                  </a:lnTo>
                  <a:lnTo>
                    <a:pt x="270" y="98"/>
                  </a:lnTo>
                  <a:lnTo>
                    <a:pt x="273" y="111"/>
                  </a:lnTo>
                  <a:lnTo>
                    <a:pt x="276" y="124"/>
                  </a:lnTo>
                  <a:lnTo>
                    <a:pt x="276" y="138"/>
                  </a:lnTo>
                  <a:lnTo>
                    <a:pt x="276" y="1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7" name="Freeform 38"/>
            <p:cNvSpPr>
              <a:spLocks noEditPoints="1"/>
            </p:cNvSpPr>
            <p:nvPr/>
          </p:nvSpPr>
          <p:spPr bwMode="auto">
            <a:xfrm>
              <a:off x="4490644" y="4930756"/>
              <a:ext cx="171450" cy="171450"/>
            </a:xfrm>
            <a:custGeom>
              <a:avLst/>
              <a:gdLst>
                <a:gd name="T0" fmla="*/ 146 w 325"/>
                <a:gd name="T1" fmla="*/ 326 h 326"/>
                <a:gd name="T2" fmla="*/ 99 w 325"/>
                <a:gd name="T3" fmla="*/ 313 h 326"/>
                <a:gd name="T4" fmla="*/ 59 w 325"/>
                <a:gd name="T5" fmla="*/ 289 h 326"/>
                <a:gd name="T6" fmla="*/ 28 w 325"/>
                <a:gd name="T7" fmla="*/ 254 h 326"/>
                <a:gd name="T8" fmla="*/ 8 w 325"/>
                <a:gd name="T9" fmla="*/ 212 h 326"/>
                <a:gd name="T10" fmla="*/ 0 w 325"/>
                <a:gd name="T11" fmla="*/ 163 h 326"/>
                <a:gd name="T12" fmla="*/ 3 w 325"/>
                <a:gd name="T13" fmla="*/ 131 h 326"/>
                <a:gd name="T14" fmla="*/ 20 w 325"/>
                <a:gd name="T15" fmla="*/ 86 h 326"/>
                <a:gd name="T16" fmla="*/ 48 w 325"/>
                <a:gd name="T17" fmla="*/ 48 h 326"/>
                <a:gd name="T18" fmla="*/ 85 w 325"/>
                <a:gd name="T19" fmla="*/ 21 h 326"/>
                <a:gd name="T20" fmla="*/ 130 w 325"/>
                <a:gd name="T21" fmla="*/ 4 h 326"/>
                <a:gd name="T22" fmla="*/ 162 w 325"/>
                <a:gd name="T23" fmla="*/ 0 h 326"/>
                <a:gd name="T24" fmla="*/ 211 w 325"/>
                <a:gd name="T25" fmla="*/ 7 h 326"/>
                <a:gd name="T26" fmla="*/ 254 w 325"/>
                <a:gd name="T27" fmla="*/ 29 h 326"/>
                <a:gd name="T28" fmla="*/ 288 w 325"/>
                <a:gd name="T29" fmla="*/ 60 h 326"/>
                <a:gd name="T30" fmla="*/ 312 w 325"/>
                <a:gd name="T31" fmla="*/ 100 h 326"/>
                <a:gd name="T32" fmla="*/ 325 w 325"/>
                <a:gd name="T33" fmla="*/ 146 h 326"/>
                <a:gd name="T34" fmla="*/ 325 w 325"/>
                <a:gd name="T35" fmla="*/ 180 h 326"/>
                <a:gd name="T36" fmla="*/ 312 w 325"/>
                <a:gd name="T37" fmla="*/ 227 h 326"/>
                <a:gd name="T38" fmla="*/ 288 w 325"/>
                <a:gd name="T39" fmla="*/ 266 h 326"/>
                <a:gd name="T40" fmla="*/ 254 w 325"/>
                <a:gd name="T41" fmla="*/ 298 h 326"/>
                <a:gd name="T42" fmla="*/ 211 w 325"/>
                <a:gd name="T43" fmla="*/ 319 h 326"/>
                <a:gd name="T44" fmla="*/ 162 w 325"/>
                <a:gd name="T45" fmla="*/ 326 h 326"/>
                <a:gd name="T46" fmla="*/ 162 w 325"/>
                <a:gd name="T47" fmla="*/ 50 h 326"/>
                <a:gd name="T48" fmla="*/ 129 w 325"/>
                <a:gd name="T49" fmla="*/ 56 h 326"/>
                <a:gd name="T50" fmla="*/ 99 w 325"/>
                <a:gd name="T51" fmla="*/ 70 h 326"/>
                <a:gd name="T52" fmla="*/ 75 w 325"/>
                <a:gd name="T53" fmla="*/ 92 h 326"/>
                <a:gd name="T54" fmla="*/ 59 w 325"/>
                <a:gd name="T55" fmla="*/ 119 h 326"/>
                <a:gd name="T56" fmla="*/ 51 w 325"/>
                <a:gd name="T57" fmla="*/ 152 h 326"/>
                <a:gd name="T58" fmla="*/ 51 w 325"/>
                <a:gd name="T59" fmla="*/ 175 h 326"/>
                <a:gd name="T60" fmla="*/ 59 w 325"/>
                <a:gd name="T61" fmla="*/ 207 h 326"/>
                <a:gd name="T62" fmla="*/ 75 w 325"/>
                <a:gd name="T63" fmla="*/ 235 h 326"/>
                <a:gd name="T64" fmla="*/ 99 w 325"/>
                <a:gd name="T65" fmla="*/ 257 h 326"/>
                <a:gd name="T66" fmla="*/ 129 w 325"/>
                <a:gd name="T67" fmla="*/ 271 h 326"/>
                <a:gd name="T68" fmla="*/ 162 w 325"/>
                <a:gd name="T69" fmla="*/ 276 h 326"/>
                <a:gd name="T70" fmla="*/ 185 w 325"/>
                <a:gd name="T71" fmla="*/ 273 h 326"/>
                <a:gd name="T72" fmla="*/ 217 w 325"/>
                <a:gd name="T73" fmla="*/ 263 h 326"/>
                <a:gd name="T74" fmla="*/ 242 w 325"/>
                <a:gd name="T75" fmla="*/ 243 h 326"/>
                <a:gd name="T76" fmla="*/ 262 w 325"/>
                <a:gd name="T77" fmla="*/ 216 h 326"/>
                <a:gd name="T78" fmla="*/ 273 w 325"/>
                <a:gd name="T79" fmla="*/ 186 h 326"/>
                <a:gd name="T80" fmla="*/ 275 w 325"/>
                <a:gd name="T81" fmla="*/ 163 h 326"/>
                <a:gd name="T82" fmla="*/ 270 w 325"/>
                <a:gd name="T83" fmla="*/ 130 h 326"/>
                <a:gd name="T84" fmla="*/ 256 w 325"/>
                <a:gd name="T85" fmla="*/ 100 h 326"/>
                <a:gd name="T86" fmla="*/ 235 w 325"/>
                <a:gd name="T87" fmla="*/ 76 h 326"/>
                <a:gd name="T88" fmla="*/ 206 w 325"/>
                <a:gd name="T89" fmla="*/ 60 h 326"/>
                <a:gd name="T90" fmla="*/ 174 w 325"/>
                <a:gd name="T91" fmla="*/ 5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5" h="326">
                  <a:moveTo>
                    <a:pt x="162" y="326"/>
                  </a:moveTo>
                  <a:lnTo>
                    <a:pt x="162" y="326"/>
                  </a:lnTo>
                  <a:lnTo>
                    <a:pt x="146" y="326"/>
                  </a:lnTo>
                  <a:lnTo>
                    <a:pt x="130" y="322"/>
                  </a:lnTo>
                  <a:lnTo>
                    <a:pt x="115" y="319"/>
                  </a:lnTo>
                  <a:lnTo>
                    <a:pt x="99" y="313"/>
                  </a:lnTo>
                  <a:lnTo>
                    <a:pt x="85" y="307"/>
                  </a:lnTo>
                  <a:lnTo>
                    <a:pt x="72" y="298"/>
                  </a:lnTo>
                  <a:lnTo>
                    <a:pt x="59" y="289"/>
                  </a:lnTo>
                  <a:lnTo>
                    <a:pt x="48" y="278"/>
                  </a:lnTo>
                  <a:lnTo>
                    <a:pt x="37" y="266"/>
                  </a:lnTo>
                  <a:lnTo>
                    <a:pt x="28" y="254"/>
                  </a:lnTo>
                  <a:lnTo>
                    <a:pt x="20" y="240"/>
                  </a:lnTo>
                  <a:lnTo>
                    <a:pt x="13" y="227"/>
                  </a:lnTo>
                  <a:lnTo>
                    <a:pt x="8" y="212"/>
                  </a:lnTo>
                  <a:lnTo>
                    <a:pt x="3" y="196"/>
                  </a:lnTo>
                  <a:lnTo>
                    <a:pt x="1" y="18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" y="146"/>
                  </a:lnTo>
                  <a:lnTo>
                    <a:pt x="3" y="131"/>
                  </a:lnTo>
                  <a:lnTo>
                    <a:pt x="8" y="116"/>
                  </a:lnTo>
                  <a:lnTo>
                    <a:pt x="13" y="100"/>
                  </a:lnTo>
                  <a:lnTo>
                    <a:pt x="20" y="86"/>
                  </a:lnTo>
                  <a:lnTo>
                    <a:pt x="28" y="73"/>
                  </a:lnTo>
                  <a:lnTo>
                    <a:pt x="37" y="60"/>
                  </a:lnTo>
                  <a:lnTo>
                    <a:pt x="48" y="48"/>
                  </a:lnTo>
                  <a:lnTo>
                    <a:pt x="59" y="38"/>
                  </a:lnTo>
                  <a:lnTo>
                    <a:pt x="72" y="29"/>
                  </a:lnTo>
                  <a:lnTo>
                    <a:pt x="85" y="21"/>
                  </a:lnTo>
                  <a:lnTo>
                    <a:pt x="99" y="13"/>
                  </a:lnTo>
                  <a:lnTo>
                    <a:pt x="115" y="7"/>
                  </a:lnTo>
                  <a:lnTo>
                    <a:pt x="130" y="4"/>
                  </a:lnTo>
                  <a:lnTo>
                    <a:pt x="146" y="2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79" y="2"/>
                  </a:lnTo>
                  <a:lnTo>
                    <a:pt x="195" y="4"/>
                  </a:lnTo>
                  <a:lnTo>
                    <a:pt x="211" y="7"/>
                  </a:lnTo>
                  <a:lnTo>
                    <a:pt x="226" y="13"/>
                  </a:lnTo>
                  <a:lnTo>
                    <a:pt x="240" y="21"/>
                  </a:lnTo>
                  <a:lnTo>
                    <a:pt x="254" y="29"/>
                  </a:lnTo>
                  <a:lnTo>
                    <a:pt x="265" y="38"/>
                  </a:lnTo>
                  <a:lnTo>
                    <a:pt x="277" y="48"/>
                  </a:lnTo>
                  <a:lnTo>
                    <a:pt x="288" y="60"/>
                  </a:lnTo>
                  <a:lnTo>
                    <a:pt x="297" y="73"/>
                  </a:lnTo>
                  <a:lnTo>
                    <a:pt x="306" y="86"/>
                  </a:lnTo>
                  <a:lnTo>
                    <a:pt x="312" y="100"/>
                  </a:lnTo>
                  <a:lnTo>
                    <a:pt x="318" y="116"/>
                  </a:lnTo>
                  <a:lnTo>
                    <a:pt x="321" y="131"/>
                  </a:lnTo>
                  <a:lnTo>
                    <a:pt x="325" y="146"/>
                  </a:lnTo>
                  <a:lnTo>
                    <a:pt x="325" y="163"/>
                  </a:lnTo>
                  <a:lnTo>
                    <a:pt x="325" y="163"/>
                  </a:lnTo>
                  <a:lnTo>
                    <a:pt x="325" y="180"/>
                  </a:lnTo>
                  <a:lnTo>
                    <a:pt x="321" y="196"/>
                  </a:lnTo>
                  <a:lnTo>
                    <a:pt x="318" y="212"/>
                  </a:lnTo>
                  <a:lnTo>
                    <a:pt x="312" y="227"/>
                  </a:lnTo>
                  <a:lnTo>
                    <a:pt x="306" y="240"/>
                  </a:lnTo>
                  <a:lnTo>
                    <a:pt x="297" y="254"/>
                  </a:lnTo>
                  <a:lnTo>
                    <a:pt x="288" y="266"/>
                  </a:lnTo>
                  <a:lnTo>
                    <a:pt x="277" y="278"/>
                  </a:lnTo>
                  <a:lnTo>
                    <a:pt x="265" y="289"/>
                  </a:lnTo>
                  <a:lnTo>
                    <a:pt x="254" y="298"/>
                  </a:lnTo>
                  <a:lnTo>
                    <a:pt x="240" y="307"/>
                  </a:lnTo>
                  <a:lnTo>
                    <a:pt x="226" y="313"/>
                  </a:lnTo>
                  <a:lnTo>
                    <a:pt x="211" y="319"/>
                  </a:lnTo>
                  <a:lnTo>
                    <a:pt x="195" y="322"/>
                  </a:lnTo>
                  <a:lnTo>
                    <a:pt x="179" y="326"/>
                  </a:lnTo>
                  <a:lnTo>
                    <a:pt x="162" y="326"/>
                  </a:lnTo>
                  <a:lnTo>
                    <a:pt x="162" y="326"/>
                  </a:lnTo>
                  <a:close/>
                  <a:moveTo>
                    <a:pt x="162" y="50"/>
                  </a:moveTo>
                  <a:lnTo>
                    <a:pt x="162" y="50"/>
                  </a:lnTo>
                  <a:lnTo>
                    <a:pt x="151" y="51"/>
                  </a:lnTo>
                  <a:lnTo>
                    <a:pt x="140" y="53"/>
                  </a:lnTo>
                  <a:lnTo>
                    <a:pt x="129" y="56"/>
                  </a:lnTo>
                  <a:lnTo>
                    <a:pt x="118" y="60"/>
                  </a:lnTo>
                  <a:lnTo>
                    <a:pt x="109" y="64"/>
                  </a:lnTo>
                  <a:lnTo>
                    <a:pt x="99" y="70"/>
                  </a:lnTo>
                  <a:lnTo>
                    <a:pt x="91" y="76"/>
                  </a:lnTo>
                  <a:lnTo>
                    <a:pt x="83" y="83"/>
                  </a:lnTo>
                  <a:lnTo>
                    <a:pt x="75" y="92"/>
                  </a:lnTo>
                  <a:lnTo>
                    <a:pt x="70" y="100"/>
                  </a:lnTo>
                  <a:lnTo>
                    <a:pt x="64" y="110"/>
                  </a:lnTo>
                  <a:lnTo>
                    <a:pt x="59" y="119"/>
                  </a:lnTo>
                  <a:lnTo>
                    <a:pt x="55" y="130"/>
                  </a:lnTo>
                  <a:lnTo>
                    <a:pt x="52" y="140"/>
                  </a:lnTo>
                  <a:lnTo>
                    <a:pt x="51" y="152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1" y="175"/>
                  </a:lnTo>
                  <a:lnTo>
                    <a:pt x="52" y="186"/>
                  </a:lnTo>
                  <a:lnTo>
                    <a:pt x="55" y="196"/>
                  </a:lnTo>
                  <a:lnTo>
                    <a:pt x="59" y="207"/>
                  </a:lnTo>
                  <a:lnTo>
                    <a:pt x="64" y="216"/>
                  </a:lnTo>
                  <a:lnTo>
                    <a:pt x="70" y="226"/>
                  </a:lnTo>
                  <a:lnTo>
                    <a:pt x="75" y="235"/>
                  </a:lnTo>
                  <a:lnTo>
                    <a:pt x="83" y="243"/>
                  </a:lnTo>
                  <a:lnTo>
                    <a:pt x="91" y="250"/>
                  </a:lnTo>
                  <a:lnTo>
                    <a:pt x="99" y="257"/>
                  </a:lnTo>
                  <a:lnTo>
                    <a:pt x="109" y="263"/>
                  </a:lnTo>
                  <a:lnTo>
                    <a:pt x="118" y="268"/>
                  </a:lnTo>
                  <a:lnTo>
                    <a:pt x="129" y="271"/>
                  </a:lnTo>
                  <a:lnTo>
                    <a:pt x="140" y="273"/>
                  </a:lnTo>
                  <a:lnTo>
                    <a:pt x="151" y="276"/>
                  </a:lnTo>
                  <a:lnTo>
                    <a:pt x="162" y="276"/>
                  </a:lnTo>
                  <a:lnTo>
                    <a:pt x="162" y="276"/>
                  </a:lnTo>
                  <a:lnTo>
                    <a:pt x="174" y="276"/>
                  </a:lnTo>
                  <a:lnTo>
                    <a:pt x="185" y="273"/>
                  </a:lnTo>
                  <a:lnTo>
                    <a:pt x="197" y="271"/>
                  </a:lnTo>
                  <a:lnTo>
                    <a:pt x="206" y="268"/>
                  </a:lnTo>
                  <a:lnTo>
                    <a:pt x="217" y="263"/>
                  </a:lnTo>
                  <a:lnTo>
                    <a:pt x="225" y="257"/>
                  </a:lnTo>
                  <a:lnTo>
                    <a:pt x="235" y="250"/>
                  </a:lnTo>
                  <a:lnTo>
                    <a:pt x="242" y="243"/>
                  </a:lnTo>
                  <a:lnTo>
                    <a:pt x="250" y="235"/>
                  </a:lnTo>
                  <a:lnTo>
                    <a:pt x="256" y="226"/>
                  </a:lnTo>
                  <a:lnTo>
                    <a:pt x="262" y="216"/>
                  </a:lnTo>
                  <a:lnTo>
                    <a:pt x="267" y="207"/>
                  </a:lnTo>
                  <a:lnTo>
                    <a:pt x="270" y="196"/>
                  </a:lnTo>
                  <a:lnTo>
                    <a:pt x="273" y="186"/>
                  </a:lnTo>
                  <a:lnTo>
                    <a:pt x="275" y="175"/>
                  </a:lnTo>
                  <a:lnTo>
                    <a:pt x="275" y="163"/>
                  </a:lnTo>
                  <a:lnTo>
                    <a:pt x="275" y="163"/>
                  </a:lnTo>
                  <a:lnTo>
                    <a:pt x="275" y="152"/>
                  </a:lnTo>
                  <a:lnTo>
                    <a:pt x="273" y="140"/>
                  </a:lnTo>
                  <a:lnTo>
                    <a:pt x="270" y="130"/>
                  </a:lnTo>
                  <a:lnTo>
                    <a:pt x="267" y="119"/>
                  </a:lnTo>
                  <a:lnTo>
                    <a:pt x="262" y="110"/>
                  </a:lnTo>
                  <a:lnTo>
                    <a:pt x="256" y="100"/>
                  </a:lnTo>
                  <a:lnTo>
                    <a:pt x="250" y="92"/>
                  </a:lnTo>
                  <a:lnTo>
                    <a:pt x="242" y="83"/>
                  </a:lnTo>
                  <a:lnTo>
                    <a:pt x="235" y="76"/>
                  </a:lnTo>
                  <a:lnTo>
                    <a:pt x="225" y="70"/>
                  </a:lnTo>
                  <a:lnTo>
                    <a:pt x="217" y="64"/>
                  </a:lnTo>
                  <a:lnTo>
                    <a:pt x="206" y="60"/>
                  </a:lnTo>
                  <a:lnTo>
                    <a:pt x="197" y="56"/>
                  </a:lnTo>
                  <a:lnTo>
                    <a:pt x="185" y="53"/>
                  </a:lnTo>
                  <a:lnTo>
                    <a:pt x="174" y="51"/>
                  </a:lnTo>
                  <a:lnTo>
                    <a:pt x="162" y="50"/>
                  </a:lnTo>
                  <a:lnTo>
                    <a:pt x="16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48" name="그룹 84"/>
          <p:cNvGrpSpPr/>
          <p:nvPr/>
        </p:nvGrpSpPr>
        <p:grpSpPr>
          <a:xfrm>
            <a:off x="5823221" y="2560375"/>
            <a:ext cx="565594" cy="567048"/>
            <a:chOff x="8147051" y="5776913"/>
            <a:chExt cx="617538" cy="619125"/>
          </a:xfrm>
        </p:grpSpPr>
        <p:sp>
          <p:nvSpPr>
            <p:cNvPr id="249" name="Rectangle 179"/>
            <p:cNvSpPr>
              <a:spLocks noChangeArrowheads="1"/>
            </p:cNvSpPr>
            <p:nvPr/>
          </p:nvSpPr>
          <p:spPr bwMode="auto">
            <a:xfrm>
              <a:off x="8161338" y="6086476"/>
              <a:ext cx="295275" cy="29527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0" name="Freeform 180"/>
            <p:cNvSpPr>
              <a:spLocks noEditPoints="1"/>
            </p:cNvSpPr>
            <p:nvPr/>
          </p:nvSpPr>
          <p:spPr bwMode="auto">
            <a:xfrm>
              <a:off x="8147051" y="6072188"/>
              <a:ext cx="323850" cy="323850"/>
            </a:xfrm>
            <a:custGeom>
              <a:avLst/>
              <a:gdLst>
                <a:gd name="T0" fmla="*/ 388 w 406"/>
                <a:gd name="T1" fmla="*/ 408 h 408"/>
                <a:gd name="T2" fmla="*/ 17 w 406"/>
                <a:gd name="T3" fmla="*/ 408 h 408"/>
                <a:gd name="T4" fmla="*/ 17 w 406"/>
                <a:gd name="T5" fmla="*/ 408 h 408"/>
                <a:gd name="T6" fmla="*/ 10 w 406"/>
                <a:gd name="T7" fmla="*/ 406 h 408"/>
                <a:gd name="T8" fmla="*/ 5 w 406"/>
                <a:gd name="T9" fmla="*/ 403 h 408"/>
                <a:gd name="T10" fmla="*/ 1 w 406"/>
                <a:gd name="T11" fmla="*/ 396 h 408"/>
                <a:gd name="T12" fmla="*/ 0 w 406"/>
                <a:gd name="T13" fmla="*/ 390 h 408"/>
                <a:gd name="T14" fmla="*/ 0 w 406"/>
                <a:gd name="T15" fmla="*/ 18 h 408"/>
                <a:gd name="T16" fmla="*/ 0 w 406"/>
                <a:gd name="T17" fmla="*/ 18 h 408"/>
                <a:gd name="T18" fmla="*/ 1 w 406"/>
                <a:gd name="T19" fmla="*/ 11 h 408"/>
                <a:gd name="T20" fmla="*/ 5 w 406"/>
                <a:gd name="T21" fmla="*/ 6 h 408"/>
                <a:gd name="T22" fmla="*/ 10 w 406"/>
                <a:gd name="T23" fmla="*/ 2 h 408"/>
                <a:gd name="T24" fmla="*/ 17 w 406"/>
                <a:gd name="T25" fmla="*/ 0 h 408"/>
                <a:gd name="T26" fmla="*/ 388 w 406"/>
                <a:gd name="T27" fmla="*/ 0 h 408"/>
                <a:gd name="T28" fmla="*/ 388 w 406"/>
                <a:gd name="T29" fmla="*/ 0 h 408"/>
                <a:gd name="T30" fmla="*/ 395 w 406"/>
                <a:gd name="T31" fmla="*/ 2 h 408"/>
                <a:gd name="T32" fmla="*/ 401 w 406"/>
                <a:gd name="T33" fmla="*/ 6 h 408"/>
                <a:gd name="T34" fmla="*/ 405 w 406"/>
                <a:gd name="T35" fmla="*/ 11 h 408"/>
                <a:gd name="T36" fmla="*/ 406 w 406"/>
                <a:gd name="T37" fmla="*/ 18 h 408"/>
                <a:gd name="T38" fmla="*/ 406 w 406"/>
                <a:gd name="T39" fmla="*/ 390 h 408"/>
                <a:gd name="T40" fmla="*/ 406 w 406"/>
                <a:gd name="T41" fmla="*/ 390 h 408"/>
                <a:gd name="T42" fmla="*/ 405 w 406"/>
                <a:gd name="T43" fmla="*/ 396 h 408"/>
                <a:gd name="T44" fmla="*/ 401 w 406"/>
                <a:gd name="T45" fmla="*/ 403 h 408"/>
                <a:gd name="T46" fmla="*/ 395 w 406"/>
                <a:gd name="T47" fmla="*/ 406 h 408"/>
                <a:gd name="T48" fmla="*/ 388 w 406"/>
                <a:gd name="T49" fmla="*/ 408 h 408"/>
                <a:gd name="T50" fmla="*/ 388 w 406"/>
                <a:gd name="T51" fmla="*/ 408 h 408"/>
                <a:gd name="T52" fmla="*/ 35 w 406"/>
                <a:gd name="T53" fmla="*/ 372 h 408"/>
                <a:gd name="T54" fmla="*/ 370 w 406"/>
                <a:gd name="T55" fmla="*/ 372 h 408"/>
                <a:gd name="T56" fmla="*/ 370 w 406"/>
                <a:gd name="T57" fmla="*/ 35 h 408"/>
                <a:gd name="T58" fmla="*/ 35 w 406"/>
                <a:gd name="T59" fmla="*/ 35 h 408"/>
                <a:gd name="T60" fmla="*/ 35 w 406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08">
                  <a:moveTo>
                    <a:pt x="388" y="408"/>
                  </a:moveTo>
                  <a:lnTo>
                    <a:pt x="17" y="408"/>
                  </a:lnTo>
                  <a:lnTo>
                    <a:pt x="17" y="408"/>
                  </a:lnTo>
                  <a:lnTo>
                    <a:pt x="10" y="406"/>
                  </a:lnTo>
                  <a:lnTo>
                    <a:pt x="5" y="403"/>
                  </a:lnTo>
                  <a:lnTo>
                    <a:pt x="1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5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395" y="2"/>
                  </a:lnTo>
                  <a:lnTo>
                    <a:pt x="401" y="6"/>
                  </a:lnTo>
                  <a:lnTo>
                    <a:pt x="405" y="11"/>
                  </a:lnTo>
                  <a:lnTo>
                    <a:pt x="406" y="18"/>
                  </a:lnTo>
                  <a:lnTo>
                    <a:pt x="406" y="390"/>
                  </a:lnTo>
                  <a:lnTo>
                    <a:pt x="406" y="390"/>
                  </a:lnTo>
                  <a:lnTo>
                    <a:pt x="405" y="396"/>
                  </a:lnTo>
                  <a:lnTo>
                    <a:pt x="401" y="403"/>
                  </a:lnTo>
                  <a:lnTo>
                    <a:pt x="395" y="406"/>
                  </a:lnTo>
                  <a:lnTo>
                    <a:pt x="388" y="408"/>
                  </a:lnTo>
                  <a:lnTo>
                    <a:pt x="388" y="408"/>
                  </a:lnTo>
                  <a:close/>
                  <a:moveTo>
                    <a:pt x="35" y="372"/>
                  </a:moveTo>
                  <a:lnTo>
                    <a:pt x="370" y="372"/>
                  </a:lnTo>
                  <a:lnTo>
                    <a:pt x="370" y="35"/>
                  </a:lnTo>
                  <a:lnTo>
                    <a:pt x="35" y="35"/>
                  </a:lnTo>
                  <a:lnTo>
                    <a:pt x="35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1" name="Freeform 181"/>
            <p:cNvSpPr>
              <a:spLocks noEditPoints="1"/>
            </p:cNvSpPr>
            <p:nvPr/>
          </p:nvSpPr>
          <p:spPr bwMode="auto">
            <a:xfrm>
              <a:off x="8250238" y="6153151"/>
              <a:ext cx="128588" cy="160338"/>
            </a:xfrm>
            <a:custGeom>
              <a:avLst/>
              <a:gdLst>
                <a:gd name="T0" fmla="*/ 162 w 162"/>
                <a:gd name="T1" fmla="*/ 140 h 202"/>
                <a:gd name="T2" fmla="*/ 158 w 162"/>
                <a:gd name="T3" fmla="*/ 160 h 202"/>
                <a:gd name="T4" fmla="*/ 156 w 162"/>
                <a:gd name="T5" fmla="*/ 167 h 202"/>
                <a:gd name="T6" fmla="*/ 140 w 162"/>
                <a:gd name="T7" fmla="*/ 186 h 202"/>
                <a:gd name="T8" fmla="*/ 129 w 162"/>
                <a:gd name="T9" fmla="*/ 193 h 202"/>
                <a:gd name="T10" fmla="*/ 116 w 162"/>
                <a:gd name="T11" fmla="*/ 199 h 202"/>
                <a:gd name="T12" fmla="*/ 81 w 162"/>
                <a:gd name="T13" fmla="*/ 202 h 202"/>
                <a:gd name="T14" fmla="*/ 0 w 162"/>
                <a:gd name="T15" fmla="*/ 0 h 202"/>
                <a:gd name="T16" fmla="*/ 72 w 162"/>
                <a:gd name="T17" fmla="*/ 0 h 202"/>
                <a:gd name="T18" fmla="*/ 105 w 162"/>
                <a:gd name="T19" fmla="*/ 1 h 202"/>
                <a:gd name="T20" fmla="*/ 116 w 162"/>
                <a:gd name="T21" fmla="*/ 4 h 202"/>
                <a:gd name="T22" fmla="*/ 126 w 162"/>
                <a:gd name="T23" fmla="*/ 9 h 202"/>
                <a:gd name="T24" fmla="*/ 137 w 162"/>
                <a:gd name="T25" fmla="*/ 15 h 202"/>
                <a:gd name="T26" fmla="*/ 143 w 162"/>
                <a:gd name="T27" fmla="*/ 24 h 202"/>
                <a:gd name="T28" fmla="*/ 147 w 162"/>
                <a:gd name="T29" fmla="*/ 35 h 202"/>
                <a:gd name="T30" fmla="*/ 148 w 162"/>
                <a:gd name="T31" fmla="*/ 47 h 202"/>
                <a:gd name="T32" fmla="*/ 147 w 162"/>
                <a:gd name="T33" fmla="*/ 61 h 202"/>
                <a:gd name="T34" fmla="*/ 140 w 162"/>
                <a:gd name="T35" fmla="*/ 74 h 202"/>
                <a:gd name="T36" fmla="*/ 137 w 162"/>
                <a:gd name="T37" fmla="*/ 79 h 202"/>
                <a:gd name="T38" fmla="*/ 126 w 162"/>
                <a:gd name="T39" fmla="*/ 88 h 202"/>
                <a:gd name="T40" fmla="*/ 120 w 162"/>
                <a:gd name="T41" fmla="*/ 91 h 202"/>
                <a:gd name="T42" fmla="*/ 129 w 162"/>
                <a:gd name="T43" fmla="*/ 94 h 202"/>
                <a:gd name="T44" fmla="*/ 144 w 162"/>
                <a:gd name="T45" fmla="*/ 102 h 202"/>
                <a:gd name="T46" fmla="*/ 151 w 162"/>
                <a:gd name="T47" fmla="*/ 107 h 202"/>
                <a:gd name="T48" fmla="*/ 160 w 162"/>
                <a:gd name="T49" fmla="*/ 122 h 202"/>
                <a:gd name="T50" fmla="*/ 162 w 162"/>
                <a:gd name="T51" fmla="*/ 140 h 202"/>
                <a:gd name="T52" fmla="*/ 97 w 162"/>
                <a:gd name="T53" fmla="*/ 57 h 202"/>
                <a:gd name="T54" fmla="*/ 96 w 162"/>
                <a:gd name="T55" fmla="*/ 52 h 202"/>
                <a:gd name="T56" fmla="*/ 95 w 162"/>
                <a:gd name="T57" fmla="*/ 47 h 202"/>
                <a:gd name="T58" fmla="*/ 87 w 162"/>
                <a:gd name="T59" fmla="*/ 39 h 202"/>
                <a:gd name="T60" fmla="*/ 81 w 162"/>
                <a:gd name="T61" fmla="*/ 38 h 202"/>
                <a:gd name="T62" fmla="*/ 74 w 162"/>
                <a:gd name="T63" fmla="*/ 37 h 202"/>
                <a:gd name="T64" fmla="*/ 50 w 162"/>
                <a:gd name="T65" fmla="*/ 37 h 202"/>
                <a:gd name="T66" fmla="*/ 56 w 162"/>
                <a:gd name="T67" fmla="*/ 80 h 202"/>
                <a:gd name="T68" fmla="*/ 75 w 162"/>
                <a:gd name="T69" fmla="*/ 80 h 202"/>
                <a:gd name="T70" fmla="*/ 81 w 162"/>
                <a:gd name="T71" fmla="*/ 79 h 202"/>
                <a:gd name="T72" fmla="*/ 86 w 162"/>
                <a:gd name="T73" fmla="*/ 76 h 202"/>
                <a:gd name="T74" fmla="*/ 95 w 162"/>
                <a:gd name="T75" fmla="*/ 69 h 202"/>
                <a:gd name="T76" fmla="*/ 96 w 162"/>
                <a:gd name="T77" fmla="*/ 63 h 202"/>
                <a:gd name="T78" fmla="*/ 97 w 162"/>
                <a:gd name="T79" fmla="*/ 57 h 202"/>
                <a:gd name="T80" fmla="*/ 110 w 162"/>
                <a:gd name="T81" fmla="*/ 139 h 202"/>
                <a:gd name="T82" fmla="*/ 106 w 162"/>
                <a:gd name="T83" fmla="*/ 125 h 202"/>
                <a:gd name="T84" fmla="*/ 101 w 162"/>
                <a:gd name="T85" fmla="*/ 120 h 202"/>
                <a:gd name="T86" fmla="*/ 95 w 162"/>
                <a:gd name="T87" fmla="*/ 117 h 202"/>
                <a:gd name="T88" fmla="*/ 82 w 162"/>
                <a:gd name="T89" fmla="*/ 114 h 202"/>
                <a:gd name="T90" fmla="*/ 60 w 162"/>
                <a:gd name="T91" fmla="*/ 114 h 202"/>
                <a:gd name="T92" fmla="*/ 50 w 162"/>
                <a:gd name="T93" fmla="*/ 165 h 202"/>
                <a:gd name="T94" fmla="*/ 54 w 162"/>
                <a:gd name="T95" fmla="*/ 165 h 202"/>
                <a:gd name="T96" fmla="*/ 81 w 162"/>
                <a:gd name="T97" fmla="*/ 164 h 202"/>
                <a:gd name="T98" fmla="*/ 96 w 162"/>
                <a:gd name="T99" fmla="*/ 162 h 202"/>
                <a:gd name="T100" fmla="*/ 102 w 162"/>
                <a:gd name="T101" fmla="*/ 158 h 202"/>
                <a:gd name="T102" fmla="*/ 106 w 162"/>
                <a:gd name="T103" fmla="*/ 153 h 202"/>
                <a:gd name="T104" fmla="*/ 110 w 162"/>
                <a:gd name="T105" fmla="*/ 13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2" h="202">
                  <a:moveTo>
                    <a:pt x="162" y="140"/>
                  </a:moveTo>
                  <a:lnTo>
                    <a:pt x="162" y="140"/>
                  </a:lnTo>
                  <a:lnTo>
                    <a:pt x="161" y="154"/>
                  </a:lnTo>
                  <a:lnTo>
                    <a:pt x="158" y="160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9" y="17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29" y="193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00" y="201"/>
                  </a:lnTo>
                  <a:lnTo>
                    <a:pt x="81" y="202"/>
                  </a:lnTo>
                  <a:lnTo>
                    <a:pt x="0" y="202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1" y="0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16" y="4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32" y="11"/>
                  </a:lnTo>
                  <a:lnTo>
                    <a:pt x="137" y="15"/>
                  </a:lnTo>
                  <a:lnTo>
                    <a:pt x="140" y="20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47" y="35"/>
                  </a:lnTo>
                  <a:lnTo>
                    <a:pt x="148" y="47"/>
                  </a:lnTo>
                  <a:lnTo>
                    <a:pt x="148" y="47"/>
                  </a:lnTo>
                  <a:lnTo>
                    <a:pt x="148" y="55"/>
                  </a:lnTo>
                  <a:lnTo>
                    <a:pt x="147" y="61"/>
                  </a:lnTo>
                  <a:lnTo>
                    <a:pt x="144" y="6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37" y="79"/>
                  </a:lnTo>
                  <a:lnTo>
                    <a:pt x="132" y="83"/>
                  </a:lnTo>
                  <a:lnTo>
                    <a:pt x="126" y="88"/>
                  </a:lnTo>
                  <a:lnTo>
                    <a:pt x="120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9" y="94"/>
                  </a:lnTo>
                  <a:lnTo>
                    <a:pt x="138" y="98"/>
                  </a:lnTo>
                  <a:lnTo>
                    <a:pt x="144" y="102"/>
                  </a:lnTo>
                  <a:lnTo>
                    <a:pt x="151" y="107"/>
                  </a:lnTo>
                  <a:lnTo>
                    <a:pt x="151" y="107"/>
                  </a:lnTo>
                  <a:lnTo>
                    <a:pt x="156" y="114"/>
                  </a:lnTo>
                  <a:lnTo>
                    <a:pt x="160" y="122"/>
                  </a:lnTo>
                  <a:lnTo>
                    <a:pt x="161" y="130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97" y="57"/>
                  </a:moveTo>
                  <a:lnTo>
                    <a:pt x="97" y="57"/>
                  </a:lnTo>
                  <a:lnTo>
                    <a:pt x="96" y="5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1" y="43"/>
                  </a:lnTo>
                  <a:lnTo>
                    <a:pt x="87" y="39"/>
                  </a:lnTo>
                  <a:lnTo>
                    <a:pt x="87" y="39"/>
                  </a:lnTo>
                  <a:lnTo>
                    <a:pt x="81" y="38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54" y="37"/>
                  </a:lnTo>
                  <a:lnTo>
                    <a:pt x="50" y="37"/>
                  </a:lnTo>
                  <a:lnTo>
                    <a:pt x="50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81" y="79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91" y="74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6" y="63"/>
                  </a:lnTo>
                  <a:lnTo>
                    <a:pt x="97" y="57"/>
                  </a:lnTo>
                  <a:lnTo>
                    <a:pt x="97" y="57"/>
                  </a:lnTo>
                  <a:close/>
                  <a:moveTo>
                    <a:pt x="110" y="139"/>
                  </a:moveTo>
                  <a:lnTo>
                    <a:pt x="110" y="139"/>
                  </a:lnTo>
                  <a:lnTo>
                    <a:pt x="109" y="131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1" y="120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88" y="116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60" y="114"/>
                  </a:lnTo>
                  <a:lnTo>
                    <a:pt x="50" y="114"/>
                  </a:lnTo>
                  <a:lnTo>
                    <a:pt x="50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88" y="164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8"/>
                  </a:lnTo>
                  <a:lnTo>
                    <a:pt x="106" y="153"/>
                  </a:lnTo>
                  <a:lnTo>
                    <a:pt x="106" y="153"/>
                  </a:lnTo>
                  <a:lnTo>
                    <a:pt x="109" y="146"/>
                  </a:lnTo>
                  <a:lnTo>
                    <a:pt x="110" y="139"/>
                  </a:lnTo>
                  <a:lnTo>
                    <a:pt x="110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2" name="Rectangle 182"/>
            <p:cNvSpPr>
              <a:spLocks noChangeArrowheads="1"/>
            </p:cNvSpPr>
            <p:nvPr/>
          </p:nvSpPr>
          <p:spPr bwMode="auto">
            <a:xfrm>
              <a:off x="8456613" y="6086476"/>
              <a:ext cx="293688" cy="2952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3" name="Freeform 183"/>
            <p:cNvSpPr>
              <a:spLocks noEditPoints="1"/>
            </p:cNvSpPr>
            <p:nvPr/>
          </p:nvSpPr>
          <p:spPr bwMode="auto">
            <a:xfrm>
              <a:off x="8442326" y="6072188"/>
              <a:ext cx="322263" cy="323850"/>
            </a:xfrm>
            <a:custGeom>
              <a:avLst/>
              <a:gdLst>
                <a:gd name="T0" fmla="*/ 389 w 407"/>
                <a:gd name="T1" fmla="*/ 408 h 408"/>
                <a:gd name="T2" fmla="*/ 18 w 407"/>
                <a:gd name="T3" fmla="*/ 408 h 408"/>
                <a:gd name="T4" fmla="*/ 18 w 407"/>
                <a:gd name="T5" fmla="*/ 408 h 408"/>
                <a:gd name="T6" fmla="*/ 11 w 407"/>
                <a:gd name="T7" fmla="*/ 406 h 408"/>
                <a:gd name="T8" fmla="*/ 6 w 407"/>
                <a:gd name="T9" fmla="*/ 403 h 408"/>
                <a:gd name="T10" fmla="*/ 2 w 407"/>
                <a:gd name="T11" fmla="*/ 396 h 408"/>
                <a:gd name="T12" fmla="*/ 0 w 407"/>
                <a:gd name="T13" fmla="*/ 390 h 408"/>
                <a:gd name="T14" fmla="*/ 0 w 407"/>
                <a:gd name="T15" fmla="*/ 18 h 408"/>
                <a:gd name="T16" fmla="*/ 0 w 407"/>
                <a:gd name="T17" fmla="*/ 18 h 408"/>
                <a:gd name="T18" fmla="*/ 2 w 407"/>
                <a:gd name="T19" fmla="*/ 11 h 408"/>
                <a:gd name="T20" fmla="*/ 6 w 407"/>
                <a:gd name="T21" fmla="*/ 6 h 408"/>
                <a:gd name="T22" fmla="*/ 11 w 407"/>
                <a:gd name="T23" fmla="*/ 2 h 408"/>
                <a:gd name="T24" fmla="*/ 18 w 407"/>
                <a:gd name="T25" fmla="*/ 0 h 408"/>
                <a:gd name="T26" fmla="*/ 389 w 407"/>
                <a:gd name="T27" fmla="*/ 0 h 408"/>
                <a:gd name="T28" fmla="*/ 389 w 407"/>
                <a:gd name="T29" fmla="*/ 0 h 408"/>
                <a:gd name="T30" fmla="*/ 397 w 407"/>
                <a:gd name="T31" fmla="*/ 2 h 408"/>
                <a:gd name="T32" fmla="*/ 402 w 407"/>
                <a:gd name="T33" fmla="*/ 6 h 408"/>
                <a:gd name="T34" fmla="*/ 406 w 407"/>
                <a:gd name="T35" fmla="*/ 11 h 408"/>
                <a:gd name="T36" fmla="*/ 407 w 407"/>
                <a:gd name="T37" fmla="*/ 18 h 408"/>
                <a:gd name="T38" fmla="*/ 407 w 407"/>
                <a:gd name="T39" fmla="*/ 390 h 408"/>
                <a:gd name="T40" fmla="*/ 407 w 407"/>
                <a:gd name="T41" fmla="*/ 390 h 408"/>
                <a:gd name="T42" fmla="*/ 406 w 407"/>
                <a:gd name="T43" fmla="*/ 396 h 408"/>
                <a:gd name="T44" fmla="*/ 402 w 407"/>
                <a:gd name="T45" fmla="*/ 403 h 408"/>
                <a:gd name="T46" fmla="*/ 397 w 407"/>
                <a:gd name="T47" fmla="*/ 406 h 408"/>
                <a:gd name="T48" fmla="*/ 389 w 407"/>
                <a:gd name="T49" fmla="*/ 408 h 408"/>
                <a:gd name="T50" fmla="*/ 389 w 407"/>
                <a:gd name="T51" fmla="*/ 408 h 408"/>
                <a:gd name="T52" fmla="*/ 36 w 407"/>
                <a:gd name="T53" fmla="*/ 372 h 408"/>
                <a:gd name="T54" fmla="*/ 371 w 407"/>
                <a:gd name="T55" fmla="*/ 372 h 408"/>
                <a:gd name="T56" fmla="*/ 371 w 407"/>
                <a:gd name="T57" fmla="*/ 35 h 408"/>
                <a:gd name="T58" fmla="*/ 36 w 407"/>
                <a:gd name="T59" fmla="*/ 35 h 408"/>
                <a:gd name="T60" fmla="*/ 36 w 407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08">
                  <a:moveTo>
                    <a:pt x="389" y="408"/>
                  </a:moveTo>
                  <a:lnTo>
                    <a:pt x="18" y="408"/>
                  </a:lnTo>
                  <a:lnTo>
                    <a:pt x="18" y="408"/>
                  </a:lnTo>
                  <a:lnTo>
                    <a:pt x="11" y="406"/>
                  </a:lnTo>
                  <a:lnTo>
                    <a:pt x="6" y="403"/>
                  </a:lnTo>
                  <a:lnTo>
                    <a:pt x="2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389" y="0"/>
                  </a:lnTo>
                  <a:lnTo>
                    <a:pt x="389" y="0"/>
                  </a:lnTo>
                  <a:lnTo>
                    <a:pt x="397" y="2"/>
                  </a:lnTo>
                  <a:lnTo>
                    <a:pt x="402" y="6"/>
                  </a:lnTo>
                  <a:lnTo>
                    <a:pt x="406" y="11"/>
                  </a:lnTo>
                  <a:lnTo>
                    <a:pt x="407" y="18"/>
                  </a:lnTo>
                  <a:lnTo>
                    <a:pt x="407" y="390"/>
                  </a:lnTo>
                  <a:lnTo>
                    <a:pt x="407" y="390"/>
                  </a:lnTo>
                  <a:lnTo>
                    <a:pt x="406" y="396"/>
                  </a:lnTo>
                  <a:lnTo>
                    <a:pt x="402" y="403"/>
                  </a:lnTo>
                  <a:lnTo>
                    <a:pt x="397" y="406"/>
                  </a:lnTo>
                  <a:lnTo>
                    <a:pt x="389" y="408"/>
                  </a:lnTo>
                  <a:lnTo>
                    <a:pt x="389" y="408"/>
                  </a:lnTo>
                  <a:close/>
                  <a:moveTo>
                    <a:pt x="36" y="372"/>
                  </a:moveTo>
                  <a:lnTo>
                    <a:pt x="371" y="372"/>
                  </a:lnTo>
                  <a:lnTo>
                    <a:pt x="371" y="35"/>
                  </a:lnTo>
                  <a:lnTo>
                    <a:pt x="36" y="35"/>
                  </a:lnTo>
                  <a:lnTo>
                    <a:pt x="36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4" name="Freeform 184"/>
            <p:cNvSpPr/>
            <p:nvPr/>
          </p:nvSpPr>
          <p:spPr bwMode="auto">
            <a:xfrm>
              <a:off x="8537576" y="6149976"/>
              <a:ext cx="131763" cy="166688"/>
            </a:xfrm>
            <a:custGeom>
              <a:avLst/>
              <a:gdLst>
                <a:gd name="T0" fmla="*/ 100 w 167"/>
                <a:gd name="T1" fmla="*/ 210 h 210"/>
                <a:gd name="T2" fmla="*/ 78 w 167"/>
                <a:gd name="T3" fmla="*/ 209 h 210"/>
                <a:gd name="T4" fmla="*/ 59 w 167"/>
                <a:gd name="T5" fmla="*/ 203 h 210"/>
                <a:gd name="T6" fmla="*/ 41 w 167"/>
                <a:gd name="T7" fmla="*/ 195 h 210"/>
                <a:gd name="T8" fmla="*/ 27 w 167"/>
                <a:gd name="T9" fmla="*/ 182 h 210"/>
                <a:gd name="T10" fmla="*/ 21 w 167"/>
                <a:gd name="T11" fmla="*/ 176 h 210"/>
                <a:gd name="T12" fmla="*/ 10 w 167"/>
                <a:gd name="T13" fmla="*/ 159 h 210"/>
                <a:gd name="T14" fmla="*/ 4 w 167"/>
                <a:gd name="T15" fmla="*/ 139 h 210"/>
                <a:gd name="T16" fmla="*/ 0 w 167"/>
                <a:gd name="T17" fmla="*/ 117 h 210"/>
                <a:gd name="T18" fmla="*/ 0 w 167"/>
                <a:gd name="T19" fmla="*/ 106 h 210"/>
                <a:gd name="T20" fmla="*/ 1 w 167"/>
                <a:gd name="T21" fmla="*/ 83 h 210"/>
                <a:gd name="T22" fmla="*/ 7 w 167"/>
                <a:gd name="T23" fmla="*/ 62 h 210"/>
                <a:gd name="T24" fmla="*/ 16 w 167"/>
                <a:gd name="T25" fmla="*/ 44 h 210"/>
                <a:gd name="T26" fmla="*/ 27 w 167"/>
                <a:gd name="T27" fmla="*/ 28 h 210"/>
                <a:gd name="T28" fmla="*/ 33 w 167"/>
                <a:gd name="T29" fmla="*/ 22 h 210"/>
                <a:gd name="T30" fmla="*/ 50 w 167"/>
                <a:gd name="T31" fmla="*/ 11 h 210"/>
                <a:gd name="T32" fmla="*/ 68 w 167"/>
                <a:gd name="T33" fmla="*/ 4 h 210"/>
                <a:gd name="T34" fmla="*/ 88 w 167"/>
                <a:gd name="T35" fmla="*/ 0 h 210"/>
                <a:gd name="T36" fmla="*/ 100 w 167"/>
                <a:gd name="T37" fmla="*/ 0 h 210"/>
                <a:gd name="T38" fmla="*/ 121 w 167"/>
                <a:gd name="T39" fmla="*/ 1 h 210"/>
                <a:gd name="T40" fmla="*/ 139 w 167"/>
                <a:gd name="T41" fmla="*/ 5 h 210"/>
                <a:gd name="T42" fmla="*/ 154 w 167"/>
                <a:gd name="T43" fmla="*/ 10 h 210"/>
                <a:gd name="T44" fmla="*/ 167 w 167"/>
                <a:gd name="T45" fmla="*/ 65 h 210"/>
                <a:gd name="T46" fmla="*/ 162 w 167"/>
                <a:gd name="T47" fmla="*/ 65 h 210"/>
                <a:gd name="T48" fmla="*/ 153 w 167"/>
                <a:gd name="T49" fmla="*/ 57 h 210"/>
                <a:gd name="T50" fmla="*/ 140 w 167"/>
                <a:gd name="T51" fmla="*/ 48 h 210"/>
                <a:gd name="T52" fmla="*/ 125 w 167"/>
                <a:gd name="T53" fmla="*/ 41 h 210"/>
                <a:gd name="T54" fmla="*/ 116 w 167"/>
                <a:gd name="T55" fmla="*/ 38 h 210"/>
                <a:gd name="T56" fmla="*/ 107 w 167"/>
                <a:gd name="T57" fmla="*/ 38 h 210"/>
                <a:gd name="T58" fmla="*/ 87 w 167"/>
                <a:gd name="T59" fmla="*/ 41 h 210"/>
                <a:gd name="T60" fmla="*/ 78 w 167"/>
                <a:gd name="T61" fmla="*/ 46 h 210"/>
                <a:gd name="T62" fmla="*/ 70 w 167"/>
                <a:gd name="T63" fmla="*/ 53 h 210"/>
                <a:gd name="T64" fmla="*/ 58 w 167"/>
                <a:gd name="T65" fmla="*/ 74 h 210"/>
                <a:gd name="T66" fmla="*/ 54 w 167"/>
                <a:gd name="T67" fmla="*/ 89 h 210"/>
                <a:gd name="T68" fmla="*/ 52 w 167"/>
                <a:gd name="T69" fmla="*/ 106 h 210"/>
                <a:gd name="T70" fmla="*/ 55 w 167"/>
                <a:gd name="T71" fmla="*/ 130 h 210"/>
                <a:gd name="T72" fmla="*/ 58 w 167"/>
                <a:gd name="T73" fmla="*/ 138 h 210"/>
                <a:gd name="T74" fmla="*/ 70 w 167"/>
                <a:gd name="T75" fmla="*/ 158 h 210"/>
                <a:gd name="T76" fmla="*/ 79 w 167"/>
                <a:gd name="T77" fmla="*/ 164 h 210"/>
                <a:gd name="T78" fmla="*/ 88 w 167"/>
                <a:gd name="T79" fmla="*/ 168 h 210"/>
                <a:gd name="T80" fmla="*/ 107 w 167"/>
                <a:gd name="T81" fmla="*/ 172 h 210"/>
                <a:gd name="T82" fmla="*/ 117 w 167"/>
                <a:gd name="T83" fmla="*/ 171 h 210"/>
                <a:gd name="T84" fmla="*/ 126 w 167"/>
                <a:gd name="T85" fmla="*/ 169 h 210"/>
                <a:gd name="T86" fmla="*/ 142 w 167"/>
                <a:gd name="T87" fmla="*/ 162 h 210"/>
                <a:gd name="T88" fmla="*/ 154 w 167"/>
                <a:gd name="T89" fmla="*/ 153 h 210"/>
                <a:gd name="T90" fmla="*/ 163 w 167"/>
                <a:gd name="T91" fmla="*/ 145 h 210"/>
                <a:gd name="T92" fmla="*/ 167 w 167"/>
                <a:gd name="T93" fmla="*/ 192 h 210"/>
                <a:gd name="T94" fmla="*/ 154 w 167"/>
                <a:gd name="T95" fmla="*/ 199 h 210"/>
                <a:gd name="T96" fmla="*/ 139 w 167"/>
                <a:gd name="T97" fmla="*/ 204 h 210"/>
                <a:gd name="T98" fmla="*/ 121 w 167"/>
                <a:gd name="T99" fmla="*/ 209 h 210"/>
                <a:gd name="T100" fmla="*/ 112 w 167"/>
                <a:gd name="T101" fmla="*/ 210 h 210"/>
                <a:gd name="T102" fmla="*/ 100 w 167"/>
                <a:gd name="T10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10">
                  <a:moveTo>
                    <a:pt x="100" y="210"/>
                  </a:moveTo>
                  <a:lnTo>
                    <a:pt x="100" y="210"/>
                  </a:lnTo>
                  <a:lnTo>
                    <a:pt x="88" y="210"/>
                  </a:lnTo>
                  <a:lnTo>
                    <a:pt x="78" y="209"/>
                  </a:lnTo>
                  <a:lnTo>
                    <a:pt x="68" y="206"/>
                  </a:lnTo>
                  <a:lnTo>
                    <a:pt x="59" y="203"/>
                  </a:lnTo>
                  <a:lnTo>
                    <a:pt x="50" y="199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21" y="176"/>
                  </a:lnTo>
                  <a:lnTo>
                    <a:pt x="16" y="167"/>
                  </a:lnTo>
                  <a:lnTo>
                    <a:pt x="10" y="159"/>
                  </a:lnTo>
                  <a:lnTo>
                    <a:pt x="7" y="149"/>
                  </a:lnTo>
                  <a:lnTo>
                    <a:pt x="4" y="139"/>
                  </a:lnTo>
                  <a:lnTo>
                    <a:pt x="1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1"/>
                  </a:lnTo>
                  <a:lnTo>
                    <a:pt x="7" y="62"/>
                  </a:lnTo>
                  <a:lnTo>
                    <a:pt x="10" y="52"/>
                  </a:lnTo>
                  <a:lnTo>
                    <a:pt x="16" y="44"/>
                  </a:lnTo>
                  <a:lnTo>
                    <a:pt x="21" y="36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33" y="22"/>
                  </a:lnTo>
                  <a:lnTo>
                    <a:pt x="41" y="16"/>
                  </a:lnTo>
                  <a:lnTo>
                    <a:pt x="50" y="11"/>
                  </a:lnTo>
                  <a:lnTo>
                    <a:pt x="59" y="8"/>
                  </a:lnTo>
                  <a:lnTo>
                    <a:pt x="68" y="4"/>
                  </a:lnTo>
                  <a:lnTo>
                    <a:pt x="78" y="1"/>
                  </a:lnTo>
                  <a:lnTo>
                    <a:pt x="88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21" y="1"/>
                  </a:lnTo>
                  <a:lnTo>
                    <a:pt x="121" y="1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67" y="16"/>
                  </a:lnTo>
                  <a:lnTo>
                    <a:pt x="167" y="65"/>
                  </a:lnTo>
                  <a:lnTo>
                    <a:pt x="162" y="65"/>
                  </a:lnTo>
                  <a:lnTo>
                    <a:pt x="162" y="65"/>
                  </a:lnTo>
                  <a:lnTo>
                    <a:pt x="153" y="57"/>
                  </a:lnTo>
                  <a:lnTo>
                    <a:pt x="153" y="57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3" y="44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16" y="38"/>
                  </a:lnTo>
                  <a:lnTo>
                    <a:pt x="107" y="38"/>
                  </a:lnTo>
                  <a:lnTo>
                    <a:pt x="107" y="38"/>
                  </a:lnTo>
                  <a:lnTo>
                    <a:pt x="97" y="38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78" y="46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63" y="62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54" y="89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54" y="122"/>
                  </a:lnTo>
                  <a:lnTo>
                    <a:pt x="55" y="130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63" y="149"/>
                  </a:lnTo>
                  <a:lnTo>
                    <a:pt x="70" y="158"/>
                  </a:lnTo>
                  <a:lnTo>
                    <a:pt x="70" y="158"/>
                  </a:lnTo>
                  <a:lnTo>
                    <a:pt x="79" y="164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98" y="171"/>
                  </a:lnTo>
                  <a:lnTo>
                    <a:pt x="107" y="172"/>
                  </a:lnTo>
                  <a:lnTo>
                    <a:pt x="107" y="172"/>
                  </a:lnTo>
                  <a:lnTo>
                    <a:pt x="117" y="171"/>
                  </a:lnTo>
                  <a:lnTo>
                    <a:pt x="126" y="169"/>
                  </a:lnTo>
                  <a:lnTo>
                    <a:pt x="126" y="169"/>
                  </a:lnTo>
                  <a:lnTo>
                    <a:pt x="135" y="16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54" y="153"/>
                  </a:lnTo>
                  <a:lnTo>
                    <a:pt x="154" y="153"/>
                  </a:lnTo>
                  <a:lnTo>
                    <a:pt x="163" y="145"/>
                  </a:lnTo>
                  <a:lnTo>
                    <a:pt x="167" y="145"/>
                  </a:lnTo>
                  <a:lnTo>
                    <a:pt x="167" y="192"/>
                  </a:lnTo>
                  <a:lnTo>
                    <a:pt x="167" y="192"/>
                  </a:lnTo>
                  <a:lnTo>
                    <a:pt x="154" y="199"/>
                  </a:lnTo>
                  <a:lnTo>
                    <a:pt x="154" y="199"/>
                  </a:lnTo>
                  <a:lnTo>
                    <a:pt x="139" y="204"/>
                  </a:lnTo>
                  <a:lnTo>
                    <a:pt x="139" y="204"/>
                  </a:lnTo>
                  <a:lnTo>
                    <a:pt x="121" y="209"/>
                  </a:lnTo>
                  <a:lnTo>
                    <a:pt x="121" y="209"/>
                  </a:lnTo>
                  <a:lnTo>
                    <a:pt x="112" y="210"/>
                  </a:lnTo>
                  <a:lnTo>
                    <a:pt x="100" y="210"/>
                  </a:lnTo>
                  <a:lnTo>
                    <a:pt x="100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5" name="Rectangle 185"/>
            <p:cNvSpPr>
              <a:spLocks noChangeArrowheads="1"/>
            </p:cNvSpPr>
            <p:nvPr/>
          </p:nvSpPr>
          <p:spPr bwMode="auto">
            <a:xfrm>
              <a:off x="8308976" y="5791201"/>
              <a:ext cx="295275" cy="295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6" name="Freeform 186"/>
            <p:cNvSpPr>
              <a:spLocks noEditPoints="1"/>
            </p:cNvSpPr>
            <p:nvPr/>
          </p:nvSpPr>
          <p:spPr bwMode="auto">
            <a:xfrm>
              <a:off x="8294688" y="5776913"/>
              <a:ext cx="323850" cy="323850"/>
            </a:xfrm>
            <a:custGeom>
              <a:avLst/>
              <a:gdLst>
                <a:gd name="T0" fmla="*/ 390 w 408"/>
                <a:gd name="T1" fmla="*/ 406 h 406"/>
                <a:gd name="T2" fmla="*/ 18 w 408"/>
                <a:gd name="T3" fmla="*/ 406 h 406"/>
                <a:gd name="T4" fmla="*/ 18 w 408"/>
                <a:gd name="T5" fmla="*/ 406 h 406"/>
                <a:gd name="T6" fmla="*/ 12 w 408"/>
                <a:gd name="T7" fmla="*/ 405 h 406"/>
                <a:gd name="T8" fmla="*/ 5 w 408"/>
                <a:gd name="T9" fmla="*/ 401 h 406"/>
                <a:gd name="T10" fmla="*/ 2 w 408"/>
                <a:gd name="T11" fmla="*/ 396 h 406"/>
                <a:gd name="T12" fmla="*/ 0 w 408"/>
                <a:gd name="T13" fmla="*/ 389 h 406"/>
                <a:gd name="T14" fmla="*/ 0 w 408"/>
                <a:gd name="T15" fmla="*/ 18 h 406"/>
                <a:gd name="T16" fmla="*/ 0 w 408"/>
                <a:gd name="T17" fmla="*/ 18 h 406"/>
                <a:gd name="T18" fmla="*/ 2 w 408"/>
                <a:gd name="T19" fmla="*/ 11 h 406"/>
                <a:gd name="T20" fmla="*/ 5 w 408"/>
                <a:gd name="T21" fmla="*/ 5 h 406"/>
                <a:gd name="T22" fmla="*/ 12 w 408"/>
                <a:gd name="T23" fmla="*/ 1 h 406"/>
                <a:gd name="T24" fmla="*/ 18 w 408"/>
                <a:gd name="T25" fmla="*/ 0 h 406"/>
                <a:gd name="T26" fmla="*/ 390 w 408"/>
                <a:gd name="T27" fmla="*/ 0 h 406"/>
                <a:gd name="T28" fmla="*/ 390 w 408"/>
                <a:gd name="T29" fmla="*/ 0 h 406"/>
                <a:gd name="T30" fmla="*/ 397 w 408"/>
                <a:gd name="T31" fmla="*/ 1 h 406"/>
                <a:gd name="T32" fmla="*/ 402 w 408"/>
                <a:gd name="T33" fmla="*/ 5 h 406"/>
                <a:gd name="T34" fmla="*/ 406 w 408"/>
                <a:gd name="T35" fmla="*/ 11 h 406"/>
                <a:gd name="T36" fmla="*/ 408 w 408"/>
                <a:gd name="T37" fmla="*/ 18 h 406"/>
                <a:gd name="T38" fmla="*/ 408 w 408"/>
                <a:gd name="T39" fmla="*/ 389 h 406"/>
                <a:gd name="T40" fmla="*/ 408 w 408"/>
                <a:gd name="T41" fmla="*/ 389 h 406"/>
                <a:gd name="T42" fmla="*/ 406 w 408"/>
                <a:gd name="T43" fmla="*/ 396 h 406"/>
                <a:gd name="T44" fmla="*/ 402 w 408"/>
                <a:gd name="T45" fmla="*/ 401 h 406"/>
                <a:gd name="T46" fmla="*/ 397 w 408"/>
                <a:gd name="T47" fmla="*/ 405 h 406"/>
                <a:gd name="T48" fmla="*/ 390 w 408"/>
                <a:gd name="T49" fmla="*/ 406 h 406"/>
                <a:gd name="T50" fmla="*/ 390 w 408"/>
                <a:gd name="T51" fmla="*/ 406 h 406"/>
                <a:gd name="T52" fmla="*/ 36 w 408"/>
                <a:gd name="T53" fmla="*/ 371 h 406"/>
                <a:gd name="T54" fmla="*/ 372 w 408"/>
                <a:gd name="T55" fmla="*/ 371 h 406"/>
                <a:gd name="T56" fmla="*/ 372 w 408"/>
                <a:gd name="T57" fmla="*/ 35 h 406"/>
                <a:gd name="T58" fmla="*/ 36 w 408"/>
                <a:gd name="T59" fmla="*/ 35 h 406"/>
                <a:gd name="T60" fmla="*/ 36 w 408"/>
                <a:gd name="T61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8" h="406">
                  <a:moveTo>
                    <a:pt x="390" y="406"/>
                  </a:moveTo>
                  <a:lnTo>
                    <a:pt x="18" y="406"/>
                  </a:lnTo>
                  <a:lnTo>
                    <a:pt x="18" y="406"/>
                  </a:lnTo>
                  <a:lnTo>
                    <a:pt x="12" y="405"/>
                  </a:lnTo>
                  <a:lnTo>
                    <a:pt x="5" y="401"/>
                  </a:lnTo>
                  <a:lnTo>
                    <a:pt x="2" y="396"/>
                  </a:lnTo>
                  <a:lnTo>
                    <a:pt x="0" y="38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397" y="1"/>
                  </a:lnTo>
                  <a:lnTo>
                    <a:pt x="402" y="5"/>
                  </a:lnTo>
                  <a:lnTo>
                    <a:pt x="406" y="11"/>
                  </a:lnTo>
                  <a:lnTo>
                    <a:pt x="408" y="18"/>
                  </a:lnTo>
                  <a:lnTo>
                    <a:pt x="408" y="389"/>
                  </a:lnTo>
                  <a:lnTo>
                    <a:pt x="408" y="389"/>
                  </a:lnTo>
                  <a:lnTo>
                    <a:pt x="406" y="396"/>
                  </a:lnTo>
                  <a:lnTo>
                    <a:pt x="402" y="401"/>
                  </a:lnTo>
                  <a:lnTo>
                    <a:pt x="397" y="405"/>
                  </a:lnTo>
                  <a:lnTo>
                    <a:pt x="390" y="406"/>
                  </a:lnTo>
                  <a:lnTo>
                    <a:pt x="390" y="406"/>
                  </a:lnTo>
                  <a:close/>
                  <a:moveTo>
                    <a:pt x="36" y="371"/>
                  </a:moveTo>
                  <a:lnTo>
                    <a:pt x="372" y="371"/>
                  </a:lnTo>
                  <a:lnTo>
                    <a:pt x="372" y="35"/>
                  </a:lnTo>
                  <a:lnTo>
                    <a:pt x="36" y="35"/>
                  </a:lnTo>
                  <a:lnTo>
                    <a:pt x="36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7" name="Freeform 187"/>
            <p:cNvSpPr>
              <a:spLocks noEditPoints="1"/>
            </p:cNvSpPr>
            <p:nvPr/>
          </p:nvSpPr>
          <p:spPr bwMode="auto">
            <a:xfrm>
              <a:off x="8380413" y="5857876"/>
              <a:ext cx="150813" cy="160338"/>
            </a:xfrm>
            <a:custGeom>
              <a:avLst/>
              <a:gdLst>
                <a:gd name="T0" fmla="*/ 0 w 191"/>
                <a:gd name="T1" fmla="*/ 201 h 201"/>
                <a:gd name="T2" fmla="*/ 67 w 191"/>
                <a:gd name="T3" fmla="*/ 0 h 201"/>
                <a:gd name="T4" fmla="*/ 123 w 191"/>
                <a:gd name="T5" fmla="*/ 0 h 201"/>
                <a:gd name="T6" fmla="*/ 191 w 191"/>
                <a:gd name="T7" fmla="*/ 201 h 201"/>
                <a:gd name="T8" fmla="*/ 139 w 191"/>
                <a:gd name="T9" fmla="*/ 201 h 201"/>
                <a:gd name="T10" fmla="*/ 126 w 191"/>
                <a:gd name="T11" fmla="*/ 160 h 201"/>
                <a:gd name="T12" fmla="*/ 62 w 191"/>
                <a:gd name="T13" fmla="*/ 160 h 201"/>
                <a:gd name="T14" fmla="*/ 51 w 191"/>
                <a:gd name="T15" fmla="*/ 201 h 201"/>
                <a:gd name="T16" fmla="*/ 0 w 191"/>
                <a:gd name="T17" fmla="*/ 201 h 201"/>
                <a:gd name="T18" fmla="*/ 116 w 191"/>
                <a:gd name="T19" fmla="*/ 123 h 201"/>
                <a:gd name="T20" fmla="*/ 94 w 191"/>
                <a:gd name="T21" fmla="*/ 57 h 201"/>
                <a:gd name="T22" fmla="*/ 74 w 191"/>
                <a:gd name="T23" fmla="*/ 123 h 201"/>
                <a:gd name="T24" fmla="*/ 116 w 191"/>
                <a:gd name="T25" fmla="*/ 12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201">
                  <a:moveTo>
                    <a:pt x="0" y="201"/>
                  </a:moveTo>
                  <a:lnTo>
                    <a:pt x="67" y="0"/>
                  </a:lnTo>
                  <a:lnTo>
                    <a:pt x="123" y="0"/>
                  </a:lnTo>
                  <a:lnTo>
                    <a:pt x="191" y="201"/>
                  </a:lnTo>
                  <a:lnTo>
                    <a:pt x="139" y="201"/>
                  </a:lnTo>
                  <a:lnTo>
                    <a:pt x="126" y="160"/>
                  </a:lnTo>
                  <a:lnTo>
                    <a:pt x="62" y="160"/>
                  </a:lnTo>
                  <a:lnTo>
                    <a:pt x="51" y="201"/>
                  </a:lnTo>
                  <a:lnTo>
                    <a:pt x="0" y="201"/>
                  </a:lnTo>
                  <a:close/>
                  <a:moveTo>
                    <a:pt x="116" y="123"/>
                  </a:moveTo>
                  <a:lnTo>
                    <a:pt x="94" y="57"/>
                  </a:lnTo>
                  <a:lnTo>
                    <a:pt x="74" y="123"/>
                  </a:lnTo>
                  <a:lnTo>
                    <a:pt x="116" y="1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77" name="그룹 95"/>
          <p:cNvGrpSpPr/>
          <p:nvPr/>
        </p:nvGrpSpPr>
        <p:grpSpPr>
          <a:xfrm>
            <a:off x="7899087" y="2529116"/>
            <a:ext cx="657192" cy="629568"/>
            <a:chOff x="6276976" y="6987668"/>
            <a:chExt cx="717550" cy="687388"/>
          </a:xfrm>
        </p:grpSpPr>
        <p:sp>
          <p:nvSpPr>
            <p:cNvPr id="278" name="Freeform 154"/>
            <p:cNvSpPr/>
            <p:nvPr/>
          </p:nvSpPr>
          <p:spPr bwMode="auto">
            <a:xfrm>
              <a:off x="6291263" y="7001956"/>
              <a:ext cx="544513" cy="544513"/>
            </a:xfrm>
            <a:custGeom>
              <a:avLst/>
              <a:gdLst>
                <a:gd name="T0" fmla="*/ 572 w 685"/>
                <a:gd name="T1" fmla="*/ 598 h 686"/>
                <a:gd name="T2" fmla="*/ 531 w 685"/>
                <a:gd name="T3" fmla="*/ 629 h 686"/>
                <a:gd name="T4" fmla="*/ 487 w 685"/>
                <a:gd name="T5" fmla="*/ 654 h 686"/>
                <a:gd name="T6" fmla="*/ 439 w 685"/>
                <a:gd name="T7" fmla="*/ 671 h 686"/>
                <a:gd name="T8" fmla="*/ 392 w 685"/>
                <a:gd name="T9" fmla="*/ 682 h 686"/>
                <a:gd name="T10" fmla="*/ 342 w 685"/>
                <a:gd name="T11" fmla="*/ 686 h 686"/>
                <a:gd name="T12" fmla="*/ 293 w 685"/>
                <a:gd name="T13" fmla="*/ 682 h 686"/>
                <a:gd name="T14" fmla="*/ 244 w 685"/>
                <a:gd name="T15" fmla="*/ 671 h 686"/>
                <a:gd name="T16" fmla="*/ 198 w 685"/>
                <a:gd name="T17" fmla="*/ 654 h 686"/>
                <a:gd name="T18" fmla="*/ 154 w 685"/>
                <a:gd name="T19" fmla="*/ 629 h 686"/>
                <a:gd name="T20" fmla="*/ 113 w 685"/>
                <a:gd name="T21" fmla="*/ 598 h 686"/>
                <a:gd name="T22" fmla="*/ 88 w 685"/>
                <a:gd name="T23" fmla="*/ 572 h 686"/>
                <a:gd name="T24" fmla="*/ 56 w 685"/>
                <a:gd name="T25" fmla="*/ 531 h 686"/>
                <a:gd name="T26" fmla="*/ 31 w 685"/>
                <a:gd name="T27" fmla="*/ 487 h 686"/>
                <a:gd name="T28" fmla="*/ 14 w 685"/>
                <a:gd name="T29" fmla="*/ 441 h 686"/>
                <a:gd name="T30" fmla="*/ 3 w 685"/>
                <a:gd name="T31" fmla="*/ 392 h 686"/>
                <a:gd name="T32" fmla="*/ 0 w 685"/>
                <a:gd name="T33" fmla="*/ 343 h 686"/>
                <a:gd name="T34" fmla="*/ 3 w 685"/>
                <a:gd name="T35" fmla="*/ 293 h 686"/>
                <a:gd name="T36" fmla="*/ 14 w 685"/>
                <a:gd name="T37" fmla="*/ 244 h 686"/>
                <a:gd name="T38" fmla="*/ 31 w 685"/>
                <a:gd name="T39" fmla="*/ 199 h 686"/>
                <a:gd name="T40" fmla="*/ 56 w 685"/>
                <a:gd name="T41" fmla="*/ 154 h 686"/>
                <a:gd name="T42" fmla="*/ 88 w 685"/>
                <a:gd name="T43" fmla="*/ 113 h 686"/>
                <a:gd name="T44" fmla="*/ 113 w 685"/>
                <a:gd name="T45" fmla="*/ 88 h 686"/>
                <a:gd name="T46" fmla="*/ 154 w 685"/>
                <a:gd name="T47" fmla="*/ 56 h 686"/>
                <a:gd name="T48" fmla="*/ 198 w 685"/>
                <a:gd name="T49" fmla="*/ 32 h 686"/>
                <a:gd name="T50" fmla="*/ 244 w 685"/>
                <a:gd name="T51" fmla="*/ 14 h 686"/>
                <a:gd name="T52" fmla="*/ 293 w 685"/>
                <a:gd name="T53" fmla="*/ 3 h 686"/>
                <a:gd name="T54" fmla="*/ 342 w 685"/>
                <a:gd name="T55" fmla="*/ 0 h 686"/>
                <a:gd name="T56" fmla="*/ 392 w 685"/>
                <a:gd name="T57" fmla="*/ 3 h 686"/>
                <a:gd name="T58" fmla="*/ 439 w 685"/>
                <a:gd name="T59" fmla="*/ 14 h 686"/>
                <a:gd name="T60" fmla="*/ 487 w 685"/>
                <a:gd name="T61" fmla="*/ 32 h 686"/>
                <a:gd name="T62" fmla="*/ 531 w 685"/>
                <a:gd name="T63" fmla="*/ 56 h 686"/>
                <a:gd name="T64" fmla="*/ 572 w 685"/>
                <a:gd name="T65" fmla="*/ 88 h 686"/>
                <a:gd name="T66" fmla="*/ 597 w 685"/>
                <a:gd name="T67" fmla="*/ 113 h 686"/>
                <a:gd name="T68" fmla="*/ 629 w 685"/>
                <a:gd name="T69" fmla="*/ 154 h 686"/>
                <a:gd name="T70" fmla="*/ 653 w 685"/>
                <a:gd name="T71" fmla="*/ 199 h 686"/>
                <a:gd name="T72" fmla="*/ 671 w 685"/>
                <a:gd name="T73" fmla="*/ 244 h 686"/>
                <a:gd name="T74" fmla="*/ 682 w 685"/>
                <a:gd name="T75" fmla="*/ 293 h 686"/>
                <a:gd name="T76" fmla="*/ 685 w 685"/>
                <a:gd name="T77" fmla="*/ 343 h 686"/>
                <a:gd name="T78" fmla="*/ 682 w 685"/>
                <a:gd name="T79" fmla="*/ 392 h 686"/>
                <a:gd name="T80" fmla="*/ 671 w 685"/>
                <a:gd name="T81" fmla="*/ 441 h 686"/>
                <a:gd name="T82" fmla="*/ 653 w 685"/>
                <a:gd name="T83" fmla="*/ 487 h 686"/>
                <a:gd name="T84" fmla="*/ 629 w 685"/>
                <a:gd name="T85" fmla="*/ 531 h 686"/>
                <a:gd name="T86" fmla="*/ 597 w 685"/>
                <a:gd name="T87" fmla="*/ 57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5" h="686">
                  <a:moveTo>
                    <a:pt x="585" y="585"/>
                  </a:moveTo>
                  <a:lnTo>
                    <a:pt x="585" y="585"/>
                  </a:lnTo>
                  <a:lnTo>
                    <a:pt x="572" y="598"/>
                  </a:lnTo>
                  <a:lnTo>
                    <a:pt x="559" y="609"/>
                  </a:lnTo>
                  <a:lnTo>
                    <a:pt x="545" y="619"/>
                  </a:lnTo>
                  <a:lnTo>
                    <a:pt x="531" y="629"/>
                  </a:lnTo>
                  <a:lnTo>
                    <a:pt x="517" y="638"/>
                  </a:lnTo>
                  <a:lnTo>
                    <a:pt x="502" y="646"/>
                  </a:lnTo>
                  <a:lnTo>
                    <a:pt x="487" y="654"/>
                  </a:lnTo>
                  <a:lnTo>
                    <a:pt x="471" y="660"/>
                  </a:lnTo>
                  <a:lnTo>
                    <a:pt x="456" y="666"/>
                  </a:lnTo>
                  <a:lnTo>
                    <a:pt x="439" y="671"/>
                  </a:lnTo>
                  <a:lnTo>
                    <a:pt x="424" y="675"/>
                  </a:lnTo>
                  <a:lnTo>
                    <a:pt x="407" y="679"/>
                  </a:lnTo>
                  <a:lnTo>
                    <a:pt x="392" y="682"/>
                  </a:lnTo>
                  <a:lnTo>
                    <a:pt x="376" y="684"/>
                  </a:lnTo>
                  <a:lnTo>
                    <a:pt x="359" y="686"/>
                  </a:lnTo>
                  <a:lnTo>
                    <a:pt x="342" y="686"/>
                  </a:lnTo>
                  <a:lnTo>
                    <a:pt x="326" y="686"/>
                  </a:lnTo>
                  <a:lnTo>
                    <a:pt x="309" y="684"/>
                  </a:lnTo>
                  <a:lnTo>
                    <a:pt x="293" y="682"/>
                  </a:lnTo>
                  <a:lnTo>
                    <a:pt x="277" y="679"/>
                  </a:lnTo>
                  <a:lnTo>
                    <a:pt x="261" y="675"/>
                  </a:lnTo>
                  <a:lnTo>
                    <a:pt x="244" y="671"/>
                  </a:lnTo>
                  <a:lnTo>
                    <a:pt x="229" y="666"/>
                  </a:lnTo>
                  <a:lnTo>
                    <a:pt x="214" y="660"/>
                  </a:lnTo>
                  <a:lnTo>
                    <a:pt x="198" y="654"/>
                  </a:lnTo>
                  <a:lnTo>
                    <a:pt x="183" y="646"/>
                  </a:lnTo>
                  <a:lnTo>
                    <a:pt x="168" y="638"/>
                  </a:lnTo>
                  <a:lnTo>
                    <a:pt x="154" y="629"/>
                  </a:lnTo>
                  <a:lnTo>
                    <a:pt x="140" y="619"/>
                  </a:lnTo>
                  <a:lnTo>
                    <a:pt x="126" y="609"/>
                  </a:lnTo>
                  <a:lnTo>
                    <a:pt x="113" y="598"/>
                  </a:lnTo>
                  <a:lnTo>
                    <a:pt x="100" y="585"/>
                  </a:lnTo>
                  <a:lnTo>
                    <a:pt x="100" y="585"/>
                  </a:lnTo>
                  <a:lnTo>
                    <a:pt x="88" y="572"/>
                  </a:lnTo>
                  <a:lnTo>
                    <a:pt x="76" y="559"/>
                  </a:lnTo>
                  <a:lnTo>
                    <a:pt x="66" y="545"/>
                  </a:lnTo>
                  <a:lnTo>
                    <a:pt x="56" y="531"/>
                  </a:lnTo>
                  <a:lnTo>
                    <a:pt x="47" y="517"/>
                  </a:lnTo>
                  <a:lnTo>
                    <a:pt x="39" y="502"/>
                  </a:lnTo>
                  <a:lnTo>
                    <a:pt x="31" y="487"/>
                  </a:lnTo>
                  <a:lnTo>
                    <a:pt x="25" y="471"/>
                  </a:lnTo>
                  <a:lnTo>
                    <a:pt x="19" y="456"/>
                  </a:lnTo>
                  <a:lnTo>
                    <a:pt x="14" y="441"/>
                  </a:lnTo>
                  <a:lnTo>
                    <a:pt x="10" y="424"/>
                  </a:lnTo>
                  <a:lnTo>
                    <a:pt x="6" y="408"/>
                  </a:lnTo>
                  <a:lnTo>
                    <a:pt x="3" y="392"/>
                  </a:lnTo>
                  <a:lnTo>
                    <a:pt x="1" y="376"/>
                  </a:lnTo>
                  <a:lnTo>
                    <a:pt x="0" y="359"/>
                  </a:lnTo>
                  <a:lnTo>
                    <a:pt x="0" y="343"/>
                  </a:lnTo>
                  <a:lnTo>
                    <a:pt x="0" y="326"/>
                  </a:lnTo>
                  <a:lnTo>
                    <a:pt x="1" y="309"/>
                  </a:lnTo>
                  <a:lnTo>
                    <a:pt x="3" y="293"/>
                  </a:lnTo>
                  <a:lnTo>
                    <a:pt x="6" y="278"/>
                  </a:lnTo>
                  <a:lnTo>
                    <a:pt x="10" y="261"/>
                  </a:lnTo>
                  <a:lnTo>
                    <a:pt x="14" y="244"/>
                  </a:lnTo>
                  <a:lnTo>
                    <a:pt x="19" y="229"/>
                  </a:lnTo>
                  <a:lnTo>
                    <a:pt x="25" y="214"/>
                  </a:lnTo>
                  <a:lnTo>
                    <a:pt x="31" y="199"/>
                  </a:lnTo>
                  <a:lnTo>
                    <a:pt x="39" y="183"/>
                  </a:lnTo>
                  <a:lnTo>
                    <a:pt x="47" y="168"/>
                  </a:lnTo>
                  <a:lnTo>
                    <a:pt x="56" y="154"/>
                  </a:lnTo>
                  <a:lnTo>
                    <a:pt x="66" y="140"/>
                  </a:lnTo>
                  <a:lnTo>
                    <a:pt x="76" y="126"/>
                  </a:lnTo>
                  <a:lnTo>
                    <a:pt x="88" y="113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13" y="88"/>
                  </a:lnTo>
                  <a:lnTo>
                    <a:pt x="126" y="76"/>
                  </a:lnTo>
                  <a:lnTo>
                    <a:pt x="140" y="66"/>
                  </a:lnTo>
                  <a:lnTo>
                    <a:pt x="154" y="56"/>
                  </a:lnTo>
                  <a:lnTo>
                    <a:pt x="168" y="47"/>
                  </a:lnTo>
                  <a:lnTo>
                    <a:pt x="183" y="39"/>
                  </a:lnTo>
                  <a:lnTo>
                    <a:pt x="198" y="32"/>
                  </a:lnTo>
                  <a:lnTo>
                    <a:pt x="214" y="25"/>
                  </a:lnTo>
                  <a:lnTo>
                    <a:pt x="229" y="19"/>
                  </a:lnTo>
                  <a:lnTo>
                    <a:pt x="244" y="14"/>
                  </a:lnTo>
                  <a:lnTo>
                    <a:pt x="261" y="10"/>
                  </a:lnTo>
                  <a:lnTo>
                    <a:pt x="277" y="6"/>
                  </a:lnTo>
                  <a:lnTo>
                    <a:pt x="293" y="3"/>
                  </a:lnTo>
                  <a:lnTo>
                    <a:pt x="309" y="1"/>
                  </a:lnTo>
                  <a:lnTo>
                    <a:pt x="326" y="0"/>
                  </a:lnTo>
                  <a:lnTo>
                    <a:pt x="342" y="0"/>
                  </a:lnTo>
                  <a:lnTo>
                    <a:pt x="359" y="0"/>
                  </a:lnTo>
                  <a:lnTo>
                    <a:pt x="376" y="1"/>
                  </a:lnTo>
                  <a:lnTo>
                    <a:pt x="392" y="3"/>
                  </a:lnTo>
                  <a:lnTo>
                    <a:pt x="407" y="6"/>
                  </a:lnTo>
                  <a:lnTo>
                    <a:pt x="424" y="10"/>
                  </a:lnTo>
                  <a:lnTo>
                    <a:pt x="439" y="14"/>
                  </a:lnTo>
                  <a:lnTo>
                    <a:pt x="456" y="19"/>
                  </a:lnTo>
                  <a:lnTo>
                    <a:pt x="471" y="25"/>
                  </a:lnTo>
                  <a:lnTo>
                    <a:pt x="487" y="32"/>
                  </a:lnTo>
                  <a:lnTo>
                    <a:pt x="502" y="39"/>
                  </a:lnTo>
                  <a:lnTo>
                    <a:pt x="517" y="47"/>
                  </a:lnTo>
                  <a:lnTo>
                    <a:pt x="531" y="56"/>
                  </a:lnTo>
                  <a:lnTo>
                    <a:pt x="545" y="66"/>
                  </a:lnTo>
                  <a:lnTo>
                    <a:pt x="559" y="76"/>
                  </a:lnTo>
                  <a:lnTo>
                    <a:pt x="572" y="88"/>
                  </a:lnTo>
                  <a:lnTo>
                    <a:pt x="585" y="100"/>
                  </a:lnTo>
                  <a:lnTo>
                    <a:pt x="585" y="100"/>
                  </a:lnTo>
                  <a:lnTo>
                    <a:pt x="597" y="113"/>
                  </a:lnTo>
                  <a:lnTo>
                    <a:pt x="609" y="126"/>
                  </a:lnTo>
                  <a:lnTo>
                    <a:pt x="619" y="140"/>
                  </a:lnTo>
                  <a:lnTo>
                    <a:pt x="629" y="154"/>
                  </a:lnTo>
                  <a:lnTo>
                    <a:pt x="638" y="168"/>
                  </a:lnTo>
                  <a:lnTo>
                    <a:pt x="646" y="183"/>
                  </a:lnTo>
                  <a:lnTo>
                    <a:pt x="653" y="199"/>
                  </a:lnTo>
                  <a:lnTo>
                    <a:pt x="660" y="214"/>
                  </a:lnTo>
                  <a:lnTo>
                    <a:pt x="666" y="229"/>
                  </a:lnTo>
                  <a:lnTo>
                    <a:pt x="671" y="244"/>
                  </a:lnTo>
                  <a:lnTo>
                    <a:pt x="675" y="261"/>
                  </a:lnTo>
                  <a:lnTo>
                    <a:pt x="679" y="278"/>
                  </a:lnTo>
                  <a:lnTo>
                    <a:pt x="682" y="293"/>
                  </a:lnTo>
                  <a:lnTo>
                    <a:pt x="684" y="309"/>
                  </a:lnTo>
                  <a:lnTo>
                    <a:pt x="685" y="326"/>
                  </a:lnTo>
                  <a:lnTo>
                    <a:pt x="685" y="343"/>
                  </a:lnTo>
                  <a:lnTo>
                    <a:pt x="685" y="359"/>
                  </a:lnTo>
                  <a:lnTo>
                    <a:pt x="684" y="376"/>
                  </a:lnTo>
                  <a:lnTo>
                    <a:pt x="682" y="392"/>
                  </a:lnTo>
                  <a:lnTo>
                    <a:pt x="679" y="408"/>
                  </a:lnTo>
                  <a:lnTo>
                    <a:pt x="675" y="424"/>
                  </a:lnTo>
                  <a:lnTo>
                    <a:pt x="671" y="441"/>
                  </a:lnTo>
                  <a:lnTo>
                    <a:pt x="666" y="456"/>
                  </a:lnTo>
                  <a:lnTo>
                    <a:pt x="660" y="471"/>
                  </a:lnTo>
                  <a:lnTo>
                    <a:pt x="653" y="487"/>
                  </a:lnTo>
                  <a:lnTo>
                    <a:pt x="646" y="502"/>
                  </a:lnTo>
                  <a:lnTo>
                    <a:pt x="638" y="517"/>
                  </a:lnTo>
                  <a:lnTo>
                    <a:pt x="629" y="531"/>
                  </a:lnTo>
                  <a:lnTo>
                    <a:pt x="619" y="545"/>
                  </a:lnTo>
                  <a:lnTo>
                    <a:pt x="609" y="559"/>
                  </a:lnTo>
                  <a:lnTo>
                    <a:pt x="597" y="572"/>
                  </a:lnTo>
                  <a:lnTo>
                    <a:pt x="585" y="585"/>
                  </a:lnTo>
                  <a:lnTo>
                    <a:pt x="585" y="5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9" name="Freeform 155"/>
            <p:cNvSpPr>
              <a:spLocks noEditPoints="1"/>
            </p:cNvSpPr>
            <p:nvPr/>
          </p:nvSpPr>
          <p:spPr bwMode="auto">
            <a:xfrm>
              <a:off x="6276976" y="6987668"/>
              <a:ext cx="573088" cy="573088"/>
            </a:xfrm>
            <a:custGeom>
              <a:avLst/>
              <a:gdLst>
                <a:gd name="T0" fmla="*/ 307 w 721"/>
                <a:gd name="T1" fmla="*/ 718 h 721"/>
                <a:gd name="T2" fmla="*/ 223 w 721"/>
                <a:gd name="T3" fmla="*/ 695 h 721"/>
                <a:gd name="T4" fmla="*/ 146 w 721"/>
                <a:gd name="T5" fmla="*/ 651 h 721"/>
                <a:gd name="T6" fmla="*/ 93 w 721"/>
                <a:gd name="T7" fmla="*/ 603 h 721"/>
                <a:gd name="T8" fmla="*/ 41 w 721"/>
                <a:gd name="T9" fmla="*/ 529 h 721"/>
                <a:gd name="T10" fmla="*/ 10 w 721"/>
                <a:gd name="T11" fmla="*/ 446 h 721"/>
                <a:gd name="T12" fmla="*/ 0 w 721"/>
                <a:gd name="T13" fmla="*/ 361 h 721"/>
                <a:gd name="T14" fmla="*/ 10 w 721"/>
                <a:gd name="T15" fmla="*/ 275 h 721"/>
                <a:gd name="T16" fmla="*/ 41 w 721"/>
                <a:gd name="T17" fmla="*/ 192 h 721"/>
                <a:gd name="T18" fmla="*/ 93 w 721"/>
                <a:gd name="T19" fmla="*/ 118 h 721"/>
                <a:gd name="T20" fmla="*/ 146 w 721"/>
                <a:gd name="T21" fmla="*/ 70 h 721"/>
                <a:gd name="T22" fmla="*/ 223 w 721"/>
                <a:gd name="T23" fmla="*/ 27 h 721"/>
                <a:gd name="T24" fmla="*/ 307 w 721"/>
                <a:gd name="T25" fmla="*/ 4 h 721"/>
                <a:gd name="T26" fmla="*/ 378 w 721"/>
                <a:gd name="T27" fmla="*/ 0 h 721"/>
                <a:gd name="T28" fmla="*/ 465 w 721"/>
                <a:gd name="T29" fmla="*/ 15 h 721"/>
                <a:gd name="T30" fmla="*/ 545 w 721"/>
                <a:gd name="T31" fmla="*/ 51 h 721"/>
                <a:gd name="T32" fmla="*/ 615 w 721"/>
                <a:gd name="T33" fmla="*/ 106 h 721"/>
                <a:gd name="T34" fmla="*/ 661 w 721"/>
                <a:gd name="T35" fmla="*/ 162 h 721"/>
                <a:gd name="T36" fmla="*/ 701 w 721"/>
                <a:gd name="T37" fmla="*/ 241 h 721"/>
                <a:gd name="T38" fmla="*/ 719 w 721"/>
                <a:gd name="T39" fmla="*/ 326 h 721"/>
                <a:gd name="T40" fmla="*/ 717 w 721"/>
                <a:gd name="T41" fmla="*/ 413 h 721"/>
                <a:gd name="T42" fmla="*/ 694 w 721"/>
                <a:gd name="T43" fmla="*/ 497 h 721"/>
                <a:gd name="T44" fmla="*/ 651 w 721"/>
                <a:gd name="T45" fmla="*/ 573 h 721"/>
                <a:gd name="T46" fmla="*/ 603 w 721"/>
                <a:gd name="T47" fmla="*/ 628 h 721"/>
                <a:gd name="T48" fmla="*/ 530 w 721"/>
                <a:gd name="T49" fmla="*/ 679 h 721"/>
                <a:gd name="T50" fmla="*/ 448 w 721"/>
                <a:gd name="T51" fmla="*/ 710 h 721"/>
                <a:gd name="T52" fmla="*/ 360 w 721"/>
                <a:gd name="T53" fmla="*/ 721 h 721"/>
                <a:gd name="T54" fmla="*/ 329 w 721"/>
                <a:gd name="T55" fmla="*/ 37 h 721"/>
                <a:gd name="T56" fmla="*/ 251 w 721"/>
                <a:gd name="T57" fmla="*/ 55 h 721"/>
                <a:gd name="T58" fmla="*/ 181 w 721"/>
                <a:gd name="T59" fmla="*/ 90 h 721"/>
                <a:gd name="T60" fmla="*/ 131 w 721"/>
                <a:gd name="T61" fmla="*/ 131 h 721"/>
                <a:gd name="T62" fmla="*/ 80 w 721"/>
                <a:gd name="T63" fmla="*/ 195 h 721"/>
                <a:gd name="T64" fmla="*/ 49 w 721"/>
                <a:gd name="T65" fmla="*/ 268 h 721"/>
                <a:gd name="T66" fmla="*/ 42 w 721"/>
                <a:gd name="T67" fmla="*/ 423 h 721"/>
                <a:gd name="T68" fmla="*/ 72 w 721"/>
                <a:gd name="T69" fmla="*/ 512 h 721"/>
                <a:gd name="T70" fmla="*/ 120 w 721"/>
                <a:gd name="T71" fmla="*/ 579 h 721"/>
                <a:gd name="T72" fmla="*/ 167 w 721"/>
                <a:gd name="T73" fmla="*/ 622 h 721"/>
                <a:gd name="T74" fmla="*/ 236 w 721"/>
                <a:gd name="T75" fmla="*/ 661 h 721"/>
                <a:gd name="T76" fmla="*/ 312 w 721"/>
                <a:gd name="T77" fmla="*/ 682 h 721"/>
                <a:gd name="T78" fmla="*/ 377 w 721"/>
                <a:gd name="T79" fmla="*/ 686 h 721"/>
                <a:gd name="T80" fmla="*/ 455 w 721"/>
                <a:gd name="T81" fmla="*/ 672 h 721"/>
                <a:gd name="T82" fmla="*/ 527 w 721"/>
                <a:gd name="T83" fmla="*/ 640 h 721"/>
                <a:gd name="T84" fmla="*/ 590 w 721"/>
                <a:gd name="T85" fmla="*/ 590 h 721"/>
                <a:gd name="T86" fmla="*/ 632 w 721"/>
                <a:gd name="T87" fmla="*/ 539 h 721"/>
                <a:gd name="T88" fmla="*/ 666 w 721"/>
                <a:gd name="T89" fmla="*/ 468 h 721"/>
                <a:gd name="T90" fmla="*/ 684 w 721"/>
                <a:gd name="T91" fmla="*/ 330 h 721"/>
                <a:gd name="T92" fmla="*/ 655 w 721"/>
                <a:gd name="T93" fmla="*/ 224 h 721"/>
                <a:gd name="T94" fmla="*/ 613 w 721"/>
                <a:gd name="T95" fmla="*/ 155 h 721"/>
                <a:gd name="T96" fmla="*/ 566 w 721"/>
                <a:gd name="T97" fmla="*/ 109 h 721"/>
                <a:gd name="T98" fmla="*/ 499 w 721"/>
                <a:gd name="T99" fmla="*/ 66 h 721"/>
                <a:gd name="T100" fmla="*/ 424 w 721"/>
                <a:gd name="T101" fmla="*/ 42 h 721"/>
                <a:gd name="T102" fmla="*/ 360 w 721"/>
                <a:gd name="T103" fmla="*/ 36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1" h="721">
                  <a:moveTo>
                    <a:pt x="360" y="721"/>
                  </a:moveTo>
                  <a:lnTo>
                    <a:pt x="360" y="721"/>
                  </a:lnTo>
                  <a:lnTo>
                    <a:pt x="343" y="721"/>
                  </a:lnTo>
                  <a:lnTo>
                    <a:pt x="325" y="720"/>
                  </a:lnTo>
                  <a:lnTo>
                    <a:pt x="307" y="718"/>
                  </a:lnTo>
                  <a:lnTo>
                    <a:pt x="289" y="715"/>
                  </a:lnTo>
                  <a:lnTo>
                    <a:pt x="273" y="710"/>
                  </a:lnTo>
                  <a:lnTo>
                    <a:pt x="255" y="706"/>
                  </a:lnTo>
                  <a:lnTo>
                    <a:pt x="238" y="701"/>
                  </a:lnTo>
                  <a:lnTo>
                    <a:pt x="223" y="695"/>
                  </a:lnTo>
                  <a:lnTo>
                    <a:pt x="206" y="687"/>
                  </a:lnTo>
                  <a:lnTo>
                    <a:pt x="191" y="679"/>
                  </a:lnTo>
                  <a:lnTo>
                    <a:pt x="176" y="670"/>
                  </a:lnTo>
                  <a:lnTo>
                    <a:pt x="160" y="661"/>
                  </a:lnTo>
                  <a:lnTo>
                    <a:pt x="146" y="651"/>
                  </a:lnTo>
                  <a:lnTo>
                    <a:pt x="132" y="640"/>
                  </a:lnTo>
                  <a:lnTo>
                    <a:pt x="118" y="628"/>
                  </a:lnTo>
                  <a:lnTo>
                    <a:pt x="106" y="616"/>
                  </a:lnTo>
                  <a:lnTo>
                    <a:pt x="106" y="616"/>
                  </a:lnTo>
                  <a:lnTo>
                    <a:pt x="93" y="603"/>
                  </a:lnTo>
                  <a:lnTo>
                    <a:pt x="80" y="589"/>
                  </a:lnTo>
                  <a:lnTo>
                    <a:pt x="70" y="573"/>
                  </a:lnTo>
                  <a:lnTo>
                    <a:pt x="60" y="559"/>
                  </a:lnTo>
                  <a:lnTo>
                    <a:pt x="49" y="544"/>
                  </a:lnTo>
                  <a:lnTo>
                    <a:pt x="41" y="529"/>
                  </a:lnTo>
                  <a:lnTo>
                    <a:pt x="33" y="512"/>
                  </a:lnTo>
                  <a:lnTo>
                    <a:pt x="27" y="497"/>
                  </a:lnTo>
                  <a:lnTo>
                    <a:pt x="20" y="480"/>
                  </a:lnTo>
                  <a:lnTo>
                    <a:pt x="15" y="464"/>
                  </a:lnTo>
                  <a:lnTo>
                    <a:pt x="10" y="446"/>
                  </a:lnTo>
                  <a:lnTo>
                    <a:pt x="6" y="429"/>
                  </a:lnTo>
                  <a:lnTo>
                    <a:pt x="4" y="413"/>
                  </a:lnTo>
                  <a:lnTo>
                    <a:pt x="1" y="395"/>
                  </a:lnTo>
                  <a:lnTo>
                    <a:pt x="0" y="378"/>
                  </a:lnTo>
                  <a:lnTo>
                    <a:pt x="0" y="361"/>
                  </a:lnTo>
                  <a:lnTo>
                    <a:pt x="0" y="343"/>
                  </a:lnTo>
                  <a:lnTo>
                    <a:pt x="1" y="326"/>
                  </a:lnTo>
                  <a:lnTo>
                    <a:pt x="4" y="308"/>
                  </a:lnTo>
                  <a:lnTo>
                    <a:pt x="6" y="292"/>
                  </a:lnTo>
                  <a:lnTo>
                    <a:pt x="10" y="275"/>
                  </a:lnTo>
                  <a:lnTo>
                    <a:pt x="15" y="257"/>
                  </a:lnTo>
                  <a:lnTo>
                    <a:pt x="20" y="241"/>
                  </a:lnTo>
                  <a:lnTo>
                    <a:pt x="27" y="224"/>
                  </a:lnTo>
                  <a:lnTo>
                    <a:pt x="33" y="209"/>
                  </a:lnTo>
                  <a:lnTo>
                    <a:pt x="41" y="192"/>
                  </a:lnTo>
                  <a:lnTo>
                    <a:pt x="49" y="177"/>
                  </a:lnTo>
                  <a:lnTo>
                    <a:pt x="60" y="162"/>
                  </a:lnTo>
                  <a:lnTo>
                    <a:pt x="70" y="148"/>
                  </a:lnTo>
                  <a:lnTo>
                    <a:pt x="80" y="132"/>
                  </a:lnTo>
                  <a:lnTo>
                    <a:pt x="93" y="118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18" y="93"/>
                  </a:lnTo>
                  <a:lnTo>
                    <a:pt x="132" y="81"/>
                  </a:lnTo>
                  <a:lnTo>
                    <a:pt x="146" y="70"/>
                  </a:lnTo>
                  <a:lnTo>
                    <a:pt x="160" y="60"/>
                  </a:lnTo>
                  <a:lnTo>
                    <a:pt x="176" y="51"/>
                  </a:lnTo>
                  <a:lnTo>
                    <a:pt x="191" y="42"/>
                  </a:lnTo>
                  <a:lnTo>
                    <a:pt x="206" y="34"/>
                  </a:lnTo>
                  <a:lnTo>
                    <a:pt x="223" y="27"/>
                  </a:lnTo>
                  <a:lnTo>
                    <a:pt x="238" y="20"/>
                  </a:lnTo>
                  <a:lnTo>
                    <a:pt x="255" y="15"/>
                  </a:lnTo>
                  <a:lnTo>
                    <a:pt x="273" y="11"/>
                  </a:lnTo>
                  <a:lnTo>
                    <a:pt x="289" y="6"/>
                  </a:lnTo>
                  <a:lnTo>
                    <a:pt x="307" y="4"/>
                  </a:lnTo>
                  <a:lnTo>
                    <a:pt x="325" y="1"/>
                  </a:lnTo>
                  <a:lnTo>
                    <a:pt x="343" y="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78" y="0"/>
                  </a:lnTo>
                  <a:lnTo>
                    <a:pt x="396" y="1"/>
                  </a:lnTo>
                  <a:lnTo>
                    <a:pt x="414" y="4"/>
                  </a:lnTo>
                  <a:lnTo>
                    <a:pt x="432" y="6"/>
                  </a:lnTo>
                  <a:lnTo>
                    <a:pt x="448" y="11"/>
                  </a:lnTo>
                  <a:lnTo>
                    <a:pt x="465" y="15"/>
                  </a:lnTo>
                  <a:lnTo>
                    <a:pt x="482" y="20"/>
                  </a:lnTo>
                  <a:lnTo>
                    <a:pt x="498" y="27"/>
                  </a:lnTo>
                  <a:lnTo>
                    <a:pt x="515" y="34"/>
                  </a:lnTo>
                  <a:lnTo>
                    <a:pt x="530" y="42"/>
                  </a:lnTo>
                  <a:lnTo>
                    <a:pt x="545" y="51"/>
                  </a:lnTo>
                  <a:lnTo>
                    <a:pt x="561" y="60"/>
                  </a:lnTo>
                  <a:lnTo>
                    <a:pt x="575" y="70"/>
                  </a:lnTo>
                  <a:lnTo>
                    <a:pt x="589" y="81"/>
                  </a:lnTo>
                  <a:lnTo>
                    <a:pt x="603" y="93"/>
                  </a:lnTo>
                  <a:lnTo>
                    <a:pt x="615" y="106"/>
                  </a:lnTo>
                  <a:lnTo>
                    <a:pt x="615" y="106"/>
                  </a:lnTo>
                  <a:lnTo>
                    <a:pt x="628" y="118"/>
                  </a:lnTo>
                  <a:lnTo>
                    <a:pt x="640" y="132"/>
                  </a:lnTo>
                  <a:lnTo>
                    <a:pt x="651" y="148"/>
                  </a:lnTo>
                  <a:lnTo>
                    <a:pt x="661" y="162"/>
                  </a:lnTo>
                  <a:lnTo>
                    <a:pt x="671" y="177"/>
                  </a:lnTo>
                  <a:lnTo>
                    <a:pt x="679" y="192"/>
                  </a:lnTo>
                  <a:lnTo>
                    <a:pt x="688" y="209"/>
                  </a:lnTo>
                  <a:lnTo>
                    <a:pt x="694" y="224"/>
                  </a:lnTo>
                  <a:lnTo>
                    <a:pt x="701" y="241"/>
                  </a:lnTo>
                  <a:lnTo>
                    <a:pt x="706" y="257"/>
                  </a:lnTo>
                  <a:lnTo>
                    <a:pt x="711" y="275"/>
                  </a:lnTo>
                  <a:lnTo>
                    <a:pt x="715" y="292"/>
                  </a:lnTo>
                  <a:lnTo>
                    <a:pt x="717" y="308"/>
                  </a:lnTo>
                  <a:lnTo>
                    <a:pt x="719" y="326"/>
                  </a:lnTo>
                  <a:lnTo>
                    <a:pt x="720" y="343"/>
                  </a:lnTo>
                  <a:lnTo>
                    <a:pt x="721" y="361"/>
                  </a:lnTo>
                  <a:lnTo>
                    <a:pt x="720" y="378"/>
                  </a:lnTo>
                  <a:lnTo>
                    <a:pt x="719" y="395"/>
                  </a:lnTo>
                  <a:lnTo>
                    <a:pt x="717" y="413"/>
                  </a:lnTo>
                  <a:lnTo>
                    <a:pt x="715" y="429"/>
                  </a:lnTo>
                  <a:lnTo>
                    <a:pt x="711" y="446"/>
                  </a:lnTo>
                  <a:lnTo>
                    <a:pt x="706" y="464"/>
                  </a:lnTo>
                  <a:lnTo>
                    <a:pt x="701" y="480"/>
                  </a:lnTo>
                  <a:lnTo>
                    <a:pt x="694" y="497"/>
                  </a:lnTo>
                  <a:lnTo>
                    <a:pt x="688" y="512"/>
                  </a:lnTo>
                  <a:lnTo>
                    <a:pt x="679" y="529"/>
                  </a:lnTo>
                  <a:lnTo>
                    <a:pt x="671" y="544"/>
                  </a:lnTo>
                  <a:lnTo>
                    <a:pt x="661" y="559"/>
                  </a:lnTo>
                  <a:lnTo>
                    <a:pt x="651" y="573"/>
                  </a:lnTo>
                  <a:lnTo>
                    <a:pt x="640" y="589"/>
                  </a:lnTo>
                  <a:lnTo>
                    <a:pt x="628" y="603"/>
                  </a:lnTo>
                  <a:lnTo>
                    <a:pt x="615" y="616"/>
                  </a:lnTo>
                  <a:lnTo>
                    <a:pt x="615" y="616"/>
                  </a:lnTo>
                  <a:lnTo>
                    <a:pt x="603" y="628"/>
                  </a:lnTo>
                  <a:lnTo>
                    <a:pt x="589" y="640"/>
                  </a:lnTo>
                  <a:lnTo>
                    <a:pt x="575" y="651"/>
                  </a:lnTo>
                  <a:lnTo>
                    <a:pt x="561" y="661"/>
                  </a:lnTo>
                  <a:lnTo>
                    <a:pt x="545" y="670"/>
                  </a:lnTo>
                  <a:lnTo>
                    <a:pt x="530" y="679"/>
                  </a:lnTo>
                  <a:lnTo>
                    <a:pt x="515" y="687"/>
                  </a:lnTo>
                  <a:lnTo>
                    <a:pt x="498" y="695"/>
                  </a:lnTo>
                  <a:lnTo>
                    <a:pt x="482" y="701"/>
                  </a:lnTo>
                  <a:lnTo>
                    <a:pt x="465" y="706"/>
                  </a:lnTo>
                  <a:lnTo>
                    <a:pt x="448" y="710"/>
                  </a:lnTo>
                  <a:lnTo>
                    <a:pt x="432" y="715"/>
                  </a:lnTo>
                  <a:lnTo>
                    <a:pt x="414" y="718"/>
                  </a:lnTo>
                  <a:lnTo>
                    <a:pt x="396" y="720"/>
                  </a:lnTo>
                  <a:lnTo>
                    <a:pt x="378" y="721"/>
                  </a:lnTo>
                  <a:lnTo>
                    <a:pt x="360" y="721"/>
                  </a:lnTo>
                  <a:lnTo>
                    <a:pt x="360" y="721"/>
                  </a:lnTo>
                  <a:close/>
                  <a:moveTo>
                    <a:pt x="360" y="36"/>
                  </a:moveTo>
                  <a:lnTo>
                    <a:pt x="360" y="36"/>
                  </a:lnTo>
                  <a:lnTo>
                    <a:pt x="344" y="36"/>
                  </a:lnTo>
                  <a:lnTo>
                    <a:pt x="329" y="37"/>
                  </a:lnTo>
                  <a:lnTo>
                    <a:pt x="312" y="39"/>
                  </a:lnTo>
                  <a:lnTo>
                    <a:pt x="297" y="42"/>
                  </a:lnTo>
                  <a:lnTo>
                    <a:pt x="281" y="46"/>
                  </a:lnTo>
                  <a:lnTo>
                    <a:pt x="266" y="50"/>
                  </a:lnTo>
                  <a:lnTo>
                    <a:pt x="251" y="55"/>
                  </a:lnTo>
                  <a:lnTo>
                    <a:pt x="236" y="60"/>
                  </a:lnTo>
                  <a:lnTo>
                    <a:pt x="222" y="66"/>
                  </a:lnTo>
                  <a:lnTo>
                    <a:pt x="208" y="74"/>
                  </a:lnTo>
                  <a:lnTo>
                    <a:pt x="194" y="81"/>
                  </a:lnTo>
                  <a:lnTo>
                    <a:pt x="181" y="90"/>
                  </a:lnTo>
                  <a:lnTo>
                    <a:pt x="167" y="99"/>
                  </a:lnTo>
                  <a:lnTo>
                    <a:pt x="154" y="109"/>
                  </a:lnTo>
                  <a:lnTo>
                    <a:pt x="143" y="120"/>
                  </a:lnTo>
                  <a:lnTo>
                    <a:pt x="131" y="131"/>
                  </a:lnTo>
                  <a:lnTo>
                    <a:pt x="131" y="131"/>
                  </a:lnTo>
                  <a:lnTo>
                    <a:pt x="120" y="143"/>
                  </a:lnTo>
                  <a:lnTo>
                    <a:pt x="108" y="155"/>
                  </a:lnTo>
                  <a:lnTo>
                    <a:pt x="98" y="168"/>
                  </a:lnTo>
                  <a:lnTo>
                    <a:pt x="89" y="182"/>
                  </a:lnTo>
                  <a:lnTo>
                    <a:pt x="80" y="195"/>
                  </a:lnTo>
                  <a:lnTo>
                    <a:pt x="72" y="209"/>
                  </a:lnTo>
                  <a:lnTo>
                    <a:pt x="66" y="224"/>
                  </a:lnTo>
                  <a:lnTo>
                    <a:pt x="60" y="238"/>
                  </a:lnTo>
                  <a:lnTo>
                    <a:pt x="53" y="254"/>
                  </a:lnTo>
                  <a:lnTo>
                    <a:pt x="49" y="268"/>
                  </a:lnTo>
                  <a:lnTo>
                    <a:pt x="42" y="298"/>
                  </a:lnTo>
                  <a:lnTo>
                    <a:pt x="37" y="330"/>
                  </a:lnTo>
                  <a:lnTo>
                    <a:pt x="35" y="361"/>
                  </a:lnTo>
                  <a:lnTo>
                    <a:pt x="37" y="391"/>
                  </a:lnTo>
                  <a:lnTo>
                    <a:pt x="42" y="423"/>
                  </a:lnTo>
                  <a:lnTo>
                    <a:pt x="49" y="454"/>
                  </a:lnTo>
                  <a:lnTo>
                    <a:pt x="53" y="468"/>
                  </a:lnTo>
                  <a:lnTo>
                    <a:pt x="60" y="483"/>
                  </a:lnTo>
                  <a:lnTo>
                    <a:pt x="66" y="497"/>
                  </a:lnTo>
                  <a:lnTo>
                    <a:pt x="72" y="512"/>
                  </a:lnTo>
                  <a:lnTo>
                    <a:pt x="80" y="526"/>
                  </a:lnTo>
                  <a:lnTo>
                    <a:pt x="89" y="539"/>
                  </a:lnTo>
                  <a:lnTo>
                    <a:pt x="98" y="553"/>
                  </a:lnTo>
                  <a:lnTo>
                    <a:pt x="108" y="566"/>
                  </a:lnTo>
                  <a:lnTo>
                    <a:pt x="120" y="579"/>
                  </a:lnTo>
                  <a:lnTo>
                    <a:pt x="131" y="590"/>
                  </a:lnTo>
                  <a:lnTo>
                    <a:pt x="131" y="590"/>
                  </a:lnTo>
                  <a:lnTo>
                    <a:pt x="143" y="602"/>
                  </a:lnTo>
                  <a:lnTo>
                    <a:pt x="154" y="612"/>
                  </a:lnTo>
                  <a:lnTo>
                    <a:pt x="167" y="622"/>
                  </a:lnTo>
                  <a:lnTo>
                    <a:pt x="181" y="631"/>
                  </a:lnTo>
                  <a:lnTo>
                    <a:pt x="194" y="640"/>
                  </a:lnTo>
                  <a:lnTo>
                    <a:pt x="208" y="647"/>
                  </a:lnTo>
                  <a:lnTo>
                    <a:pt x="222" y="655"/>
                  </a:lnTo>
                  <a:lnTo>
                    <a:pt x="236" y="661"/>
                  </a:lnTo>
                  <a:lnTo>
                    <a:pt x="251" y="667"/>
                  </a:lnTo>
                  <a:lnTo>
                    <a:pt x="266" y="672"/>
                  </a:lnTo>
                  <a:lnTo>
                    <a:pt x="281" y="675"/>
                  </a:lnTo>
                  <a:lnTo>
                    <a:pt x="297" y="679"/>
                  </a:lnTo>
                  <a:lnTo>
                    <a:pt x="312" y="682"/>
                  </a:lnTo>
                  <a:lnTo>
                    <a:pt x="329" y="684"/>
                  </a:lnTo>
                  <a:lnTo>
                    <a:pt x="344" y="686"/>
                  </a:lnTo>
                  <a:lnTo>
                    <a:pt x="360" y="686"/>
                  </a:lnTo>
                  <a:lnTo>
                    <a:pt x="360" y="686"/>
                  </a:lnTo>
                  <a:lnTo>
                    <a:pt x="377" y="686"/>
                  </a:lnTo>
                  <a:lnTo>
                    <a:pt x="392" y="684"/>
                  </a:lnTo>
                  <a:lnTo>
                    <a:pt x="409" y="682"/>
                  </a:lnTo>
                  <a:lnTo>
                    <a:pt x="424" y="679"/>
                  </a:lnTo>
                  <a:lnTo>
                    <a:pt x="440" y="675"/>
                  </a:lnTo>
                  <a:lnTo>
                    <a:pt x="455" y="672"/>
                  </a:lnTo>
                  <a:lnTo>
                    <a:pt x="470" y="667"/>
                  </a:lnTo>
                  <a:lnTo>
                    <a:pt x="485" y="661"/>
                  </a:lnTo>
                  <a:lnTo>
                    <a:pt x="499" y="655"/>
                  </a:lnTo>
                  <a:lnTo>
                    <a:pt x="513" y="647"/>
                  </a:lnTo>
                  <a:lnTo>
                    <a:pt x="527" y="640"/>
                  </a:lnTo>
                  <a:lnTo>
                    <a:pt x="540" y="631"/>
                  </a:lnTo>
                  <a:lnTo>
                    <a:pt x="553" y="622"/>
                  </a:lnTo>
                  <a:lnTo>
                    <a:pt x="566" y="612"/>
                  </a:lnTo>
                  <a:lnTo>
                    <a:pt x="578" y="602"/>
                  </a:lnTo>
                  <a:lnTo>
                    <a:pt x="590" y="590"/>
                  </a:lnTo>
                  <a:lnTo>
                    <a:pt x="590" y="590"/>
                  </a:lnTo>
                  <a:lnTo>
                    <a:pt x="601" y="579"/>
                  </a:lnTo>
                  <a:lnTo>
                    <a:pt x="613" y="566"/>
                  </a:lnTo>
                  <a:lnTo>
                    <a:pt x="622" y="553"/>
                  </a:lnTo>
                  <a:lnTo>
                    <a:pt x="632" y="539"/>
                  </a:lnTo>
                  <a:lnTo>
                    <a:pt x="640" y="526"/>
                  </a:lnTo>
                  <a:lnTo>
                    <a:pt x="649" y="512"/>
                  </a:lnTo>
                  <a:lnTo>
                    <a:pt x="655" y="497"/>
                  </a:lnTo>
                  <a:lnTo>
                    <a:pt x="661" y="483"/>
                  </a:lnTo>
                  <a:lnTo>
                    <a:pt x="666" y="468"/>
                  </a:lnTo>
                  <a:lnTo>
                    <a:pt x="671" y="454"/>
                  </a:lnTo>
                  <a:lnTo>
                    <a:pt x="679" y="423"/>
                  </a:lnTo>
                  <a:lnTo>
                    <a:pt x="684" y="391"/>
                  </a:lnTo>
                  <a:lnTo>
                    <a:pt x="686" y="361"/>
                  </a:lnTo>
                  <a:lnTo>
                    <a:pt x="684" y="330"/>
                  </a:lnTo>
                  <a:lnTo>
                    <a:pt x="679" y="298"/>
                  </a:lnTo>
                  <a:lnTo>
                    <a:pt x="671" y="268"/>
                  </a:lnTo>
                  <a:lnTo>
                    <a:pt x="666" y="254"/>
                  </a:lnTo>
                  <a:lnTo>
                    <a:pt x="661" y="238"/>
                  </a:lnTo>
                  <a:lnTo>
                    <a:pt x="655" y="224"/>
                  </a:lnTo>
                  <a:lnTo>
                    <a:pt x="649" y="209"/>
                  </a:lnTo>
                  <a:lnTo>
                    <a:pt x="640" y="195"/>
                  </a:lnTo>
                  <a:lnTo>
                    <a:pt x="632" y="182"/>
                  </a:lnTo>
                  <a:lnTo>
                    <a:pt x="623" y="168"/>
                  </a:lnTo>
                  <a:lnTo>
                    <a:pt x="613" y="155"/>
                  </a:lnTo>
                  <a:lnTo>
                    <a:pt x="601" y="143"/>
                  </a:lnTo>
                  <a:lnTo>
                    <a:pt x="590" y="131"/>
                  </a:lnTo>
                  <a:lnTo>
                    <a:pt x="590" y="131"/>
                  </a:lnTo>
                  <a:lnTo>
                    <a:pt x="578" y="120"/>
                  </a:lnTo>
                  <a:lnTo>
                    <a:pt x="566" y="109"/>
                  </a:lnTo>
                  <a:lnTo>
                    <a:pt x="554" y="99"/>
                  </a:lnTo>
                  <a:lnTo>
                    <a:pt x="540" y="90"/>
                  </a:lnTo>
                  <a:lnTo>
                    <a:pt x="527" y="81"/>
                  </a:lnTo>
                  <a:lnTo>
                    <a:pt x="513" y="74"/>
                  </a:lnTo>
                  <a:lnTo>
                    <a:pt x="499" y="66"/>
                  </a:lnTo>
                  <a:lnTo>
                    <a:pt x="485" y="60"/>
                  </a:lnTo>
                  <a:lnTo>
                    <a:pt x="470" y="55"/>
                  </a:lnTo>
                  <a:lnTo>
                    <a:pt x="455" y="50"/>
                  </a:lnTo>
                  <a:lnTo>
                    <a:pt x="440" y="46"/>
                  </a:lnTo>
                  <a:lnTo>
                    <a:pt x="424" y="42"/>
                  </a:lnTo>
                  <a:lnTo>
                    <a:pt x="409" y="39"/>
                  </a:lnTo>
                  <a:lnTo>
                    <a:pt x="392" y="37"/>
                  </a:lnTo>
                  <a:lnTo>
                    <a:pt x="377" y="36"/>
                  </a:lnTo>
                  <a:lnTo>
                    <a:pt x="360" y="36"/>
                  </a:lnTo>
                  <a:lnTo>
                    <a:pt x="36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0" name="Freeform 156"/>
            <p:cNvSpPr/>
            <p:nvPr/>
          </p:nvSpPr>
          <p:spPr bwMode="auto">
            <a:xfrm>
              <a:off x="6378576" y="7049581"/>
              <a:ext cx="92075" cy="444500"/>
            </a:xfrm>
            <a:custGeom>
              <a:avLst/>
              <a:gdLst>
                <a:gd name="T0" fmla="*/ 31 w 116"/>
                <a:gd name="T1" fmla="*/ 560 h 560"/>
                <a:gd name="T2" fmla="*/ 4 w 116"/>
                <a:gd name="T3" fmla="*/ 538 h 560"/>
                <a:gd name="T4" fmla="*/ 4 w 116"/>
                <a:gd name="T5" fmla="*/ 538 h 560"/>
                <a:gd name="T6" fmla="*/ 13 w 116"/>
                <a:gd name="T7" fmla="*/ 526 h 560"/>
                <a:gd name="T8" fmla="*/ 21 w 116"/>
                <a:gd name="T9" fmla="*/ 513 h 560"/>
                <a:gd name="T10" fmla="*/ 28 w 116"/>
                <a:gd name="T11" fmla="*/ 501 h 560"/>
                <a:gd name="T12" fmla="*/ 36 w 116"/>
                <a:gd name="T13" fmla="*/ 488 h 560"/>
                <a:gd name="T14" fmla="*/ 50 w 116"/>
                <a:gd name="T15" fmla="*/ 459 h 560"/>
                <a:gd name="T16" fmla="*/ 60 w 116"/>
                <a:gd name="T17" fmla="*/ 427 h 560"/>
                <a:gd name="T18" fmla="*/ 69 w 116"/>
                <a:gd name="T19" fmla="*/ 392 h 560"/>
                <a:gd name="T20" fmla="*/ 75 w 116"/>
                <a:gd name="T21" fmla="*/ 357 h 560"/>
                <a:gd name="T22" fmla="*/ 79 w 116"/>
                <a:gd name="T23" fmla="*/ 321 h 560"/>
                <a:gd name="T24" fmla="*/ 81 w 116"/>
                <a:gd name="T25" fmla="*/ 283 h 560"/>
                <a:gd name="T26" fmla="*/ 81 w 116"/>
                <a:gd name="T27" fmla="*/ 283 h 560"/>
                <a:gd name="T28" fmla="*/ 79 w 116"/>
                <a:gd name="T29" fmla="*/ 244 h 560"/>
                <a:gd name="T30" fmla="*/ 75 w 116"/>
                <a:gd name="T31" fmla="*/ 206 h 560"/>
                <a:gd name="T32" fmla="*/ 69 w 116"/>
                <a:gd name="T33" fmla="*/ 170 h 560"/>
                <a:gd name="T34" fmla="*/ 60 w 116"/>
                <a:gd name="T35" fmla="*/ 136 h 560"/>
                <a:gd name="T36" fmla="*/ 47 w 116"/>
                <a:gd name="T37" fmla="*/ 104 h 560"/>
                <a:gd name="T38" fmla="*/ 41 w 116"/>
                <a:gd name="T39" fmla="*/ 89 h 560"/>
                <a:gd name="T40" fmla="*/ 35 w 116"/>
                <a:gd name="T41" fmla="*/ 74 h 560"/>
                <a:gd name="T42" fmla="*/ 27 w 116"/>
                <a:gd name="T43" fmla="*/ 59 h 560"/>
                <a:gd name="T44" fmla="*/ 18 w 116"/>
                <a:gd name="T45" fmla="*/ 47 h 560"/>
                <a:gd name="T46" fmla="*/ 9 w 116"/>
                <a:gd name="T47" fmla="*/ 35 h 560"/>
                <a:gd name="T48" fmla="*/ 0 w 116"/>
                <a:gd name="T49" fmla="*/ 24 h 560"/>
                <a:gd name="T50" fmla="*/ 27 w 116"/>
                <a:gd name="T51" fmla="*/ 0 h 560"/>
                <a:gd name="T52" fmla="*/ 27 w 116"/>
                <a:gd name="T53" fmla="*/ 0 h 560"/>
                <a:gd name="T54" fmla="*/ 37 w 116"/>
                <a:gd name="T55" fmla="*/ 12 h 560"/>
                <a:gd name="T56" fmla="*/ 47 w 116"/>
                <a:gd name="T57" fmla="*/ 26 h 560"/>
                <a:gd name="T58" fmla="*/ 56 w 116"/>
                <a:gd name="T59" fmla="*/ 40 h 560"/>
                <a:gd name="T60" fmla="*/ 65 w 116"/>
                <a:gd name="T61" fmla="*/ 56 h 560"/>
                <a:gd name="T62" fmla="*/ 73 w 116"/>
                <a:gd name="T63" fmla="*/ 71 h 560"/>
                <a:gd name="T64" fmla="*/ 81 w 116"/>
                <a:gd name="T65" fmla="*/ 88 h 560"/>
                <a:gd name="T66" fmla="*/ 87 w 116"/>
                <a:gd name="T67" fmla="*/ 105 h 560"/>
                <a:gd name="T68" fmla="*/ 93 w 116"/>
                <a:gd name="T69" fmla="*/ 123 h 560"/>
                <a:gd name="T70" fmla="*/ 98 w 116"/>
                <a:gd name="T71" fmla="*/ 141 h 560"/>
                <a:gd name="T72" fmla="*/ 103 w 116"/>
                <a:gd name="T73" fmla="*/ 160 h 560"/>
                <a:gd name="T74" fmla="*/ 107 w 116"/>
                <a:gd name="T75" fmla="*/ 181 h 560"/>
                <a:gd name="T76" fmla="*/ 111 w 116"/>
                <a:gd name="T77" fmla="*/ 200 h 560"/>
                <a:gd name="T78" fmla="*/ 114 w 116"/>
                <a:gd name="T79" fmla="*/ 220 h 560"/>
                <a:gd name="T80" fmla="*/ 115 w 116"/>
                <a:gd name="T81" fmla="*/ 241 h 560"/>
                <a:gd name="T82" fmla="*/ 116 w 116"/>
                <a:gd name="T83" fmla="*/ 261 h 560"/>
                <a:gd name="T84" fmla="*/ 116 w 116"/>
                <a:gd name="T85" fmla="*/ 283 h 560"/>
                <a:gd name="T86" fmla="*/ 116 w 116"/>
                <a:gd name="T87" fmla="*/ 283 h 560"/>
                <a:gd name="T88" fmla="*/ 115 w 116"/>
                <a:gd name="T89" fmla="*/ 323 h 560"/>
                <a:gd name="T90" fmla="*/ 111 w 116"/>
                <a:gd name="T91" fmla="*/ 363 h 560"/>
                <a:gd name="T92" fmla="*/ 103 w 116"/>
                <a:gd name="T93" fmla="*/ 401 h 560"/>
                <a:gd name="T94" fmla="*/ 95 w 116"/>
                <a:gd name="T95" fmla="*/ 438 h 560"/>
                <a:gd name="T96" fmla="*/ 88 w 116"/>
                <a:gd name="T97" fmla="*/ 456 h 560"/>
                <a:gd name="T98" fmla="*/ 82 w 116"/>
                <a:gd name="T99" fmla="*/ 473 h 560"/>
                <a:gd name="T100" fmla="*/ 74 w 116"/>
                <a:gd name="T101" fmla="*/ 489 h 560"/>
                <a:gd name="T102" fmla="*/ 67 w 116"/>
                <a:gd name="T103" fmla="*/ 506 h 560"/>
                <a:gd name="T104" fmla="*/ 59 w 116"/>
                <a:gd name="T105" fmla="*/ 520 h 560"/>
                <a:gd name="T106" fmla="*/ 50 w 116"/>
                <a:gd name="T107" fmla="*/ 534 h 560"/>
                <a:gd name="T108" fmla="*/ 41 w 116"/>
                <a:gd name="T109" fmla="*/ 548 h 560"/>
                <a:gd name="T110" fmla="*/ 31 w 116"/>
                <a:gd name="T111" fmla="*/ 560 h 560"/>
                <a:gd name="T112" fmla="*/ 31 w 116"/>
                <a:gd name="T113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" h="560">
                  <a:moveTo>
                    <a:pt x="31" y="560"/>
                  </a:moveTo>
                  <a:lnTo>
                    <a:pt x="4" y="538"/>
                  </a:lnTo>
                  <a:lnTo>
                    <a:pt x="4" y="538"/>
                  </a:lnTo>
                  <a:lnTo>
                    <a:pt x="13" y="526"/>
                  </a:lnTo>
                  <a:lnTo>
                    <a:pt x="21" y="513"/>
                  </a:lnTo>
                  <a:lnTo>
                    <a:pt x="28" y="501"/>
                  </a:lnTo>
                  <a:lnTo>
                    <a:pt x="36" y="488"/>
                  </a:lnTo>
                  <a:lnTo>
                    <a:pt x="50" y="459"/>
                  </a:lnTo>
                  <a:lnTo>
                    <a:pt x="60" y="427"/>
                  </a:lnTo>
                  <a:lnTo>
                    <a:pt x="69" y="392"/>
                  </a:lnTo>
                  <a:lnTo>
                    <a:pt x="75" y="357"/>
                  </a:lnTo>
                  <a:lnTo>
                    <a:pt x="79" y="321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9" y="244"/>
                  </a:lnTo>
                  <a:lnTo>
                    <a:pt x="75" y="206"/>
                  </a:lnTo>
                  <a:lnTo>
                    <a:pt x="69" y="170"/>
                  </a:lnTo>
                  <a:lnTo>
                    <a:pt x="60" y="136"/>
                  </a:lnTo>
                  <a:lnTo>
                    <a:pt x="47" y="104"/>
                  </a:lnTo>
                  <a:lnTo>
                    <a:pt x="41" y="89"/>
                  </a:lnTo>
                  <a:lnTo>
                    <a:pt x="35" y="74"/>
                  </a:lnTo>
                  <a:lnTo>
                    <a:pt x="27" y="59"/>
                  </a:lnTo>
                  <a:lnTo>
                    <a:pt x="18" y="47"/>
                  </a:lnTo>
                  <a:lnTo>
                    <a:pt x="9" y="35"/>
                  </a:lnTo>
                  <a:lnTo>
                    <a:pt x="0" y="24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7" y="12"/>
                  </a:lnTo>
                  <a:lnTo>
                    <a:pt x="47" y="26"/>
                  </a:lnTo>
                  <a:lnTo>
                    <a:pt x="56" y="40"/>
                  </a:lnTo>
                  <a:lnTo>
                    <a:pt x="65" y="56"/>
                  </a:lnTo>
                  <a:lnTo>
                    <a:pt x="73" y="71"/>
                  </a:lnTo>
                  <a:lnTo>
                    <a:pt x="81" y="88"/>
                  </a:lnTo>
                  <a:lnTo>
                    <a:pt x="87" y="105"/>
                  </a:lnTo>
                  <a:lnTo>
                    <a:pt x="93" y="123"/>
                  </a:lnTo>
                  <a:lnTo>
                    <a:pt x="98" y="141"/>
                  </a:lnTo>
                  <a:lnTo>
                    <a:pt x="103" y="160"/>
                  </a:lnTo>
                  <a:lnTo>
                    <a:pt x="107" y="181"/>
                  </a:lnTo>
                  <a:lnTo>
                    <a:pt x="111" y="200"/>
                  </a:lnTo>
                  <a:lnTo>
                    <a:pt x="114" y="220"/>
                  </a:lnTo>
                  <a:lnTo>
                    <a:pt x="115" y="241"/>
                  </a:lnTo>
                  <a:lnTo>
                    <a:pt x="116" y="261"/>
                  </a:lnTo>
                  <a:lnTo>
                    <a:pt x="116" y="283"/>
                  </a:lnTo>
                  <a:lnTo>
                    <a:pt x="116" y="283"/>
                  </a:lnTo>
                  <a:lnTo>
                    <a:pt x="115" y="323"/>
                  </a:lnTo>
                  <a:lnTo>
                    <a:pt x="111" y="363"/>
                  </a:lnTo>
                  <a:lnTo>
                    <a:pt x="103" y="401"/>
                  </a:lnTo>
                  <a:lnTo>
                    <a:pt x="95" y="438"/>
                  </a:lnTo>
                  <a:lnTo>
                    <a:pt x="88" y="456"/>
                  </a:lnTo>
                  <a:lnTo>
                    <a:pt x="82" y="473"/>
                  </a:lnTo>
                  <a:lnTo>
                    <a:pt x="74" y="489"/>
                  </a:lnTo>
                  <a:lnTo>
                    <a:pt x="67" y="506"/>
                  </a:lnTo>
                  <a:lnTo>
                    <a:pt x="59" y="520"/>
                  </a:lnTo>
                  <a:lnTo>
                    <a:pt x="50" y="534"/>
                  </a:lnTo>
                  <a:lnTo>
                    <a:pt x="41" y="548"/>
                  </a:lnTo>
                  <a:lnTo>
                    <a:pt x="31" y="560"/>
                  </a:lnTo>
                  <a:lnTo>
                    <a:pt x="31" y="5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1" name="Freeform 157"/>
            <p:cNvSpPr/>
            <p:nvPr/>
          </p:nvSpPr>
          <p:spPr bwMode="auto">
            <a:xfrm>
              <a:off x="6280151" y="7222618"/>
              <a:ext cx="566738" cy="100013"/>
            </a:xfrm>
            <a:custGeom>
              <a:avLst/>
              <a:gdLst>
                <a:gd name="T0" fmla="*/ 356 w 713"/>
                <a:gd name="T1" fmla="*/ 126 h 126"/>
                <a:gd name="T2" fmla="*/ 307 w 713"/>
                <a:gd name="T3" fmla="*/ 123 h 126"/>
                <a:gd name="T4" fmla="*/ 258 w 713"/>
                <a:gd name="T5" fmla="*/ 119 h 126"/>
                <a:gd name="T6" fmla="*/ 211 w 713"/>
                <a:gd name="T7" fmla="*/ 112 h 126"/>
                <a:gd name="T8" fmla="*/ 165 w 713"/>
                <a:gd name="T9" fmla="*/ 100 h 126"/>
                <a:gd name="T10" fmla="*/ 122 w 713"/>
                <a:gd name="T11" fmla="*/ 88 h 126"/>
                <a:gd name="T12" fmla="*/ 80 w 713"/>
                <a:gd name="T13" fmla="*/ 71 h 126"/>
                <a:gd name="T14" fmla="*/ 42 w 713"/>
                <a:gd name="T15" fmla="*/ 53 h 126"/>
                <a:gd name="T16" fmla="*/ 7 w 713"/>
                <a:gd name="T17" fmla="*/ 31 h 126"/>
                <a:gd name="T18" fmla="*/ 2 w 713"/>
                <a:gd name="T19" fmla="*/ 26 h 126"/>
                <a:gd name="T20" fmla="*/ 0 w 713"/>
                <a:gd name="T21" fmla="*/ 14 h 126"/>
                <a:gd name="T22" fmla="*/ 2 w 713"/>
                <a:gd name="T23" fmla="*/ 7 h 126"/>
                <a:gd name="T24" fmla="*/ 14 w 713"/>
                <a:gd name="T25" fmla="*/ 0 h 126"/>
                <a:gd name="T26" fmla="*/ 26 w 713"/>
                <a:gd name="T27" fmla="*/ 2 h 126"/>
                <a:gd name="T28" fmla="*/ 43 w 713"/>
                <a:gd name="T29" fmla="*/ 12 h 126"/>
                <a:gd name="T30" fmla="*/ 77 w 713"/>
                <a:gd name="T31" fmla="*/ 30 h 126"/>
                <a:gd name="T32" fmla="*/ 114 w 713"/>
                <a:gd name="T33" fmla="*/ 47 h 126"/>
                <a:gd name="T34" fmla="*/ 155 w 713"/>
                <a:gd name="T35" fmla="*/ 61 h 126"/>
                <a:gd name="T36" fmla="*/ 219 w 713"/>
                <a:gd name="T37" fmla="*/ 76 h 126"/>
                <a:gd name="T38" fmla="*/ 309 w 713"/>
                <a:gd name="T39" fmla="*/ 88 h 126"/>
                <a:gd name="T40" fmla="*/ 356 w 713"/>
                <a:gd name="T41" fmla="*/ 90 h 126"/>
                <a:gd name="T42" fmla="*/ 450 w 713"/>
                <a:gd name="T43" fmla="*/ 84 h 126"/>
                <a:gd name="T44" fmla="*/ 537 w 713"/>
                <a:gd name="T45" fmla="*/ 67 h 126"/>
                <a:gd name="T46" fmla="*/ 578 w 713"/>
                <a:gd name="T47" fmla="*/ 54 h 126"/>
                <a:gd name="T48" fmla="*/ 617 w 713"/>
                <a:gd name="T49" fmla="*/ 39 h 126"/>
                <a:gd name="T50" fmla="*/ 653 w 713"/>
                <a:gd name="T51" fmla="*/ 21 h 126"/>
                <a:gd name="T52" fmla="*/ 685 w 713"/>
                <a:gd name="T53" fmla="*/ 2 h 126"/>
                <a:gd name="T54" fmla="*/ 693 w 713"/>
                <a:gd name="T55" fmla="*/ 0 h 126"/>
                <a:gd name="T56" fmla="*/ 706 w 713"/>
                <a:gd name="T57" fmla="*/ 2 h 126"/>
                <a:gd name="T58" fmla="*/ 711 w 713"/>
                <a:gd name="T59" fmla="*/ 7 h 126"/>
                <a:gd name="T60" fmla="*/ 713 w 713"/>
                <a:gd name="T61" fmla="*/ 20 h 126"/>
                <a:gd name="T62" fmla="*/ 706 w 713"/>
                <a:gd name="T63" fmla="*/ 31 h 126"/>
                <a:gd name="T64" fmla="*/ 689 w 713"/>
                <a:gd name="T65" fmla="*/ 43 h 126"/>
                <a:gd name="T66" fmla="*/ 652 w 713"/>
                <a:gd name="T67" fmla="*/ 62 h 126"/>
                <a:gd name="T68" fmla="*/ 613 w 713"/>
                <a:gd name="T69" fmla="*/ 80 h 126"/>
                <a:gd name="T70" fmla="*/ 569 w 713"/>
                <a:gd name="T71" fmla="*/ 94 h 126"/>
                <a:gd name="T72" fmla="*/ 525 w 713"/>
                <a:gd name="T73" fmla="*/ 107 h 126"/>
                <a:gd name="T74" fmla="*/ 479 w 713"/>
                <a:gd name="T75" fmla="*/ 116 h 126"/>
                <a:gd name="T76" fmla="*/ 430 w 713"/>
                <a:gd name="T77" fmla="*/ 122 h 126"/>
                <a:gd name="T78" fmla="*/ 381 w 713"/>
                <a:gd name="T79" fmla="*/ 125 h 126"/>
                <a:gd name="T80" fmla="*/ 356 w 713"/>
                <a:gd name="T8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3" h="126">
                  <a:moveTo>
                    <a:pt x="356" y="126"/>
                  </a:moveTo>
                  <a:lnTo>
                    <a:pt x="356" y="126"/>
                  </a:lnTo>
                  <a:lnTo>
                    <a:pt x="331" y="125"/>
                  </a:lnTo>
                  <a:lnTo>
                    <a:pt x="307" y="123"/>
                  </a:lnTo>
                  <a:lnTo>
                    <a:pt x="283" y="122"/>
                  </a:lnTo>
                  <a:lnTo>
                    <a:pt x="258" y="119"/>
                  </a:lnTo>
                  <a:lnTo>
                    <a:pt x="234" y="116"/>
                  </a:lnTo>
                  <a:lnTo>
                    <a:pt x="211" y="112"/>
                  </a:lnTo>
                  <a:lnTo>
                    <a:pt x="188" y="107"/>
                  </a:lnTo>
                  <a:lnTo>
                    <a:pt x="165" y="100"/>
                  </a:lnTo>
                  <a:lnTo>
                    <a:pt x="144" y="94"/>
                  </a:lnTo>
                  <a:lnTo>
                    <a:pt x="122" y="88"/>
                  </a:lnTo>
                  <a:lnTo>
                    <a:pt x="100" y="80"/>
                  </a:lnTo>
                  <a:lnTo>
                    <a:pt x="80" y="71"/>
                  </a:lnTo>
                  <a:lnTo>
                    <a:pt x="61" y="62"/>
                  </a:lnTo>
                  <a:lnTo>
                    <a:pt x="42" y="53"/>
                  </a:lnTo>
                  <a:lnTo>
                    <a:pt x="24" y="4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7"/>
                  </a:lnTo>
                  <a:lnTo>
                    <a:pt x="2" y="7"/>
                  </a:lnTo>
                  <a:lnTo>
                    <a:pt x="7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43" y="12"/>
                  </a:lnTo>
                  <a:lnTo>
                    <a:pt x="60" y="21"/>
                  </a:lnTo>
                  <a:lnTo>
                    <a:pt x="77" y="30"/>
                  </a:lnTo>
                  <a:lnTo>
                    <a:pt x="95" y="39"/>
                  </a:lnTo>
                  <a:lnTo>
                    <a:pt x="114" y="47"/>
                  </a:lnTo>
                  <a:lnTo>
                    <a:pt x="135" y="54"/>
                  </a:lnTo>
                  <a:lnTo>
                    <a:pt x="155" y="61"/>
                  </a:lnTo>
                  <a:lnTo>
                    <a:pt x="176" y="67"/>
                  </a:lnTo>
                  <a:lnTo>
                    <a:pt x="219" y="76"/>
                  </a:lnTo>
                  <a:lnTo>
                    <a:pt x="263" y="84"/>
                  </a:lnTo>
                  <a:lnTo>
                    <a:pt x="309" y="88"/>
                  </a:lnTo>
                  <a:lnTo>
                    <a:pt x="356" y="90"/>
                  </a:lnTo>
                  <a:lnTo>
                    <a:pt x="356" y="90"/>
                  </a:lnTo>
                  <a:lnTo>
                    <a:pt x="404" y="88"/>
                  </a:lnTo>
                  <a:lnTo>
                    <a:pt x="450" y="84"/>
                  </a:lnTo>
                  <a:lnTo>
                    <a:pt x="494" y="76"/>
                  </a:lnTo>
                  <a:lnTo>
                    <a:pt x="537" y="67"/>
                  </a:lnTo>
                  <a:lnTo>
                    <a:pt x="558" y="61"/>
                  </a:lnTo>
                  <a:lnTo>
                    <a:pt x="578" y="54"/>
                  </a:lnTo>
                  <a:lnTo>
                    <a:pt x="597" y="47"/>
                  </a:lnTo>
                  <a:lnTo>
                    <a:pt x="617" y="39"/>
                  </a:lnTo>
                  <a:lnTo>
                    <a:pt x="636" y="30"/>
                  </a:lnTo>
                  <a:lnTo>
                    <a:pt x="653" y="21"/>
                  </a:lnTo>
                  <a:lnTo>
                    <a:pt x="670" y="12"/>
                  </a:lnTo>
                  <a:lnTo>
                    <a:pt x="685" y="2"/>
                  </a:lnTo>
                  <a:lnTo>
                    <a:pt x="685" y="2"/>
                  </a:lnTo>
                  <a:lnTo>
                    <a:pt x="693" y="0"/>
                  </a:lnTo>
                  <a:lnTo>
                    <a:pt x="699" y="0"/>
                  </a:lnTo>
                  <a:lnTo>
                    <a:pt x="706" y="2"/>
                  </a:lnTo>
                  <a:lnTo>
                    <a:pt x="711" y="7"/>
                  </a:lnTo>
                  <a:lnTo>
                    <a:pt x="711" y="7"/>
                  </a:lnTo>
                  <a:lnTo>
                    <a:pt x="713" y="14"/>
                  </a:lnTo>
                  <a:lnTo>
                    <a:pt x="713" y="20"/>
                  </a:lnTo>
                  <a:lnTo>
                    <a:pt x="711" y="26"/>
                  </a:lnTo>
                  <a:lnTo>
                    <a:pt x="706" y="31"/>
                  </a:lnTo>
                  <a:lnTo>
                    <a:pt x="706" y="31"/>
                  </a:lnTo>
                  <a:lnTo>
                    <a:pt x="689" y="43"/>
                  </a:lnTo>
                  <a:lnTo>
                    <a:pt x="670" y="53"/>
                  </a:lnTo>
                  <a:lnTo>
                    <a:pt x="652" y="62"/>
                  </a:lnTo>
                  <a:lnTo>
                    <a:pt x="632" y="71"/>
                  </a:lnTo>
                  <a:lnTo>
                    <a:pt x="613" y="80"/>
                  </a:lnTo>
                  <a:lnTo>
                    <a:pt x="591" y="88"/>
                  </a:lnTo>
                  <a:lnTo>
                    <a:pt x="569" y="94"/>
                  </a:lnTo>
                  <a:lnTo>
                    <a:pt x="548" y="100"/>
                  </a:lnTo>
                  <a:lnTo>
                    <a:pt x="525" y="107"/>
                  </a:lnTo>
                  <a:lnTo>
                    <a:pt x="502" y="112"/>
                  </a:lnTo>
                  <a:lnTo>
                    <a:pt x="479" y="116"/>
                  </a:lnTo>
                  <a:lnTo>
                    <a:pt x="455" y="119"/>
                  </a:lnTo>
                  <a:lnTo>
                    <a:pt x="430" y="122"/>
                  </a:lnTo>
                  <a:lnTo>
                    <a:pt x="406" y="123"/>
                  </a:lnTo>
                  <a:lnTo>
                    <a:pt x="381" y="125"/>
                  </a:lnTo>
                  <a:lnTo>
                    <a:pt x="356" y="126"/>
                  </a:lnTo>
                  <a:lnTo>
                    <a:pt x="356" y="1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2" name="Freeform 158"/>
            <p:cNvSpPr/>
            <p:nvPr/>
          </p:nvSpPr>
          <p:spPr bwMode="auto">
            <a:xfrm>
              <a:off x="6654801" y="7049581"/>
              <a:ext cx="93663" cy="444500"/>
            </a:xfrm>
            <a:custGeom>
              <a:avLst/>
              <a:gdLst>
                <a:gd name="T0" fmla="*/ 87 w 118"/>
                <a:gd name="T1" fmla="*/ 560 h 560"/>
                <a:gd name="T2" fmla="*/ 87 w 118"/>
                <a:gd name="T3" fmla="*/ 560 h 560"/>
                <a:gd name="T4" fmla="*/ 77 w 118"/>
                <a:gd name="T5" fmla="*/ 548 h 560"/>
                <a:gd name="T6" fmla="*/ 68 w 118"/>
                <a:gd name="T7" fmla="*/ 534 h 560"/>
                <a:gd name="T8" fmla="*/ 59 w 118"/>
                <a:gd name="T9" fmla="*/ 520 h 560"/>
                <a:gd name="T10" fmla="*/ 50 w 118"/>
                <a:gd name="T11" fmla="*/ 506 h 560"/>
                <a:gd name="T12" fmla="*/ 43 w 118"/>
                <a:gd name="T13" fmla="*/ 489 h 560"/>
                <a:gd name="T14" fmla="*/ 36 w 118"/>
                <a:gd name="T15" fmla="*/ 473 h 560"/>
                <a:gd name="T16" fmla="*/ 30 w 118"/>
                <a:gd name="T17" fmla="*/ 456 h 560"/>
                <a:gd name="T18" fmla="*/ 23 w 118"/>
                <a:gd name="T19" fmla="*/ 438 h 560"/>
                <a:gd name="T20" fmla="*/ 15 w 118"/>
                <a:gd name="T21" fmla="*/ 401 h 560"/>
                <a:gd name="T22" fmla="*/ 7 w 118"/>
                <a:gd name="T23" fmla="*/ 363 h 560"/>
                <a:gd name="T24" fmla="*/ 3 w 118"/>
                <a:gd name="T25" fmla="*/ 323 h 560"/>
                <a:gd name="T26" fmla="*/ 0 w 118"/>
                <a:gd name="T27" fmla="*/ 283 h 560"/>
                <a:gd name="T28" fmla="*/ 0 w 118"/>
                <a:gd name="T29" fmla="*/ 283 h 560"/>
                <a:gd name="T30" fmla="*/ 2 w 118"/>
                <a:gd name="T31" fmla="*/ 261 h 560"/>
                <a:gd name="T32" fmla="*/ 3 w 118"/>
                <a:gd name="T33" fmla="*/ 241 h 560"/>
                <a:gd name="T34" fmla="*/ 4 w 118"/>
                <a:gd name="T35" fmla="*/ 220 h 560"/>
                <a:gd name="T36" fmla="*/ 7 w 118"/>
                <a:gd name="T37" fmla="*/ 200 h 560"/>
                <a:gd name="T38" fmla="*/ 11 w 118"/>
                <a:gd name="T39" fmla="*/ 181 h 560"/>
                <a:gd name="T40" fmla="*/ 15 w 118"/>
                <a:gd name="T41" fmla="*/ 160 h 560"/>
                <a:gd name="T42" fmla="*/ 20 w 118"/>
                <a:gd name="T43" fmla="*/ 141 h 560"/>
                <a:gd name="T44" fmla="*/ 25 w 118"/>
                <a:gd name="T45" fmla="*/ 123 h 560"/>
                <a:gd name="T46" fmla="*/ 31 w 118"/>
                <a:gd name="T47" fmla="*/ 105 h 560"/>
                <a:gd name="T48" fmla="*/ 37 w 118"/>
                <a:gd name="T49" fmla="*/ 88 h 560"/>
                <a:gd name="T50" fmla="*/ 45 w 118"/>
                <a:gd name="T51" fmla="*/ 71 h 560"/>
                <a:gd name="T52" fmla="*/ 53 w 118"/>
                <a:gd name="T53" fmla="*/ 56 h 560"/>
                <a:gd name="T54" fmla="*/ 62 w 118"/>
                <a:gd name="T55" fmla="*/ 40 h 560"/>
                <a:gd name="T56" fmla="*/ 71 w 118"/>
                <a:gd name="T57" fmla="*/ 26 h 560"/>
                <a:gd name="T58" fmla="*/ 81 w 118"/>
                <a:gd name="T59" fmla="*/ 12 h 560"/>
                <a:gd name="T60" fmla="*/ 91 w 118"/>
                <a:gd name="T61" fmla="*/ 0 h 560"/>
                <a:gd name="T62" fmla="*/ 118 w 118"/>
                <a:gd name="T63" fmla="*/ 24 h 560"/>
                <a:gd name="T64" fmla="*/ 118 w 118"/>
                <a:gd name="T65" fmla="*/ 24 h 560"/>
                <a:gd name="T66" fmla="*/ 109 w 118"/>
                <a:gd name="T67" fmla="*/ 35 h 560"/>
                <a:gd name="T68" fmla="*/ 100 w 118"/>
                <a:gd name="T69" fmla="*/ 47 h 560"/>
                <a:gd name="T70" fmla="*/ 91 w 118"/>
                <a:gd name="T71" fmla="*/ 59 h 560"/>
                <a:gd name="T72" fmla="*/ 83 w 118"/>
                <a:gd name="T73" fmla="*/ 74 h 560"/>
                <a:gd name="T74" fmla="*/ 77 w 118"/>
                <a:gd name="T75" fmla="*/ 89 h 560"/>
                <a:gd name="T76" fmla="*/ 69 w 118"/>
                <a:gd name="T77" fmla="*/ 104 h 560"/>
                <a:gd name="T78" fmla="*/ 58 w 118"/>
                <a:gd name="T79" fmla="*/ 136 h 560"/>
                <a:gd name="T80" fmla="*/ 49 w 118"/>
                <a:gd name="T81" fmla="*/ 170 h 560"/>
                <a:gd name="T82" fmla="*/ 43 w 118"/>
                <a:gd name="T83" fmla="*/ 206 h 560"/>
                <a:gd name="T84" fmla="*/ 37 w 118"/>
                <a:gd name="T85" fmla="*/ 244 h 560"/>
                <a:gd name="T86" fmla="*/ 36 w 118"/>
                <a:gd name="T87" fmla="*/ 283 h 560"/>
                <a:gd name="T88" fmla="*/ 36 w 118"/>
                <a:gd name="T89" fmla="*/ 283 h 560"/>
                <a:gd name="T90" fmla="*/ 37 w 118"/>
                <a:gd name="T91" fmla="*/ 321 h 560"/>
                <a:gd name="T92" fmla="*/ 43 w 118"/>
                <a:gd name="T93" fmla="*/ 357 h 560"/>
                <a:gd name="T94" fmla="*/ 49 w 118"/>
                <a:gd name="T95" fmla="*/ 392 h 560"/>
                <a:gd name="T96" fmla="*/ 58 w 118"/>
                <a:gd name="T97" fmla="*/ 427 h 560"/>
                <a:gd name="T98" fmla="*/ 68 w 118"/>
                <a:gd name="T99" fmla="*/ 459 h 560"/>
                <a:gd name="T100" fmla="*/ 82 w 118"/>
                <a:gd name="T101" fmla="*/ 488 h 560"/>
                <a:gd name="T102" fmla="*/ 88 w 118"/>
                <a:gd name="T103" fmla="*/ 501 h 560"/>
                <a:gd name="T104" fmla="*/ 97 w 118"/>
                <a:gd name="T105" fmla="*/ 513 h 560"/>
                <a:gd name="T106" fmla="*/ 105 w 118"/>
                <a:gd name="T107" fmla="*/ 526 h 560"/>
                <a:gd name="T108" fmla="*/ 114 w 118"/>
                <a:gd name="T109" fmla="*/ 538 h 560"/>
                <a:gd name="T110" fmla="*/ 87 w 118"/>
                <a:gd name="T111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8" h="560">
                  <a:moveTo>
                    <a:pt x="87" y="560"/>
                  </a:moveTo>
                  <a:lnTo>
                    <a:pt x="87" y="560"/>
                  </a:lnTo>
                  <a:lnTo>
                    <a:pt x="77" y="548"/>
                  </a:lnTo>
                  <a:lnTo>
                    <a:pt x="68" y="534"/>
                  </a:lnTo>
                  <a:lnTo>
                    <a:pt x="59" y="520"/>
                  </a:lnTo>
                  <a:lnTo>
                    <a:pt x="50" y="506"/>
                  </a:lnTo>
                  <a:lnTo>
                    <a:pt x="43" y="489"/>
                  </a:lnTo>
                  <a:lnTo>
                    <a:pt x="36" y="473"/>
                  </a:lnTo>
                  <a:lnTo>
                    <a:pt x="30" y="456"/>
                  </a:lnTo>
                  <a:lnTo>
                    <a:pt x="23" y="438"/>
                  </a:lnTo>
                  <a:lnTo>
                    <a:pt x="15" y="401"/>
                  </a:lnTo>
                  <a:lnTo>
                    <a:pt x="7" y="363"/>
                  </a:lnTo>
                  <a:lnTo>
                    <a:pt x="3" y="323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2" y="261"/>
                  </a:lnTo>
                  <a:lnTo>
                    <a:pt x="3" y="241"/>
                  </a:lnTo>
                  <a:lnTo>
                    <a:pt x="4" y="220"/>
                  </a:lnTo>
                  <a:lnTo>
                    <a:pt x="7" y="200"/>
                  </a:lnTo>
                  <a:lnTo>
                    <a:pt x="11" y="181"/>
                  </a:lnTo>
                  <a:lnTo>
                    <a:pt x="15" y="160"/>
                  </a:lnTo>
                  <a:lnTo>
                    <a:pt x="20" y="141"/>
                  </a:lnTo>
                  <a:lnTo>
                    <a:pt x="25" y="123"/>
                  </a:lnTo>
                  <a:lnTo>
                    <a:pt x="31" y="105"/>
                  </a:lnTo>
                  <a:lnTo>
                    <a:pt x="37" y="88"/>
                  </a:lnTo>
                  <a:lnTo>
                    <a:pt x="45" y="71"/>
                  </a:lnTo>
                  <a:lnTo>
                    <a:pt x="53" y="56"/>
                  </a:lnTo>
                  <a:lnTo>
                    <a:pt x="62" y="40"/>
                  </a:lnTo>
                  <a:lnTo>
                    <a:pt x="71" y="26"/>
                  </a:lnTo>
                  <a:lnTo>
                    <a:pt x="81" y="12"/>
                  </a:lnTo>
                  <a:lnTo>
                    <a:pt x="91" y="0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09" y="35"/>
                  </a:lnTo>
                  <a:lnTo>
                    <a:pt x="100" y="47"/>
                  </a:lnTo>
                  <a:lnTo>
                    <a:pt x="91" y="59"/>
                  </a:lnTo>
                  <a:lnTo>
                    <a:pt x="83" y="74"/>
                  </a:lnTo>
                  <a:lnTo>
                    <a:pt x="77" y="89"/>
                  </a:lnTo>
                  <a:lnTo>
                    <a:pt x="69" y="104"/>
                  </a:lnTo>
                  <a:lnTo>
                    <a:pt x="58" y="136"/>
                  </a:lnTo>
                  <a:lnTo>
                    <a:pt x="49" y="170"/>
                  </a:lnTo>
                  <a:lnTo>
                    <a:pt x="43" y="206"/>
                  </a:lnTo>
                  <a:lnTo>
                    <a:pt x="37" y="244"/>
                  </a:lnTo>
                  <a:lnTo>
                    <a:pt x="36" y="283"/>
                  </a:lnTo>
                  <a:lnTo>
                    <a:pt x="36" y="283"/>
                  </a:lnTo>
                  <a:lnTo>
                    <a:pt x="37" y="321"/>
                  </a:lnTo>
                  <a:lnTo>
                    <a:pt x="43" y="357"/>
                  </a:lnTo>
                  <a:lnTo>
                    <a:pt x="49" y="392"/>
                  </a:lnTo>
                  <a:lnTo>
                    <a:pt x="58" y="427"/>
                  </a:lnTo>
                  <a:lnTo>
                    <a:pt x="68" y="459"/>
                  </a:lnTo>
                  <a:lnTo>
                    <a:pt x="82" y="488"/>
                  </a:lnTo>
                  <a:lnTo>
                    <a:pt x="88" y="501"/>
                  </a:lnTo>
                  <a:lnTo>
                    <a:pt x="97" y="513"/>
                  </a:lnTo>
                  <a:lnTo>
                    <a:pt x="105" y="526"/>
                  </a:lnTo>
                  <a:lnTo>
                    <a:pt x="114" y="538"/>
                  </a:lnTo>
                  <a:lnTo>
                    <a:pt x="87" y="5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3" name="Rectangle 159"/>
            <p:cNvSpPr>
              <a:spLocks noChangeArrowheads="1"/>
            </p:cNvSpPr>
            <p:nvPr/>
          </p:nvSpPr>
          <p:spPr bwMode="auto">
            <a:xfrm>
              <a:off x="6548438" y="7001956"/>
              <a:ext cx="28575" cy="5445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4" name="Freeform 160"/>
            <p:cNvSpPr/>
            <p:nvPr/>
          </p:nvSpPr>
          <p:spPr bwMode="auto">
            <a:xfrm>
              <a:off x="6675438" y="7354381"/>
              <a:ext cx="304800" cy="306388"/>
            </a:xfrm>
            <a:custGeom>
              <a:avLst/>
              <a:gdLst>
                <a:gd name="T0" fmla="*/ 328 w 385"/>
                <a:gd name="T1" fmla="*/ 328 h 385"/>
                <a:gd name="T2" fmla="*/ 298 w 385"/>
                <a:gd name="T3" fmla="*/ 353 h 385"/>
                <a:gd name="T4" fmla="*/ 265 w 385"/>
                <a:gd name="T5" fmla="*/ 371 h 385"/>
                <a:gd name="T6" fmla="*/ 229 w 385"/>
                <a:gd name="T7" fmla="*/ 382 h 385"/>
                <a:gd name="T8" fmla="*/ 192 w 385"/>
                <a:gd name="T9" fmla="*/ 385 h 385"/>
                <a:gd name="T10" fmla="*/ 155 w 385"/>
                <a:gd name="T11" fmla="*/ 382 h 385"/>
                <a:gd name="T12" fmla="*/ 120 w 385"/>
                <a:gd name="T13" fmla="*/ 371 h 385"/>
                <a:gd name="T14" fmla="*/ 87 w 385"/>
                <a:gd name="T15" fmla="*/ 353 h 385"/>
                <a:gd name="T16" fmla="*/ 56 w 385"/>
                <a:gd name="T17" fmla="*/ 328 h 385"/>
                <a:gd name="T18" fmla="*/ 43 w 385"/>
                <a:gd name="T19" fmla="*/ 314 h 385"/>
                <a:gd name="T20" fmla="*/ 22 w 385"/>
                <a:gd name="T21" fmla="*/ 283 h 385"/>
                <a:gd name="T22" fmla="*/ 8 w 385"/>
                <a:gd name="T23" fmla="*/ 247 h 385"/>
                <a:gd name="T24" fmla="*/ 0 w 385"/>
                <a:gd name="T25" fmla="*/ 211 h 385"/>
                <a:gd name="T26" fmla="*/ 0 w 385"/>
                <a:gd name="T27" fmla="*/ 174 h 385"/>
                <a:gd name="T28" fmla="*/ 8 w 385"/>
                <a:gd name="T29" fmla="*/ 137 h 385"/>
                <a:gd name="T30" fmla="*/ 22 w 385"/>
                <a:gd name="T31" fmla="*/ 103 h 385"/>
                <a:gd name="T32" fmla="*/ 43 w 385"/>
                <a:gd name="T33" fmla="*/ 71 h 385"/>
                <a:gd name="T34" fmla="*/ 56 w 385"/>
                <a:gd name="T35" fmla="*/ 57 h 385"/>
                <a:gd name="T36" fmla="*/ 87 w 385"/>
                <a:gd name="T37" fmla="*/ 31 h 385"/>
                <a:gd name="T38" fmla="*/ 120 w 385"/>
                <a:gd name="T39" fmla="*/ 15 h 385"/>
                <a:gd name="T40" fmla="*/ 155 w 385"/>
                <a:gd name="T41" fmla="*/ 3 h 385"/>
                <a:gd name="T42" fmla="*/ 192 w 385"/>
                <a:gd name="T43" fmla="*/ 0 h 385"/>
                <a:gd name="T44" fmla="*/ 229 w 385"/>
                <a:gd name="T45" fmla="*/ 3 h 385"/>
                <a:gd name="T46" fmla="*/ 265 w 385"/>
                <a:gd name="T47" fmla="*/ 15 h 385"/>
                <a:gd name="T48" fmla="*/ 298 w 385"/>
                <a:gd name="T49" fmla="*/ 31 h 385"/>
                <a:gd name="T50" fmla="*/ 328 w 385"/>
                <a:gd name="T51" fmla="*/ 57 h 385"/>
                <a:gd name="T52" fmla="*/ 342 w 385"/>
                <a:gd name="T53" fmla="*/ 71 h 385"/>
                <a:gd name="T54" fmla="*/ 362 w 385"/>
                <a:gd name="T55" fmla="*/ 103 h 385"/>
                <a:gd name="T56" fmla="*/ 376 w 385"/>
                <a:gd name="T57" fmla="*/ 137 h 385"/>
                <a:gd name="T58" fmla="*/ 384 w 385"/>
                <a:gd name="T59" fmla="*/ 174 h 385"/>
                <a:gd name="T60" fmla="*/ 384 w 385"/>
                <a:gd name="T61" fmla="*/ 211 h 385"/>
                <a:gd name="T62" fmla="*/ 376 w 385"/>
                <a:gd name="T63" fmla="*/ 247 h 385"/>
                <a:gd name="T64" fmla="*/ 362 w 385"/>
                <a:gd name="T65" fmla="*/ 283 h 385"/>
                <a:gd name="T66" fmla="*/ 342 w 385"/>
                <a:gd name="T67" fmla="*/ 314 h 385"/>
                <a:gd name="T68" fmla="*/ 328 w 385"/>
                <a:gd name="T69" fmla="*/ 32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385">
                  <a:moveTo>
                    <a:pt x="328" y="328"/>
                  </a:moveTo>
                  <a:lnTo>
                    <a:pt x="328" y="328"/>
                  </a:lnTo>
                  <a:lnTo>
                    <a:pt x="314" y="341"/>
                  </a:lnTo>
                  <a:lnTo>
                    <a:pt x="298" y="353"/>
                  </a:lnTo>
                  <a:lnTo>
                    <a:pt x="282" y="363"/>
                  </a:lnTo>
                  <a:lnTo>
                    <a:pt x="265" y="371"/>
                  </a:lnTo>
                  <a:lnTo>
                    <a:pt x="247" y="377"/>
                  </a:lnTo>
                  <a:lnTo>
                    <a:pt x="229" y="382"/>
                  </a:lnTo>
                  <a:lnTo>
                    <a:pt x="210" y="385"/>
                  </a:lnTo>
                  <a:lnTo>
                    <a:pt x="192" y="385"/>
                  </a:lnTo>
                  <a:lnTo>
                    <a:pt x="173" y="385"/>
                  </a:lnTo>
                  <a:lnTo>
                    <a:pt x="155" y="382"/>
                  </a:lnTo>
                  <a:lnTo>
                    <a:pt x="138" y="377"/>
                  </a:lnTo>
                  <a:lnTo>
                    <a:pt x="120" y="371"/>
                  </a:lnTo>
                  <a:lnTo>
                    <a:pt x="103" y="363"/>
                  </a:lnTo>
                  <a:lnTo>
                    <a:pt x="87" y="353"/>
                  </a:lnTo>
                  <a:lnTo>
                    <a:pt x="70" y="341"/>
                  </a:lnTo>
                  <a:lnTo>
                    <a:pt x="56" y="328"/>
                  </a:lnTo>
                  <a:lnTo>
                    <a:pt x="56" y="328"/>
                  </a:lnTo>
                  <a:lnTo>
                    <a:pt x="43" y="314"/>
                  </a:lnTo>
                  <a:lnTo>
                    <a:pt x="32" y="298"/>
                  </a:lnTo>
                  <a:lnTo>
                    <a:pt x="22" y="283"/>
                  </a:lnTo>
                  <a:lnTo>
                    <a:pt x="14" y="265"/>
                  </a:lnTo>
                  <a:lnTo>
                    <a:pt x="8" y="247"/>
                  </a:lnTo>
                  <a:lnTo>
                    <a:pt x="4" y="229"/>
                  </a:lnTo>
                  <a:lnTo>
                    <a:pt x="0" y="211"/>
                  </a:lnTo>
                  <a:lnTo>
                    <a:pt x="0" y="192"/>
                  </a:lnTo>
                  <a:lnTo>
                    <a:pt x="0" y="174"/>
                  </a:lnTo>
                  <a:lnTo>
                    <a:pt x="4" y="156"/>
                  </a:lnTo>
                  <a:lnTo>
                    <a:pt x="8" y="137"/>
                  </a:lnTo>
                  <a:lnTo>
                    <a:pt x="14" y="121"/>
                  </a:lnTo>
                  <a:lnTo>
                    <a:pt x="22" y="103"/>
                  </a:lnTo>
                  <a:lnTo>
                    <a:pt x="32" y="86"/>
                  </a:lnTo>
                  <a:lnTo>
                    <a:pt x="43" y="71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70" y="43"/>
                  </a:lnTo>
                  <a:lnTo>
                    <a:pt x="87" y="31"/>
                  </a:lnTo>
                  <a:lnTo>
                    <a:pt x="103" y="23"/>
                  </a:lnTo>
                  <a:lnTo>
                    <a:pt x="120" y="15"/>
                  </a:lnTo>
                  <a:lnTo>
                    <a:pt x="138" y="8"/>
                  </a:lnTo>
                  <a:lnTo>
                    <a:pt x="155" y="3"/>
                  </a:lnTo>
                  <a:lnTo>
                    <a:pt x="173" y="1"/>
                  </a:lnTo>
                  <a:lnTo>
                    <a:pt x="192" y="0"/>
                  </a:lnTo>
                  <a:lnTo>
                    <a:pt x="210" y="1"/>
                  </a:lnTo>
                  <a:lnTo>
                    <a:pt x="229" y="3"/>
                  </a:lnTo>
                  <a:lnTo>
                    <a:pt x="247" y="8"/>
                  </a:lnTo>
                  <a:lnTo>
                    <a:pt x="265" y="15"/>
                  </a:lnTo>
                  <a:lnTo>
                    <a:pt x="282" y="23"/>
                  </a:lnTo>
                  <a:lnTo>
                    <a:pt x="298" y="31"/>
                  </a:lnTo>
                  <a:lnTo>
                    <a:pt x="314" y="43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42" y="71"/>
                  </a:lnTo>
                  <a:lnTo>
                    <a:pt x="353" y="86"/>
                  </a:lnTo>
                  <a:lnTo>
                    <a:pt x="362" y="103"/>
                  </a:lnTo>
                  <a:lnTo>
                    <a:pt x="371" y="121"/>
                  </a:lnTo>
                  <a:lnTo>
                    <a:pt x="376" y="137"/>
                  </a:lnTo>
                  <a:lnTo>
                    <a:pt x="381" y="156"/>
                  </a:lnTo>
                  <a:lnTo>
                    <a:pt x="384" y="174"/>
                  </a:lnTo>
                  <a:lnTo>
                    <a:pt x="385" y="192"/>
                  </a:lnTo>
                  <a:lnTo>
                    <a:pt x="384" y="211"/>
                  </a:lnTo>
                  <a:lnTo>
                    <a:pt x="381" y="229"/>
                  </a:lnTo>
                  <a:lnTo>
                    <a:pt x="376" y="247"/>
                  </a:lnTo>
                  <a:lnTo>
                    <a:pt x="371" y="265"/>
                  </a:lnTo>
                  <a:lnTo>
                    <a:pt x="362" y="283"/>
                  </a:lnTo>
                  <a:lnTo>
                    <a:pt x="353" y="298"/>
                  </a:lnTo>
                  <a:lnTo>
                    <a:pt x="342" y="314"/>
                  </a:lnTo>
                  <a:lnTo>
                    <a:pt x="328" y="328"/>
                  </a:lnTo>
                  <a:lnTo>
                    <a:pt x="328" y="3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5" name="Freeform 161"/>
            <p:cNvSpPr>
              <a:spLocks noEditPoints="1"/>
            </p:cNvSpPr>
            <p:nvPr/>
          </p:nvSpPr>
          <p:spPr bwMode="auto">
            <a:xfrm>
              <a:off x="6661151" y="7340093"/>
              <a:ext cx="333375" cy="334963"/>
            </a:xfrm>
            <a:custGeom>
              <a:avLst/>
              <a:gdLst>
                <a:gd name="T0" fmla="*/ 189 w 421"/>
                <a:gd name="T1" fmla="*/ 419 h 420"/>
                <a:gd name="T2" fmla="*/ 130 w 421"/>
                <a:gd name="T3" fmla="*/ 405 h 420"/>
                <a:gd name="T4" fmla="*/ 77 w 421"/>
                <a:gd name="T5" fmla="*/ 373 h 420"/>
                <a:gd name="T6" fmla="*/ 47 w 421"/>
                <a:gd name="T7" fmla="*/ 344 h 420"/>
                <a:gd name="T8" fmla="*/ 15 w 421"/>
                <a:gd name="T9" fmla="*/ 292 h 420"/>
                <a:gd name="T10" fmla="*/ 1 w 421"/>
                <a:gd name="T11" fmla="*/ 232 h 420"/>
                <a:gd name="T12" fmla="*/ 1 w 421"/>
                <a:gd name="T13" fmla="*/ 190 h 420"/>
                <a:gd name="T14" fmla="*/ 15 w 421"/>
                <a:gd name="T15" fmla="*/ 130 h 420"/>
                <a:gd name="T16" fmla="*/ 47 w 421"/>
                <a:gd name="T17" fmla="*/ 77 h 420"/>
                <a:gd name="T18" fmla="*/ 77 w 421"/>
                <a:gd name="T19" fmla="*/ 48 h 420"/>
                <a:gd name="T20" fmla="*/ 130 w 421"/>
                <a:gd name="T21" fmla="*/ 16 h 420"/>
                <a:gd name="T22" fmla="*/ 189 w 421"/>
                <a:gd name="T23" fmla="*/ 1 h 420"/>
                <a:gd name="T24" fmla="*/ 231 w 421"/>
                <a:gd name="T25" fmla="*/ 1 h 420"/>
                <a:gd name="T26" fmla="*/ 291 w 421"/>
                <a:gd name="T27" fmla="*/ 16 h 420"/>
                <a:gd name="T28" fmla="*/ 343 w 421"/>
                <a:gd name="T29" fmla="*/ 48 h 420"/>
                <a:gd name="T30" fmla="*/ 374 w 421"/>
                <a:gd name="T31" fmla="*/ 77 h 420"/>
                <a:gd name="T32" fmla="*/ 405 w 421"/>
                <a:gd name="T33" fmla="*/ 131 h 420"/>
                <a:gd name="T34" fmla="*/ 419 w 421"/>
                <a:gd name="T35" fmla="*/ 191 h 420"/>
                <a:gd name="T36" fmla="*/ 417 w 421"/>
                <a:gd name="T37" fmla="*/ 251 h 420"/>
                <a:gd name="T38" fmla="*/ 397 w 421"/>
                <a:gd name="T39" fmla="*/ 308 h 420"/>
                <a:gd name="T40" fmla="*/ 358 w 421"/>
                <a:gd name="T41" fmla="*/ 359 h 420"/>
                <a:gd name="T42" fmla="*/ 326 w 421"/>
                <a:gd name="T43" fmla="*/ 386 h 420"/>
                <a:gd name="T44" fmla="*/ 272 w 421"/>
                <a:gd name="T45" fmla="*/ 411 h 420"/>
                <a:gd name="T46" fmla="*/ 210 w 421"/>
                <a:gd name="T47" fmla="*/ 420 h 420"/>
                <a:gd name="T48" fmla="*/ 210 w 421"/>
                <a:gd name="T49" fmla="*/ 35 h 420"/>
                <a:gd name="T50" fmla="*/ 159 w 421"/>
                <a:gd name="T51" fmla="*/ 43 h 420"/>
                <a:gd name="T52" fmla="*/ 114 w 421"/>
                <a:gd name="T53" fmla="*/ 65 h 420"/>
                <a:gd name="T54" fmla="*/ 87 w 421"/>
                <a:gd name="T55" fmla="*/ 88 h 420"/>
                <a:gd name="T56" fmla="*/ 56 w 421"/>
                <a:gd name="T57" fmla="*/ 128 h 420"/>
                <a:gd name="T58" fmla="*/ 38 w 421"/>
                <a:gd name="T59" fmla="*/ 176 h 420"/>
                <a:gd name="T60" fmla="*/ 36 w 421"/>
                <a:gd name="T61" fmla="*/ 210 h 420"/>
                <a:gd name="T62" fmla="*/ 43 w 421"/>
                <a:gd name="T63" fmla="*/ 261 h 420"/>
                <a:gd name="T64" fmla="*/ 65 w 421"/>
                <a:gd name="T65" fmla="*/ 307 h 420"/>
                <a:gd name="T66" fmla="*/ 87 w 421"/>
                <a:gd name="T67" fmla="*/ 334 h 420"/>
                <a:gd name="T68" fmla="*/ 128 w 421"/>
                <a:gd name="T69" fmla="*/ 364 h 420"/>
                <a:gd name="T70" fmla="*/ 176 w 421"/>
                <a:gd name="T71" fmla="*/ 382 h 420"/>
                <a:gd name="T72" fmla="*/ 210 w 421"/>
                <a:gd name="T73" fmla="*/ 385 h 420"/>
                <a:gd name="T74" fmla="*/ 261 w 421"/>
                <a:gd name="T75" fmla="*/ 377 h 420"/>
                <a:gd name="T76" fmla="*/ 307 w 421"/>
                <a:gd name="T77" fmla="*/ 355 h 420"/>
                <a:gd name="T78" fmla="*/ 334 w 421"/>
                <a:gd name="T79" fmla="*/ 334 h 420"/>
                <a:gd name="T80" fmla="*/ 365 w 421"/>
                <a:gd name="T81" fmla="*/ 292 h 420"/>
                <a:gd name="T82" fmla="*/ 381 w 421"/>
                <a:gd name="T83" fmla="*/ 244 h 420"/>
                <a:gd name="T84" fmla="*/ 384 w 421"/>
                <a:gd name="T85" fmla="*/ 193 h 420"/>
                <a:gd name="T86" fmla="*/ 372 w 421"/>
                <a:gd name="T87" fmla="*/ 145 h 420"/>
                <a:gd name="T88" fmla="*/ 346 w 421"/>
                <a:gd name="T89" fmla="*/ 100 h 420"/>
                <a:gd name="T90" fmla="*/ 320 w 421"/>
                <a:gd name="T91" fmla="*/ 75 h 420"/>
                <a:gd name="T92" fmla="*/ 277 w 421"/>
                <a:gd name="T93" fmla="*/ 49 h 420"/>
                <a:gd name="T94" fmla="*/ 227 w 421"/>
                <a:gd name="T95" fmla="*/ 37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1" h="420">
                  <a:moveTo>
                    <a:pt x="210" y="420"/>
                  </a:moveTo>
                  <a:lnTo>
                    <a:pt x="210" y="420"/>
                  </a:lnTo>
                  <a:lnTo>
                    <a:pt x="189" y="419"/>
                  </a:lnTo>
                  <a:lnTo>
                    <a:pt x="168" y="417"/>
                  </a:lnTo>
                  <a:lnTo>
                    <a:pt x="149" y="411"/>
                  </a:lnTo>
                  <a:lnTo>
                    <a:pt x="130" y="405"/>
                  </a:lnTo>
                  <a:lnTo>
                    <a:pt x="111" y="396"/>
                  </a:lnTo>
                  <a:lnTo>
                    <a:pt x="93" y="386"/>
                  </a:lnTo>
                  <a:lnTo>
                    <a:pt x="77" y="373"/>
                  </a:lnTo>
                  <a:lnTo>
                    <a:pt x="61" y="359"/>
                  </a:lnTo>
                  <a:lnTo>
                    <a:pt x="61" y="359"/>
                  </a:lnTo>
                  <a:lnTo>
                    <a:pt x="47" y="344"/>
                  </a:lnTo>
                  <a:lnTo>
                    <a:pt x="35" y="327"/>
                  </a:lnTo>
                  <a:lnTo>
                    <a:pt x="24" y="309"/>
                  </a:lnTo>
                  <a:lnTo>
                    <a:pt x="15" y="292"/>
                  </a:lnTo>
                  <a:lnTo>
                    <a:pt x="9" y="271"/>
                  </a:lnTo>
                  <a:lnTo>
                    <a:pt x="4" y="252"/>
                  </a:lnTo>
                  <a:lnTo>
                    <a:pt x="1" y="23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" y="190"/>
                  </a:lnTo>
                  <a:lnTo>
                    <a:pt x="4" y="169"/>
                  </a:lnTo>
                  <a:lnTo>
                    <a:pt x="9" y="149"/>
                  </a:lnTo>
                  <a:lnTo>
                    <a:pt x="15" y="130"/>
                  </a:lnTo>
                  <a:lnTo>
                    <a:pt x="24" y="112"/>
                  </a:lnTo>
                  <a:lnTo>
                    <a:pt x="35" y="94"/>
                  </a:lnTo>
                  <a:lnTo>
                    <a:pt x="47" y="77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77" y="48"/>
                  </a:lnTo>
                  <a:lnTo>
                    <a:pt x="93" y="35"/>
                  </a:lnTo>
                  <a:lnTo>
                    <a:pt x="111" y="25"/>
                  </a:lnTo>
                  <a:lnTo>
                    <a:pt x="130" y="16"/>
                  </a:lnTo>
                  <a:lnTo>
                    <a:pt x="149" y="10"/>
                  </a:lnTo>
                  <a:lnTo>
                    <a:pt x="168" y="5"/>
                  </a:lnTo>
                  <a:lnTo>
                    <a:pt x="189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1" y="1"/>
                  </a:lnTo>
                  <a:lnTo>
                    <a:pt x="251" y="5"/>
                  </a:lnTo>
                  <a:lnTo>
                    <a:pt x="272" y="10"/>
                  </a:lnTo>
                  <a:lnTo>
                    <a:pt x="291" y="16"/>
                  </a:lnTo>
                  <a:lnTo>
                    <a:pt x="309" y="25"/>
                  </a:lnTo>
                  <a:lnTo>
                    <a:pt x="326" y="35"/>
                  </a:lnTo>
                  <a:lnTo>
                    <a:pt x="343" y="48"/>
                  </a:lnTo>
                  <a:lnTo>
                    <a:pt x="358" y="62"/>
                  </a:lnTo>
                  <a:lnTo>
                    <a:pt x="358" y="62"/>
                  </a:lnTo>
                  <a:lnTo>
                    <a:pt x="374" y="77"/>
                  </a:lnTo>
                  <a:lnTo>
                    <a:pt x="385" y="95"/>
                  </a:lnTo>
                  <a:lnTo>
                    <a:pt x="397" y="113"/>
                  </a:lnTo>
                  <a:lnTo>
                    <a:pt x="405" y="131"/>
                  </a:lnTo>
                  <a:lnTo>
                    <a:pt x="412" y="150"/>
                  </a:lnTo>
                  <a:lnTo>
                    <a:pt x="417" y="171"/>
                  </a:lnTo>
                  <a:lnTo>
                    <a:pt x="419" y="191"/>
                  </a:lnTo>
                  <a:lnTo>
                    <a:pt x="421" y="210"/>
                  </a:lnTo>
                  <a:lnTo>
                    <a:pt x="419" y="230"/>
                  </a:lnTo>
                  <a:lnTo>
                    <a:pt x="417" y="251"/>
                  </a:lnTo>
                  <a:lnTo>
                    <a:pt x="412" y="270"/>
                  </a:lnTo>
                  <a:lnTo>
                    <a:pt x="405" y="289"/>
                  </a:lnTo>
                  <a:lnTo>
                    <a:pt x="397" y="308"/>
                  </a:lnTo>
                  <a:lnTo>
                    <a:pt x="385" y="326"/>
                  </a:lnTo>
                  <a:lnTo>
                    <a:pt x="374" y="343"/>
                  </a:lnTo>
                  <a:lnTo>
                    <a:pt x="358" y="359"/>
                  </a:lnTo>
                  <a:lnTo>
                    <a:pt x="358" y="359"/>
                  </a:lnTo>
                  <a:lnTo>
                    <a:pt x="343" y="373"/>
                  </a:lnTo>
                  <a:lnTo>
                    <a:pt x="326" y="386"/>
                  </a:lnTo>
                  <a:lnTo>
                    <a:pt x="309" y="396"/>
                  </a:lnTo>
                  <a:lnTo>
                    <a:pt x="291" y="405"/>
                  </a:lnTo>
                  <a:lnTo>
                    <a:pt x="272" y="411"/>
                  </a:lnTo>
                  <a:lnTo>
                    <a:pt x="251" y="417"/>
                  </a:lnTo>
                  <a:lnTo>
                    <a:pt x="231" y="419"/>
                  </a:lnTo>
                  <a:lnTo>
                    <a:pt x="210" y="420"/>
                  </a:lnTo>
                  <a:lnTo>
                    <a:pt x="210" y="420"/>
                  </a:lnTo>
                  <a:close/>
                  <a:moveTo>
                    <a:pt x="210" y="35"/>
                  </a:moveTo>
                  <a:lnTo>
                    <a:pt x="210" y="35"/>
                  </a:lnTo>
                  <a:lnTo>
                    <a:pt x="193" y="37"/>
                  </a:lnTo>
                  <a:lnTo>
                    <a:pt x="176" y="39"/>
                  </a:lnTo>
                  <a:lnTo>
                    <a:pt x="159" y="43"/>
                  </a:lnTo>
                  <a:lnTo>
                    <a:pt x="143" y="49"/>
                  </a:lnTo>
                  <a:lnTo>
                    <a:pt x="128" y="56"/>
                  </a:lnTo>
                  <a:lnTo>
                    <a:pt x="114" y="65"/>
                  </a:lnTo>
                  <a:lnTo>
                    <a:pt x="100" y="75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75" y="100"/>
                  </a:lnTo>
                  <a:lnTo>
                    <a:pt x="65" y="113"/>
                  </a:lnTo>
                  <a:lnTo>
                    <a:pt x="56" y="128"/>
                  </a:lnTo>
                  <a:lnTo>
                    <a:pt x="49" y="144"/>
                  </a:lnTo>
                  <a:lnTo>
                    <a:pt x="43" y="159"/>
                  </a:lnTo>
                  <a:lnTo>
                    <a:pt x="38" y="176"/>
                  </a:lnTo>
                  <a:lnTo>
                    <a:pt x="36" y="193"/>
                  </a:lnTo>
                  <a:lnTo>
                    <a:pt x="36" y="210"/>
                  </a:lnTo>
                  <a:lnTo>
                    <a:pt x="36" y="210"/>
                  </a:lnTo>
                  <a:lnTo>
                    <a:pt x="36" y="228"/>
                  </a:lnTo>
                  <a:lnTo>
                    <a:pt x="38" y="244"/>
                  </a:lnTo>
                  <a:lnTo>
                    <a:pt x="43" y="261"/>
                  </a:lnTo>
                  <a:lnTo>
                    <a:pt x="49" y="278"/>
                  </a:lnTo>
                  <a:lnTo>
                    <a:pt x="56" y="293"/>
                  </a:lnTo>
                  <a:lnTo>
                    <a:pt x="65" y="307"/>
                  </a:lnTo>
                  <a:lnTo>
                    <a:pt x="75" y="321"/>
                  </a:lnTo>
                  <a:lnTo>
                    <a:pt x="87" y="334"/>
                  </a:lnTo>
                  <a:lnTo>
                    <a:pt x="87" y="334"/>
                  </a:lnTo>
                  <a:lnTo>
                    <a:pt x="100" y="345"/>
                  </a:lnTo>
                  <a:lnTo>
                    <a:pt x="114" y="355"/>
                  </a:lnTo>
                  <a:lnTo>
                    <a:pt x="128" y="364"/>
                  </a:lnTo>
                  <a:lnTo>
                    <a:pt x="143" y="372"/>
                  </a:lnTo>
                  <a:lnTo>
                    <a:pt x="159" y="377"/>
                  </a:lnTo>
                  <a:lnTo>
                    <a:pt x="176" y="382"/>
                  </a:lnTo>
                  <a:lnTo>
                    <a:pt x="193" y="385"/>
                  </a:lnTo>
                  <a:lnTo>
                    <a:pt x="210" y="385"/>
                  </a:lnTo>
                  <a:lnTo>
                    <a:pt x="210" y="385"/>
                  </a:lnTo>
                  <a:lnTo>
                    <a:pt x="227" y="385"/>
                  </a:lnTo>
                  <a:lnTo>
                    <a:pt x="245" y="382"/>
                  </a:lnTo>
                  <a:lnTo>
                    <a:pt x="261" y="377"/>
                  </a:lnTo>
                  <a:lnTo>
                    <a:pt x="277" y="372"/>
                  </a:lnTo>
                  <a:lnTo>
                    <a:pt x="292" y="364"/>
                  </a:lnTo>
                  <a:lnTo>
                    <a:pt x="307" y="355"/>
                  </a:lnTo>
                  <a:lnTo>
                    <a:pt x="320" y="345"/>
                  </a:lnTo>
                  <a:lnTo>
                    <a:pt x="334" y="334"/>
                  </a:lnTo>
                  <a:lnTo>
                    <a:pt x="334" y="334"/>
                  </a:lnTo>
                  <a:lnTo>
                    <a:pt x="346" y="321"/>
                  </a:lnTo>
                  <a:lnTo>
                    <a:pt x="356" y="307"/>
                  </a:lnTo>
                  <a:lnTo>
                    <a:pt x="365" y="292"/>
                  </a:lnTo>
                  <a:lnTo>
                    <a:pt x="372" y="276"/>
                  </a:lnTo>
                  <a:lnTo>
                    <a:pt x="377" y="260"/>
                  </a:lnTo>
                  <a:lnTo>
                    <a:pt x="381" y="244"/>
                  </a:lnTo>
                  <a:lnTo>
                    <a:pt x="384" y="228"/>
                  </a:lnTo>
                  <a:lnTo>
                    <a:pt x="385" y="210"/>
                  </a:lnTo>
                  <a:lnTo>
                    <a:pt x="384" y="193"/>
                  </a:lnTo>
                  <a:lnTo>
                    <a:pt x="381" y="177"/>
                  </a:lnTo>
                  <a:lnTo>
                    <a:pt x="377" y="160"/>
                  </a:lnTo>
                  <a:lnTo>
                    <a:pt x="372" y="145"/>
                  </a:lnTo>
                  <a:lnTo>
                    <a:pt x="365" y="130"/>
                  </a:lnTo>
                  <a:lnTo>
                    <a:pt x="356" y="114"/>
                  </a:lnTo>
                  <a:lnTo>
                    <a:pt x="346" y="100"/>
                  </a:lnTo>
                  <a:lnTo>
                    <a:pt x="334" y="88"/>
                  </a:lnTo>
                  <a:lnTo>
                    <a:pt x="334" y="88"/>
                  </a:lnTo>
                  <a:lnTo>
                    <a:pt x="320" y="75"/>
                  </a:lnTo>
                  <a:lnTo>
                    <a:pt x="307" y="65"/>
                  </a:lnTo>
                  <a:lnTo>
                    <a:pt x="292" y="56"/>
                  </a:lnTo>
                  <a:lnTo>
                    <a:pt x="277" y="49"/>
                  </a:lnTo>
                  <a:lnTo>
                    <a:pt x="261" y="43"/>
                  </a:lnTo>
                  <a:lnTo>
                    <a:pt x="245" y="39"/>
                  </a:lnTo>
                  <a:lnTo>
                    <a:pt x="227" y="37"/>
                  </a:lnTo>
                  <a:lnTo>
                    <a:pt x="210" y="35"/>
                  </a:lnTo>
                  <a:lnTo>
                    <a:pt x="210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6" name="Freeform 162"/>
            <p:cNvSpPr/>
            <p:nvPr/>
          </p:nvSpPr>
          <p:spPr bwMode="auto">
            <a:xfrm>
              <a:off x="6718301" y="7375018"/>
              <a:ext cx="31750" cy="33338"/>
            </a:xfrm>
            <a:custGeom>
              <a:avLst/>
              <a:gdLst>
                <a:gd name="T0" fmla="*/ 21 w 39"/>
                <a:gd name="T1" fmla="*/ 42 h 42"/>
                <a:gd name="T2" fmla="*/ 21 w 39"/>
                <a:gd name="T3" fmla="*/ 42 h 42"/>
                <a:gd name="T4" fmla="*/ 17 w 39"/>
                <a:gd name="T5" fmla="*/ 42 h 42"/>
                <a:gd name="T6" fmla="*/ 14 w 39"/>
                <a:gd name="T7" fmla="*/ 40 h 42"/>
                <a:gd name="T8" fmla="*/ 10 w 39"/>
                <a:gd name="T9" fmla="*/ 38 h 42"/>
                <a:gd name="T10" fmla="*/ 7 w 39"/>
                <a:gd name="T11" fmla="*/ 34 h 42"/>
                <a:gd name="T12" fmla="*/ 7 w 39"/>
                <a:gd name="T13" fmla="*/ 34 h 42"/>
                <a:gd name="T14" fmla="*/ 3 w 39"/>
                <a:gd name="T15" fmla="*/ 29 h 42"/>
                <a:gd name="T16" fmla="*/ 3 w 39"/>
                <a:gd name="T17" fmla="*/ 29 h 42"/>
                <a:gd name="T18" fmla="*/ 0 w 39"/>
                <a:gd name="T19" fmla="*/ 23 h 42"/>
                <a:gd name="T20" fmla="*/ 0 w 39"/>
                <a:gd name="T21" fmla="*/ 17 h 42"/>
                <a:gd name="T22" fmla="*/ 1 w 39"/>
                <a:gd name="T23" fmla="*/ 10 h 42"/>
                <a:gd name="T24" fmla="*/ 6 w 39"/>
                <a:gd name="T25" fmla="*/ 4 h 42"/>
                <a:gd name="T26" fmla="*/ 6 w 39"/>
                <a:gd name="T27" fmla="*/ 4 h 42"/>
                <a:gd name="T28" fmla="*/ 12 w 39"/>
                <a:gd name="T29" fmla="*/ 1 h 42"/>
                <a:gd name="T30" fmla="*/ 19 w 39"/>
                <a:gd name="T31" fmla="*/ 0 h 42"/>
                <a:gd name="T32" fmla="*/ 25 w 39"/>
                <a:gd name="T33" fmla="*/ 3 h 42"/>
                <a:gd name="T34" fmla="*/ 30 w 39"/>
                <a:gd name="T35" fmla="*/ 6 h 42"/>
                <a:gd name="T36" fmla="*/ 30 w 39"/>
                <a:gd name="T37" fmla="*/ 6 h 42"/>
                <a:gd name="T38" fmla="*/ 36 w 39"/>
                <a:gd name="T39" fmla="*/ 14 h 42"/>
                <a:gd name="T40" fmla="*/ 36 w 39"/>
                <a:gd name="T41" fmla="*/ 14 h 42"/>
                <a:gd name="T42" fmla="*/ 39 w 39"/>
                <a:gd name="T43" fmla="*/ 20 h 42"/>
                <a:gd name="T44" fmla="*/ 39 w 39"/>
                <a:gd name="T45" fmla="*/ 27 h 42"/>
                <a:gd name="T46" fmla="*/ 36 w 39"/>
                <a:gd name="T47" fmla="*/ 33 h 42"/>
                <a:gd name="T48" fmla="*/ 33 w 39"/>
                <a:gd name="T49" fmla="*/ 38 h 42"/>
                <a:gd name="T50" fmla="*/ 33 w 39"/>
                <a:gd name="T51" fmla="*/ 38 h 42"/>
                <a:gd name="T52" fmla="*/ 28 w 39"/>
                <a:gd name="T53" fmla="*/ 41 h 42"/>
                <a:gd name="T54" fmla="*/ 21 w 39"/>
                <a:gd name="T55" fmla="*/ 42 h 42"/>
                <a:gd name="T56" fmla="*/ 21 w 39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2">
                  <a:moveTo>
                    <a:pt x="21" y="42"/>
                  </a:moveTo>
                  <a:lnTo>
                    <a:pt x="21" y="42"/>
                  </a:lnTo>
                  <a:lnTo>
                    <a:pt x="17" y="42"/>
                  </a:lnTo>
                  <a:lnTo>
                    <a:pt x="14" y="40"/>
                  </a:lnTo>
                  <a:lnTo>
                    <a:pt x="10" y="38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25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9" y="20"/>
                  </a:lnTo>
                  <a:lnTo>
                    <a:pt x="39" y="27"/>
                  </a:lnTo>
                  <a:lnTo>
                    <a:pt x="36" y="33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28" y="41"/>
                  </a:lnTo>
                  <a:lnTo>
                    <a:pt x="21" y="42"/>
                  </a:lnTo>
                  <a:lnTo>
                    <a:pt x="21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7" name="Freeform 163"/>
            <p:cNvSpPr>
              <a:spLocks noEditPoints="1"/>
            </p:cNvSpPr>
            <p:nvPr/>
          </p:nvSpPr>
          <p:spPr bwMode="auto">
            <a:xfrm>
              <a:off x="6740526" y="7414706"/>
              <a:ext cx="41275" cy="187325"/>
            </a:xfrm>
            <a:custGeom>
              <a:avLst/>
              <a:gdLst>
                <a:gd name="T0" fmla="*/ 17 w 52"/>
                <a:gd name="T1" fmla="*/ 236 h 236"/>
                <a:gd name="T2" fmla="*/ 10 w 52"/>
                <a:gd name="T3" fmla="*/ 234 h 236"/>
                <a:gd name="T4" fmla="*/ 1 w 52"/>
                <a:gd name="T5" fmla="*/ 225 h 236"/>
                <a:gd name="T6" fmla="*/ 1 w 52"/>
                <a:gd name="T7" fmla="*/ 211 h 236"/>
                <a:gd name="T8" fmla="*/ 5 w 52"/>
                <a:gd name="T9" fmla="*/ 199 h 236"/>
                <a:gd name="T10" fmla="*/ 8 w 52"/>
                <a:gd name="T11" fmla="*/ 192 h 236"/>
                <a:gd name="T12" fmla="*/ 20 w 52"/>
                <a:gd name="T13" fmla="*/ 186 h 236"/>
                <a:gd name="T14" fmla="*/ 28 w 52"/>
                <a:gd name="T15" fmla="*/ 187 h 236"/>
                <a:gd name="T16" fmla="*/ 38 w 52"/>
                <a:gd name="T17" fmla="*/ 196 h 236"/>
                <a:gd name="T18" fmla="*/ 39 w 52"/>
                <a:gd name="T19" fmla="*/ 210 h 236"/>
                <a:gd name="T20" fmla="*/ 34 w 52"/>
                <a:gd name="T21" fmla="*/ 224 h 236"/>
                <a:gd name="T22" fmla="*/ 30 w 52"/>
                <a:gd name="T23" fmla="*/ 229 h 236"/>
                <a:gd name="T24" fmla="*/ 22 w 52"/>
                <a:gd name="T25" fmla="*/ 236 h 236"/>
                <a:gd name="T26" fmla="*/ 17 w 52"/>
                <a:gd name="T27" fmla="*/ 236 h 236"/>
                <a:gd name="T28" fmla="*/ 33 w 52"/>
                <a:gd name="T29" fmla="*/ 174 h 236"/>
                <a:gd name="T30" fmla="*/ 30 w 52"/>
                <a:gd name="T31" fmla="*/ 174 h 236"/>
                <a:gd name="T32" fmla="*/ 19 w 52"/>
                <a:gd name="T33" fmla="*/ 167 h 236"/>
                <a:gd name="T34" fmla="*/ 15 w 52"/>
                <a:gd name="T35" fmla="*/ 154 h 236"/>
                <a:gd name="T36" fmla="*/ 16 w 52"/>
                <a:gd name="T37" fmla="*/ 140 h 236"/>
                <a:gd name="T38" fmla="*/ 17 w 52"/>
                <a:gd name="T39" fmla="*/ 134 h 236"/>
                <a:gd name="T40" fmla="*/ 28 w 52"/>
                <a:gd name="T41" fmla="*/ 125 h 236"/>
                <a:gd name="T42" fmla="*/ 35 w 52"/>
                <a:gd name="T43" fmla="*/ 125 h 236"/>
                <a:gd name="T44" fmla="*/ 47 w 52"/>
                <a:gd name="T45" fmla="*/ 130 h 236"/>
                <a:gd name="T46" fmla="*/ 52 w 52"/>
                <a:gd name="T47" fmla="*/ 144 h 236"/>
                <a:gd name="T48" fmla="*/ 49 w 52"/>
                <a:gd name="T49" fmla="*/ 159 h 236"/>
                <a:gd name="T50" fmla="*/ 48 w 52"/>
                <a:gd name="T51" fmla="*/ 166 h 236"/>
                <a:gd name="T52" fmla="*/ 39 w 52"/>
                <a:gd name="T53" fmla="*/ 173 h 236"/>
                <a:gd name="T54" fmla="*/ 33 w 52"/>
                <a:gd name="T55" fmla="*/ 174 h 236"/>
                <a:gd name="T56" fmla="*/ 34 w 52"/>
                <a:gd name="T57" fmla="*/ 111 h 236"/>
                <a:gd name="T58" fmla="*/ 21 w 52"/>
                <a:gd name="T59" fmla="*/ 106 h 236"/>
                <a:gd name="T60" fmla="*/ 16 w 52"/>
                <a:gd name="T61" fmla="*/ 94 h 236"/>
                <a:gd name="T62" fmla="*/ 15 w 52"/>
                <a:gd name="T63" fmla="*/ 81 h 236"/>
                <a:gd name="T64" fmla="*/ 15 w 52"/>
                <a:gd name="T65" fmla="*/ 74 h 236"/>
                <a:gd name="T66" fmla="*/ 24 w 52"/>
                <a:gd name="T67" fmla="*/ 64 h 236"/>
                <a:gd name="T68" fmla="*/ 30 w 52"/>
                <a:gd name="T69" fmla="*/ 61 h 236"/>
                <a:gd name="T70" fmla="*/ 43 w 52"/>
                <a:gd name="T71" fmla="*/ 65 h 236"/>
                <a:gd name="T72" fmla="*/ 49 w 52"/>
                <a:gd name="T73" fmla="*/ 76 h 236"/>
                <a:gd name="T74" fmla="*/ 52 w 52"/>
                <a:gd name="T75" fmla="*/ 92 h 236"/>
                <a:gd name="T76" fmla="*/ 51 w 52"/>
                <a:gd name="T77" fmla="*/ 99 h 236"/>
                <a:gd name="T78" fmla="*/ 42 w 52"/>
                <a:gd name="T79" fmla="*/ 109 h 236"/>
                <a:gd name="T80" fmla="*/ 35 w 52"/>
                <a:gd name="T81" fmla="*/ 111 h 236"/>
                <a:gd name="T82" fmla="*/ 34 w 52"/>
                <a:gd name="T83" fmla="*/ 111 h 236"/>
                <a:gd name="T84" fmla="*/ 21 w 52"/>
                <a:gd name="T85" fmla="*/ 48 h 236"/>
                <a:gd name="T86" fmla="*/ 11 w 52"/>
                <a:gd name="T87" fmla="*/ 46 h 236"/>
                <a:gd name="T88" fmla="*/ 5 w 52"/>
                <a:gd name="T89" fmla="*/ 37 h 236"/>
                <a:gd name="T90" fmla="*/ 1 w 52"/>
                <a:gd name="T91" fmla="*/ 24 h 236"/>
                <a:gd name="T92" fmla="*/ 0 w 52"/>
                <a:gd name="T93" fmla="*/ 16 h 236"/>
                <a:gd name="T94" fmla="*/ 5 w 52"/>
                <a:gd name="T95" fmla="*/ 4 h 236"/>
                <a:gd name="T96" fmla="*/ 10 w 52"/>
                <a:gd name="T97" fmla="*/ 0 h 236"/>
                <a:gd name="T98" fmla="*/ 24 w 52"/>
                <a:gd name="T99" fmla="*/ 1 h 236"/>
                <a:gd name="T100" fmla="*/ 34 w 52"/>
                <a:gd name="T101" fmla="*/ 10 h 236"/>
                <a:gd name="T102" fmla="*/ 39 w 52"/>
                <a:gd name="T103" fmla="*/ 25 h 236"/>
                <a:gd name="T104" fmla="*/ 39 w 52"/>
                <a:gd name="T105" fmla="*/ 33 h 236"/>
                <a:gd name="T106" fmla="*/ 33 w 52"/>
                <a:gd name="T107" fmla="*/ 44 h 236"/>
                <a:gd name="T108" fmla="*/ 28 w 52"/>
                <a:gd name="T109" fmla="*/ 48 h 236"/>
                <a:gd name="T110" fmla="*/ 21 w 52"/>
                <a:gd name="T111" fmla="*/ 4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236">
                  <a:moveTo>
                    <a:pt x="17" y="236"/>
                  </a:moveTo>
                  <a:lnTo>
                    <a:pt x="17" y="236"/>
                  </a:lnTo>
                  <a:lnTo>
                    <a:pt x="10" y="234"/>
                  </a:lnTo>
                  <a:lnTo>
                    <a:pt x="10" y="234"/>
                  </a:lnTo>
                  <a:lnTo>
                    <a:pt x="5" y="231"/>
                  </a:lnTo>
                  <a:lnTo>
                    <a:pt x="1" y="225"/>
                  </a:lnTo>
                  <a:lnTo>
                    <a:pt x="0" y="219"/>
                  </a:lnTo>
                  <a:lnTo>
                    <a:pt x="1" y="211"/>
                  </a:lnTo>
                  <a:lnTo>
                    <a:pt x="1" y="21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8" y="192"/>
                  </a:lnTo>
                  <a:lnTo>
                    <a:pt x="14" y="188"/>
                  </a:lnTo>
                  <a:lnTo>
                    <a:pt x="20" y="186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34" y="191"/>
                  </a:lnTo>
                  <a:lnTo>
                    <a:pt x="38" y="196"/>
                  </a:lnTo>
                  <a:lnTo>
                    <a:pt x="39" y="202"/>
                  </a:lnTo>
                  <a:lnTo>
                    <a:pt x="39" y="210"/>
                  </a:lnTo>
                  <a:lnTo>
                    <a:pt x="39" y="210"/>
                  </a:lnTo>
                  <a:lnTo>
                    <a:pt x="34" y="224"/>
                  </a:lnTo>
                  <a:lnTo>
                    <a:pt x="34" y="224"/>
                  </a:lnTo>
                  <a:lnTo>
                    <a:pt x="30" y="229"/>
                  </a:lnTo>
                  <a:lnTo>
                    <a:pt x="26" y="233"/>
                  </a:lnTo>
                  <a:lnTo>
                    <a:pt x="22" y="236"/>
                  </a:lnTo>
                  <a:lnTo>
                    <a:pt x="17" y="236"/>
                  </a:lnTo>
                  <a:lnTo>
                    <a:pt x="17" y="236"/>
                  </a:lnTo>
                  <a:close/>
                  <a:moveTo>
                    <a:pt x="33" y="174"/>
                  </a:moveTo>
                  <a:lnTo>
                    <a:pt x="33" y="174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4" y="172"/>
                  </a:lnTo>
                  <a:lnTo>
                    <a:pt x="19" y="167"/>
                  </a:lnTo>
                  <a:lnTo>
                    <a:pt x="15" y="162"/>
                  </a:lnTo>
                  <a:lnTo>
                    <a:pt x="15" y="154"/>
                  </a:lnTo>
                  <a:lnTo>
                    <a:pt x="15" y="154"/>
                  </a:lnTo>
                  <a:lnTo>
                    <a:pt x="16" y="140"/>
                  </a:lnTo>
                  <a:lnTo>
                    <a:pt x="16" y="140"/>
                  </a:lnTo>
                  <a:lnTo>
                    <a:pt x="17" y="134"/>
                  </a:lnTo>
                  <a:lnTo>
                    <a:pt x="22" y="129"/>
                  </a:lnTo>
                  <a:lnTo>
                    <a:pt x="28" y="125"/>
                  </a:lnTo>
                  <a:lnTo>
                    <a:pt x="35" y="125"/>
                  </a:lnTo>
                  <a:lnTo>
                    <a:pt x="35" y="125"/>
                  </a:lnTo>
                  <a:lnTo>
                    <a:pt x="42" y="126"/>
                  </a:lnTo>
                  <a:lnTo>
                    <a:pt x="47" y="130"/>
                  </a:lnTo>
                  <a:lnTo>
                    <a:pt x="51" y="136"/>
                  </a:lnTo>
                  <a:lnTo>
                    <a:pt x="52" y="144"/>
                  </a:lnTo>
                  <a:lnTo>
                    <a:pt x="52" y="144"/>
                  </a:lnTo>
                  <a:lnTo>
                    <a:pt x="49" y="159"/>
                  </a:lnTo>
                  <a:lnTo>
                    <a:pt x="49" y="159"/>
                  </a:lnTo>
                  <a:lnTo>
                    <a:pt x="48" y="166"/>
                  </a:lnTo>
                  <a:lnTo>
                    <a:pt x="44" y="169"/>
                  </a:lnTo>
                  <a:lnTo>
                    <a:pt x="39" y="173"/>
                  </a:lnTo>
                  <a:lnTo>
                    <a:pt x="33" y="174"/>
                  </a:lnTo>
                  <a:lnTo>
                    <a:pt x="33" y="174"/>
                  </a:lnTo>
                  <a:close/>
                  <a:moveTo>
                    <a:pt x="34" y="111"/>
                  </a:moveTo>
                  <a:lnTo>
                    <a:pt x="34" y="111"/>
                  </a:lnTo>
                  <a:lnTo>
                    <a:pt x="28" y="109"/>
                  </a:lnTo>
                  <a:lnTo>
                    <a:pt x="21" y="106"/>
                  </a:lnTo>
                  <a:lnTo>
                    <a:pt x="17" y="100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5" y="74"/>
                  </a:lnTo>
                  <a:lnTo>
                    <a:pt x="17" y="67"/>
                  </a:lnTo>
                  <a:lnTo>
                    <a:pt x="24" y="64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37" y="61"/>
                  </a:lnTo>
                  <a:lnTo>
                    <a:pt x="43" y="65"/>
                  </a:lnTo>
                  <a:lnTo>
                    <a:pt x="48" y="70"/>
                  </a:lnTo>
                  <a:lnTo>
                    <a:pt x="49" y="76"/>
                  </a:lnTo>
                  <a:lnTo>
                    <a:pt x="49" y="76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1" y="99"/>
                  </a:lnTo>
                  <a:lnTo>
                    <a:pt x="47" y="104"/>
                  </a:lnTo>
                  <a:lnTo>
                    <a:pt x="42" y="109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34" y="111"/>
                  </a:lnTo>
                  <a:lnTo>
                    <a:pt x="34" y="111"/>
                  </a:lnTo>
                  <a:close/>
                  <a:moveTo>
                    <a:pt x="21" y="48"/>
                  </a:moveTo>
                  <a:lnTo>
                    <a:pt x="21" y="48"/>
                  </a:lnTo>
                  <a:lnTo>
                    <a:pt x="16" y="48"/>
                  </a:lnTo>
                  <a:lnTo>
                    <a:pt x="11" y="46"/>
                  </a:lnTo>
                  <a:lnTo>
                    <a:pt x="7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5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30" y="5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33"/>
                  </a:lnTo>
                  <a:lnTo>
                    <a:pt x="38" y="39"/>
                  </a:lnTo>
                  <a:lnTo>
                    <a:pt x="33" y="44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1" y="48"/>
                  </a:lnTo>
                  <a:lnTo>
                    <a:pt x="21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8" name="Freeform 164"/>
            <p:cNvSpPr/>
            <p:nvPr/>
          </p:nvSpPr>
          <p:spPr bwMode="auto">
            <a:xfrm>
              <a:off x="6718301" y="7608381"/>
              <a:ext cx="31750" cy="33338"/>
            </a:xfrm>
            <a:custGeom>
              <a:avLst/>
              <a:gdLst>
                <a:gd name="T0" fmla="*/ 17 w 39"/>
                <a:gd name="T1" fmla="*/ 42 h 42"/>
                <a:gd name="T2" fmla="*/ 17 w 39"/>
                <a:gd name="T3" fmla="*/ 42 h 42"/>
                <a:gd name="T4" fmla="*/ 11 w 39"/>
                <a:gd name="T5" fmla="*/ 41 h 42"/>
                <a:gd name="T6" fmla="*/ 6 w 39"/>
                <a:gd name="T7" fmla="*/ 37 h 42"/>
                <a:gd name="T8" fmla="*/ 6 w 39"/>
                <a:gd name="T9" fmla="*/ 37 h 42"/>
                <a:gd name="T10" fmla="*/ 1 w 39"/>
                <a:gd name="T11" fmla="*/ 32 h 42"/>
                <a:gd name="T12" fmla="*/ 0 w 39"/>
                <a:gd name="T13" fmla="*/ 26 h 42"/>
                <a:gd name="T14" fmla="*/ 0 w 39"/>
                <a:gd name="T15" fmla="*/ 18 h 42"/>
                <a:gd name="T16" fmla="*/ 3 w 39"/>
                <a:gd name="T17" fmla="*/ 13 h 42"/>
                <a:gd name="T18" fmla="*/ 3 w 39"/>
                <a:gd name="T19" fmla="*/ 13 h 42"/>
                <a:gd name="T20" fmla="*/ 7 w 39"/>
                <a:gd name="T21" fmla="*/ 7 h 42"/>
                <a:gd name="T22" fmla="*/ 7 w 39"/>
                <a:gd name="T23" fmla="*/ 7 h 42"/>
                <a:gd name="T24" fmla="*/ 12 w 39"/>
                <a:gd name="T25" fmla="*/ 3 h 42"/>
                <a:gd name="T26" fmla="*/ 19 w 39"/>
                <a:gd name="T27" fmla="*/ 0 h 42"/>
                <a:gd name="T28" fmla="*/ 26 w 39"/>
                <a:gd name="T29" fmla="*/ 0 h 42"/>
                <a:gd name="T30" fmla="*/ 33 w 39"/>
                <a:gd name="T31" fmla="*/ 4 h 42"/>
                <a:gd name="T32" fmla="*/ 33 w 39"/>
                <a:gd name="T33" fmla="*/ 4 h 42"/>
                <a:gd name="T34" fmla="*/ 36 w 39"/>
                <a:gd name="T35" fmla="*/ 9 h 42"/>
                <a:gd name="T36" fmla="*/ 39 w 39"/>
                <a:gd name="T37" fmla="*/ 16 h 42"/>
                <a:gd name="T38" fmla="*/ 39 w 39"/>
                <a:gd name="T39" fmla="*/ 22 h 42"/>
                <a:gd name="T40" fmla="*/ 36 w 39"/>
                <a:gd name="T41" fmla="*/ 28 h 42"/>
                <a:gd name="T42" fmla="*/ 36 w 39"/>
                <a:gd name="T43" fmla="*/ 28 h 42"/>
                <a:gd name="T44" fmla="*/ 30 w 39"/>
                <a:gd name="T45" fmla="*/ 36 h 42"/>
                <a:gd name="T46" fmla="*/ 30 w 39"/>
                <a:gd name="T47" fmla="*/ 36 h 42"/>
                <a:gd name="T48" fmla="*/ 28 w 39"/>
                <a:gd name="T49" fmla="*/ 39 h 42"/>
                <a:gd name="T50" fmla="*/ 24 w 39"/>
                <a:gd name="T51" fmla="*/ 40 h 42"/>
                <a:gd name="T52" fmla="*/ 21 w 39"/>
                <a:gd name="T53" fmla="*/ 41 h 42"/>
                <a:gd name="T54" fmla="*/ 17 w 39"/>
                <a:gd name="T55" fmla="*/ 42 h 42"/>
                <a:gd name="T56" fmla="*/ 17 w 39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2">
                  <a:moveTo>
                    <a:pt x="17" y="42"/>
                  </a:moveTo>
                  <a:lnTo>
                    <a:pt x="17" y="42"/>
                  </a:lnTo>
                  <a:lnTo>
                    <a:pt x="11" y="41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6" y="9"/>
                  </a:lnTo>
                  <a:lnTo>
                    <a:pt x="39" y="16"/>
                  </a:lnTo>
                  <a:lnTo>
                    <a:pt x="39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8" y="39"/>
                  </a:lnTo>
                  <a:lnTo>
                    <a:pt x="24" y="40"/>
                  </a:lnTo>
                  <a:lnTo>
                    <a:pt x="21" y="41"/>
                  </a:lnTo>
                  <a:lnTo>
                    <a:pt x="17" y="42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9" name="Freeform 165"/>
            <p:cNvSpPr/>
            <p:nvPr/>
          </p:nvSpPr>
          <p:spPr bwMode="auto">
            <a:xfrm>
              <a:off x="6905626" y="7375018"/>
              <a:ext cx="33338" cy="33338"/>
            </a:xfrm>
            <a:custGeom>
              <a:avLst/>
              <a:gdLst>
                <a:gd name="T0" fmla="*/ 17 w 40"/>
                <a:gd name="T1" fmla="*/ 42 h 42"/>
                <a:gd name="T2" fmla="*/ 17 w 40"/>
                <a:gd name="T3" fmla="*/ 42 h 42"/>
                <a:gd name="T4" fmla="*/ 12 w 40"/>
                <a:gd name="T5" fmla="*/ 41 h 42"/>
                <a:gd name="T6" fmla="*/ 7 w 40"/>
                <a:gd name="T7" fmla="*/ 38 h 42"/>
                <a:gd name="T8" fmla="*/ 7 w 40"/>
                <a:gd name="T9" fmla="*/ 38 h 42"/>
                <a:gd name="T10" fmla="*/ 2 w 40"/>
                <a:gd name="T11" fmla="*/ 33 h 42"/>
                <a:gd name="T12" fmla="*/ 0 w 40"/>
                <a:gd name="T13" fmla="*/ 27 h 42"/>
                <a:gd name="T14" fmla="*/ 1 w 40"/>
                <a:gd name="T15" fmla="*/ 20 h 42"/>
                <a:gd name="T16" fmla="*/ 3 w 40"/>
                <a:gd name="T17" fmla="*/ 14 h 42"/>
                <a:gd name="T18" fmla="*/ 3 w 40"/>
                <a:gd name="T19" fmla="*/ 14 h 42"/>
                <a:gd name="T20" fmla="*/ 9 w 40"/>
                <a:gd name="T21" fmla="*/ 6 h 42"/>
                <a:gd name="T22" fmla="*/ 9 w 40"/>
                <a:gd name="T23" fmla="*/ 6 h 42"/>
                <a:gd name="T24" fmla="*/ 14 w 40"/>
                <a:gd name="T25" fmla="*/ 3 h 42"/>
                <a:gd name="T26" fmla="*/ 21 w 40"/>
                <a:gd name="T27" fmla="*/ 0 h 42"/>
                <a:gd name="T28" fmla="*/ 28 w 40"/>
                <a:gd name="T29" fmla="*/ 1 h 42"/>
                <a:gd name="T30" fmla="*/ 34 w 40"/>
                <a:gd name="T31" fmla="*/ 4 h 42"/>
                <a:gd name="T32" fmla="*/ 34 w 40"/>
                <a:gd name="T33" fmla="*/ 4 h 42"/>
                <a:gd name="T34" fmla="*/ 38 w 40"/>
                <a:gd name="T35" fmla="*/ 10 h 42"/>
                <a:gd name="T36" fmla="*/ 40 w 40"/>
                <a:gd name="T37" fmla="*/ 17 h 42"/>
                <a:gd name="T38" fmla="*/ 39 w 40"/>
                <a:gd name="T39" fmla="*/ 23 h 42"/>
                <a:gd name="T40" fmla="*/ 37 w 40"/>
                <a:gd name="T41" fmla="*/ 29 h 42"/>
                <a:gd name="T42" fmla="*/ 37 w 40"/>
                <a:gd name="T43" fmla="*/ 29 h 42"/>
                <a:gd name="T44" fmla="*/ 31 w 40"/>
                <a:gd name="T45" fmla="*/ 34 h 42"/>
                <a:gd name="T46" fmla="*/ 31 w 40"/>
                <a:gd name="T47" fmla="*/ 34 h 42"/>
                <a:gd name="T48" fmla="*/ 29 w 40"/>
                <a:gd name="T49" fmla="*/ 38 h 42"/>
                <a:gd name="T50" fmla="*/ 25 w 40"/>
                <a:gd name="T51" fmla="*/ 40 h 42"/>
                <a:gd name="T52" fmla="*/ 21 w 40"/>
                <a:gd name="T53" fmla="*/ 42 h 42"/>
                <a:gd name="T54" fmla="*/ 17 w 40"/>
                <a:gd name="T55" fmla="*/ 42 h 42"/>
                <a:gd name="T56" fmla="*/ 17 w 40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42">
                  <a:moveTo>
                    <a:pt x="17" y="42"/>
                  </a:moveTo>
                  <a:lnTo>
                    <a:pt x="17" y="42"/>
                  </a:lnTo>
                  <a:lnTo>
                    <a:pt x="12" y="41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1" y="20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9" y="6"/>
                  </a:lnTo>
                  <a:lnTo>
                    <a:pt x="9" y="6"/>
                  </a:lnTo>
                  <a:lnTo>
                    <a:pt x="14" y="3"/>
                  </a:lnTo>
                  <a:lnTo>
                    <a:pt x="21" y="0"/>
                  </a:lnTo>
                  <a:lnTo>
                    <a:pt x="28" y="1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7"/>
                  </a:lnTo>
                  <a:lnTo>
                    <a:pt x="39" y="23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29" y="38"/>
                  </a:lnTo>
                  <a:lnTo>
                    <a:pt x="25" y="40"/>
                  </a:lnTo>
                  <a:lnTo>
                    <a:pt x="21" y="42"/>
                  </a:lnTo>
                  <a:lnTo>
                    <a:pt x="17" y="42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0" name="Freeform 166"/>
            <p:cNvSpPr>
              <a:spLocks noEditPoints="1"/>
            </p:cNvSpPr>
            <p:nvPr/>
          </p:nvSpPr>
          <p:spPr bwMode="auto">
            <a:xfrm>
              <a:off x="6875463" y="7413118"/>
              <a:ext cx="41275" cy="188913"/>
            </a:xfrm>
            <a:custGeom>
              <a:avLst/>
              <a:gdLst>
                <a:gd name="T0" fmla="*/ 34 w 52"/>
                <a:gd name="T1" fmla="*/ 237 h 237"/>
                <a:gd name="T2" fmla="*/ 24 w 52"/>
                <a:gd name="T3" fmla="*/ 234 h 237"/>
                <a:gd name="T4" fmla="*/ 18 w 52"/>
                <a:gd name="T5" fmla="*/ 225 h 237"/>
                <a:gd name="T6" fmla="*/ 13 w 52"/>
                <a:gd name="T7" fmla="*/ 211 h 237"/>
                <a:gd name="T8" fmla="*/ 12 w 52"/>
                <a:gd name="T9" fmla="*/ 203 h 237"/>
                <a:gd name="T10" fmla="*/ 18 w 52"/>
                <a:gd name="T11" fmla="*/ 192 h 237"/>
                <a:gd name="T12" fmla="*/ 24 w 52"/>
                <a:gd name="T13" fmla="*/ 188 h 237"/>
                <a:gd name="T14" fmla="*/ 37 w 52"/>
                <a:gd name="T15" fmla="*/ 189 h 237"/>
                <a:gd name="T16" fmla="*/ 46 w 52"/>
                <a:gd name="T17" fmla="*/ 200 h 237"/>
                <a:gd name="T18" fmla="*/ 51 w 52"/>
                <a:gd name="T19" fmla="*/ 212 h 237"/>
                <a:gd name="T20" fmla="*/ 52 w 52"/>
                <a:gd name="T21" fmla="*/ 220 h 237"/>
                <a:gd name="T22" fmla="*/ 47 w 52"/>
                <a:gd name="T23" fmla="*/ 232 h 237"/>
                <a:gd name="T24" fmla="*/ 41 w 52"/>
                <a:gd name="T25" fmla="*/ 235 h 237"/>
                <a:gd name="T26" fmla="*/ 34 w 52"/>
                <a:gd name="T27" fmla="*/ 237 h 237"/>
                <a:gd name="T28" fmla="*/ 19 w 52"/>
                <a:gd name="T29" fmla="*/ 175 h 237"/>
                <a:gd name="T30" fmla="*/ 8 w 52"/>
                <a:gd name="T31" fmla="*/ 170 h 237"/>
                <a:gd name="T32" fmla="*/ 1 w 52"/>
                <a:gd name="T33" fmla="*/ 160 h 237"/>
                <a:gd name="T34" fmla="*/ 0 w 52"/>
                <a:gd name="T35" fmla="*/ 145 h 237"/>
                <a:gd name="T36" fmla="*/ 0 w 52"/>
                <a:gd name="T37" fmla="*/ 137 h 237"/>
                <a:gd name="T38" fmla="*/ 9 w 52"/>
                <a:gd name="T39" fmla="*/ 127 h 237"/>
                <a:gd name="T40" fmla="*/ 17 w 52"/>
                <a:gd name="T41" fmla="*/ 126 h 237"/>
                <a:gd name="T42" fmla="*/ 29 w 52"/>
                <a:gd name="T43" fmla="*/ 130 h 237"/>
                <a:gd name="T44" fmla="*/ 36 w 52"/>
                <a:gd name="T45" fmla="*/ 141 h 237"/>
                <a:gd name="T46" fmla="*/ 37 w 52"/>
                <a:gd name="T47" fmla="*/ 155 h 237"/>
                <a:gd name="T48" fmla="*/ 36 w 52"/>
                <a:gd name="T49" fmla="*/ 163 h 237"/>
                <a:gd name="T50" fmla="*/ 28 w 52"/>
                <a:gd name="T51" fmla="*/ 173 h 237"/>
                <a:gd name="T52" fmla="*/ 22 w 52"/>
                <a:gd name="T53" fmla="*/ 175 h 237"/>
                <a:gd name="T54" fmla="*/ 19 w 52"/>
                <a:gd name="T55" fmla="*/ 175 h 237"/>
                <a:gd name="T56" fmla="*/ 18 w 52"/>
                <a:gd name="T57" fmla="*/ 112 h 237"/>
                <a:gd name="T58" fmla="*/ 17 w 52"/>
                <a:gd name="T59" fmla="*/ 112 h 237"/>
                <a:gd name="T60" fmla="*/ 4 w 52"/>
                <a:gd name="T61" fmla="*/ 105 h 237"/>
                <a:gd name="T62" fmla="*/ 0 w 52"/>
                <a:gd name="T63" fmla="*/ 93 h 237"/>
                <a:gd name="T64" fmla="*/ 1 w 52"/>
                <a:gd name="T65" fmla="*/ 77 h 237"/>
                <a:gd name="T66" fmla="*/ 4 w 52"/>
                <a:gd name="T67" fmla="*/ 71 h 237"/>
                <a:gd name="T68" fmla="*/ 14 w 52"/>
                <a:gd name="T69" fmla="*/ 62 h 237"/>
                <a:gd name="T70" fmla="*/ 22 w 52"/>
                <a:gd name="T71" fmla="*/ 62 h 237"/>
                <a:gd name="T72" fmla="*/ 33 w 52"/>
                <a:gd name="T73" fmla="*/ 68 h 237"/>
                <a:gd name="T74" fmla="*/ 37 w 52"/>
                <a:gd name="T75" fmla="*/ 82 h 237"/>
                <a:gd name="T76" fmla="*/ 36 w 52"/>
                <a:gd name="T77" fmla="*/ 95 h 237"/>
                <a:gd name="T78" fmla="*/ 33 w 52"/>
                <a:gd name="T79" fmla="*/ 101 h 237"/>
                <a:gd name="T80" fmla="*/ 24 w 52"/>
                <a:gd name="T81" fmla="*/ 110 h 237"/>
                <a:gd name="T82" fmla="*/ 18 w 52"/>
                <a:gd name="T83" fmla="*/ 112 h 237"/>
                <a:gd name="T84" fmla="*/ 29 w 52"/>
                <a:gd name="T85" fmla="*/ 49 h 237"/>
                <a:gd name="T86" fmla="*/ 24 w 52"/>
                <a:gd name="T87" fmla="*/ 49 h 237"/>
                <a:gd name="T88" fmla="*/ 14 w 52"/>
                <a:gd name="T89" fmla="*/ 40 h 237"/>
                <a:gd name="T90" fmla="*/ 13 w 52"/>
                <a:gd name="T91" fmla="*/ 26 h 237"/>
                <a:gd name="T92" fmla="*/ 18 w 52"/>
                <a:gd name="T93" fmla="*/ 11 h 237"/>
                <a:gd name="T94" fmla="*/ 22 w 52"/>
                <a:gd name="T95" fmla="*/ 6 h 237"/>
                <a:gd name="T96" fmla="*/ 34 w 52"/>
                <a:gd name="T97" fmla="*/ 0 h 237"/>
                <a:gd name="T98" fmla="*/ 41 w 52"/>
                <a:gd name="T99" fmla="*/ 1 h 237"/>
                <a:gd name="T100" fmla="*/ 51 w 52"/>
                <a:gd name="T101" fmla="*/ 11 h 237"/>
                <a:gd name="T102" fmla="*/ 51 w 52"/>
                <a:gd name="T103" fmla="*/ 25 h 237"/>
                <a:gd name="T104" fmla="*/ 46 w 52"/>
                <a:gd name="T105" fmla="*/ 38 h 237"/>
                <a:gd name="T106" fmla="*/ 43 w 52"/>
                <a:gd name="T107" fmla="*/ 43 h 237"/>
                <a:gd name="T108" fmla="*/ 34 w 52"/>
                <a:gd name="T109" fmla="*/ 49 h 237"/>
                <a:gd name="T110" fmla="*/ 29 w 52"/>
                <a:gd name="T111" fmla="*/ 4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237">
                  <a:moveTo>
                    <a:pt x="34" y="237"/>
                  </a:moveTo>
                  <a:lnTo>
                    <a:pt x="34" y="237"/>
                  </a:lnTo>
                  <a:lnTo>
                    <a:pt x="29" y="237"/>
                  </a:lnTo>
                  <a:lnTo>
                    <a:pt x="24" y="234"/>
                  </a:lnTo>
                  <a:lnTo>
                    <a:pt x="20" y="230"/>
                  </a:lnTo>
                  <a:lnTo>
                    <a:pt x="18" y="225"/>
                  </a:lnTo>
                  <a:lnTo>
                    <a:pt x="18" y="225"/>
                  </a:lnTo>
                  <a:lnTo>
                    <a:pt x="13" y="211"/>
                  </a:lnTo>
                  <a:lnTo>
                    <a:pt x="13" y="211"/>
                  </a:lnTo>
                  <a:lnTo>
                    <a:pt x="12" y="203"/>
                  </a:lnTo>
                  <a:lnTo>
                    <a:pt x="14" y="197"/>
                  </a:lnTo>
                  <a:lnTo>
                    <a:pt x="18" y="192"/>
                  </a:lnTo>
                  <a:lnTo>
                    <a:pt x="24" y="188"/>
                  </a:lnTo>
                  <a:lnTo>
                    <a:pt x="24" y="188"/>
                  </a:lnTo>
                  <a:lnTo>
                    <a:pt x="31" y="187"/>
                  </a:lnTo>
                  <a:lnTo>
                    <a:pt x="37" y="189"/>
                  </a:lnTo>
                  <a:lnTo>
                    <a:pt x="43" y="193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51" y="212"/>
                  </a:lnTo>
                  <a:lnTo>
                    <a:pt x="51" y="212"/>
                  </a:lnTo>
                  <a:lnTo>
                    <a:pt x="52" y="220"/>
                  </a:lnTo>
                  <a:lnTo>
                    <a:pt x="51" y="226"/>
                  </a:lnTo>
                  <a:lnTo>
                    <a:pt x="47" y="232"/>
                  </a:lnTo>
                  <a:lnTo>
                    <a:pt x="41" y="235"/>
                  </a:lnTo>
                  <a:lnTo>
                    <a:pt x="41" y="235"/>
                  </a:lnTo>
                  <a:lnTo>
                    <a:pt x="34" y="237"/>
                  </a:lnTo>
                  <a:lnTo>
                    <a:pt x="34" y="237"/>
                  </a:lnTo>
                  <a:close/>
                  <a:moveTo>
                    <a:pt x="19" y="175"/>
                  </a:moveTo>
                  <a:lnTo>
                    <a:pt x="19" y="175"/>
                  </a:lnTo>
                  <a:lnTo>
                    <a:pt x="13" y="174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1" y="160"/>
                  </a:lnTo>
                  <a:lnTo>
                    <a:pt x="1" y="160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37"/>
                  </a:lnTo>
                  <a:lnTo>
                    <a:pt x="4" y="131"/>
                  </a:lnTo>
                  <a:lnTo>
                    <a:pt x="9" y="127"/>
                  </a:lnTo>
                  <a:lnTo>
                    <a:pt x="17" y="126"/>
                  </a:lnTo>
                  <a:lnTo>
                    <a:pt x="17" y="126"/>
                  </a:lnTo>
                  <a:lnTo>
                    <a:pt x="23" y="126"/>
                  </a:lnTo>
                  <a:lnTo>
                    <a:pt x="29" y="130"/>
                  </a:lnTo>
                  <a:lnTo>
                    <a:pt x="33" y="135"/>
                  </a:lnTo>
                  <a:lnTo>
                    <a:pt x="36" y="141"/>
                  </a:lnTo>
                  <a:lnTo>
                    <a:pt x="36" y="141"/>
                  </a:lnTo>
                  <a:lnTo>
                    <a:pt x="37" y="155"/>
                  </a:lnTo>
                  <a:lnTo>
                    <a:pt x="37" y="155"/>
                  </a:lnTo>
                  <a:lnTo>
                    <a:pt x="36" y="163"/>
                  </a:lnTo>
                  <a:lnTo>
                    <a:pt x="33" y="168"/>
                  </a:lnTo>
                  <a:lnTo>
                    <a:pt x="28" y="173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19" y="175"/>
                  </a:lnTo>
                  <a:lnTo>
                    <a:pt x="19" y="175"/>
                  </a:lnTo>
                  <a:close/>
                  <a:moveTo>
                    <a:pt x="18" y="112"/>
                  </a:moveTo>
                  <a:lnTo>
                    <a:pt x="18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9" y="110"/>
                  </a:lnTo>
                  <a:lnTo>
                    <a:pt x="4" y="105"/>
                  </a:lnTo>
                  <a:lnTo>
                    <a:pt x="0" y="10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8" y="66"/>
                  </a:lnTo>
                  <a:lnTo>
                    <a:pt x="14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8" y="65"/>
                  </a:lnTo>
                  <a:lnTo>
                    <a:pt x="33" y="68"/>
                  </a:lnTo>
                  <a:lnTo>
                    <a:pt x="36" y="75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3" y="101"/>
                  </a:lnTo>
                  <a:lnTo>
                    <a:pt x="29" y="107"/>
                  </a:lnTo>
                  <a:lnTo>
                    <a:pt x="24" y="110"/>
                  </a:lnTo>
                  <a:lnTo>
                    <a:pt x="18" y="112"/>
                  </a:lnTo>
                  <a:lnTo>
                    <a:pt x="18" y="112"/>
                  </a:lnTo>
                  <a:close/>
                  <a:moveTo>
                    <a:pt x="29" y="49"/>
                  </a:moveTo>
                  <a:lnTo>
                    <a:pt x="29" y="49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18" y="45"/>
                  </a:lnTo>
                  <a:lnTo>
                    <a:pt x="14" y="40"/>
                  </a:lnTo>
                  <a:lnTo>
                    <a:pt x="12" y="34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2" y="6"/>
                  </a:lnTo>
                  <a:lnTo>
                    <a:pt x="27" y="2"/>
                  </a:lnTo>
                  <a:lnTo>
                    <a:pt x="34" y="0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7" y="5"/>
                  </a:lnTo>
                  <a:lnTo>
                    <a:pt x="51" y="11"/>
                  </a:lnTo>
                  <a:lnTo>
                    <a:pt x="52" y="17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3" y="43"/>
                  </a:lnTo>
                  <a:lnTo>
                    <a:pt x="40" y="47"/>
                  </a:lnTo>
                  <a:lnTo>
                    <a:pt x="34" y="49"/>
                  </a:lnTo>
                  <a:lnTo>
                    <a:pt x="29" y="49"/>
                  </a:lnTo>
                  <a:lnTo>
                    <a:pt x="29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1" name="Freeform 167"/>
            <p:cNvSpPr/>
            <p:nvPr/>
          </p:nvSpPr>
          <p:spPr bwMode="auto">
            <a:xfrm>
              <a:off x="6905626" y="7608381"/>
              <a:ext cx="33338" cy="33338"/>
            </a:xfrm>
            <a:custGeom>
              <a:avLst/>
              <a:gdLst>
                <a:gd name="T0" fmla="*/ 23 w 40"/>
                <a:gd name="T1" fmla="*/ 42 h 42"/>
                <a:gd name="T2" fmla="*/ 23 w 40"/>
                <a:gd name="T3" fmla="*/ 42 h 42"/>
                <a:gd name="T4" fmla="*/ 19 w 40"/>
                <a:gd name="T5" fmla="*/ 41 h 42"/>
                <a:gd name="T6" fmla="*/ 15 w 40"/>
                <a:gd name="T7" fmla="*/ 40 h 42"/>
                <a:gd name="T8" fmla="*/ 11 w 40"/>
                <a:gd name="T9" fmla="*/ 39 h 42"/>
                <a:gd name="T10" fmla="*/ 9 w 40"/>
                <a:gd name="T11" fmla="*/ 36 h 42"/>
                <a:gd name="T12" fmla="*/ 9 w 40"/>
                <a:gd name="T13" fmla="*/ 36 h 42"/>
                <a:gd name="T14" fmla="*/ 3 w 40"/>
                <a:gd name="T15" fmla="*/ 28 h 42"/>
                <a:gd name="T16" fmla="*/ 3 w 40"/>
                <a:gd name="T17" fmla="*/ 28 h 42"/>
                <a:gd name="T18" fmla="*/ 1 w 40"/>
                <a:gd name="T19" fmla="*/ 22 h 42"/>
                <a:gd name="T20" fmla="*/ 0 w 40"/>
                <a:gd name="T21" fmla="*/ 16 h 42"/>
                <a:gd name="T22" fmla="*/ 2 w 40"/>
                <a:gd name="T23" fmla="*/ 9 h 42"/>
                <a:gd name="T24" fmla="*/ 7 w 40"/>
                <a:gd name="T25" fmla="*/ 4 h 42"/>
                <a:gd name="T26" fmla="*/ 7 w 40"/>
                <a:gd name="T27" fmla="*/ 4 h 42"/>
                <a:gd name="T28" fmla="*/ 14 w 40"/>
                <a:gd name="T29" fmla="*/ 0 h 42"/>
                <a:gd name="T30" fmla="*/ 20 w 40"/>
                <a:gd name="T31" fmla="*/ 0 h 42"/>
                <a:gd name="T32" fmla="*/ 26 w 40"/>
                <a:gd name="T33" fmla="*/ 3 h 42"/>
                <a:gd name="T34" fmla="*/ 31 w 40"/>
                <a:gd name="T35" fmla="*/ 7 h 42"/>
                <a:gd name="T36" fmla="*/ 31 w 40"/>
                <a:gd name="T37" fmla="*/ 7 h 42"/>
                <a:gd name="T38" fmla="*/ 37 w 40"/>
                <a:gd name="T39" fmla="*/ 13 h 42"/>
                <a:gd name="T40" fmla="*/ 37 w 40"/>
                <a:gd name="T41" fmla="*/ 13 h 42"/>
                <a:gd name="T42" fmla="*/ 39 w 40"/>
                <a:gd name="T43" fmla="*/ 18 h 42"/>
                <a:gd name="T44" fmla="*/ 40 w 40"/>
                <a:gd name="T45" fmla="*/ 26 h 42"/>
                <a:gd name="T46" fmla="*/ 38 w 40"/>
                <a:gd name="T47" fmla="*/ 32 h 42"/>
                <a:gd name="T48" fmla="*/ 34 w 40"/>
                <a:gd name="T49" fmla="*/ 37 h 42"/>
                <a:gd name="T50" fmla="*/ 34 w 40"/>
                <a:gd name="T51" fmla="*/ 37 h 42"/>
                <a:gd name="T52" fmla="*/ 29 w 40"/>
                <a:gd name="T53" fmla="*/ 41 h 42"/>
                <a:gd name="T54" fmla="*/ 23 w 40"/>
                <a:gd name="T55" fmla="*/ 42 h 42"/>
                <a:gd name="T56" fmla="*/ 23 w 40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42">
                  <a:moveTo>
                    <a:pt x="23" y="42"/>
                  </a:moveTo>
                  <a:lnTo>
                    <a:pt x="23" y="42"/>
                  </a:lnTo>
                  <a:lnTo>
                    <a:pt x="19" y="41"/>
                  </a:lnTo>
                  <a:lnTo>
                    <a:pt x="15" y="40"/>
                  </a:lnTo>
                  <a:lnTo>
                    <a:pt x="11" y="39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2" y="9"/>
                  </a:lnTo>
                  <a:lnTo>
                    <a:pt x="7" y="4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3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9" y="18"/>
                  </a:lnTo>
                  <a:lnTo>
                    <a:pt x="40" y="26"/>
                  </a:lnTo>
                  <a:lnTo>
                    <a:pt x="38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29" y="41"/>
                  </a:lnTo>
                  <a:lnTo>
                    <a:pt x="23" y="42"/>
                  </a:lnTo>
                  <a:lnTo>
                    <a:pt x="23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97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占位符 418" descr="图片包含 人员&#10;&#10;已生成极高可信度的说明"/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40" b="9740"/>
          <a:stretch>
            <a:fillRect/>
          </a:stretch>
        </p:blipFill>
        <p:spPr/>
      </p:pic>
      <p:pic>
        <p:nvPicPr>
          <p:cNvPr id="421" name="图片占位符 420" descr="图片包含 人员, 事情, 室内, 物体&#10;&#10;已生成高可信度的说明"/>
          <p:cNvPicPr>
            <a:picLocks noGrp="1" noChangeAspect="1"/>
          </p:cNvPicPr>
          <p:nvPr>
            <p:ph type="pic" sz="quarter" idx="43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16" b="9716"/>
          <a:stretch>
            <a:fillRect/>
          </a:stretch>
        </p:blipFill>
        <p:spPr/>
      </p:pic>
      <p:pic>
        <p:nvPicPr>
          <p:cNvPr id="423" name="图片占位符 422" descr="图片包含 就坐, 人员, 室内&#10;&#10;已生成高可信度的说明"/>
          <p:cNvPicPr>
            <a:picLocks noGrp="1" noChangeAspect="1"/>
          </p:cNvPicPr>
          <p:nvPr>
            <p:ph type="pic" sz="quarter" idx="44"/>
          </p:nvPr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16" b="9716"/>
          <a:stretch>
            <a:fillRect/>
          </a:stretch>
        </p:blipFill>
        <p:spPr/>
      </p:pic>
      <p:pic>
        <p:nvPicPr>
          <p:cNvPr id="427" name="图片占位符 426" descr="图片包含 人员, 室内, 就坐&#10;&#10;已生成极高可信度的说明"/>
          <p:cNvPicPr>
            <a:picLocks noGrp="1" noChangeAspect="1"/>
          </p:cNvPicPr>
          <p:nvPr>
            <p:ph type="pic" sz="quarter" idx="20"/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16" b="9716"/>
          <a:stretch>
            <a:fillRect/>
          </a:stretch>
        </p:blipFill>
        <p:spPr/>
      </p:pic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Research content &amp; Process</a:t>
            </a:r>
            <a:endParaRPr lang="en-US" altLang="zh-CN" dirty="0"/>
          </a:p>
        </p:txBody>
      </p:sp>
      <p:sp>
        <p:nvSpPr>
          <p:cNvPr id="204" name="文本占位符 20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zh-CN" altLang="en-US"/>
              <a:t>研究内容</a:t>
            </a:r>
            <a:r>
              <a:rPr lang="en-US" altLang="zh-CN"/>
              <a:t>/</a:t>
            </a:r>
            <a:r>
              <a:rPr lang="zh-CN" altLang="en-US"/>
              <a:t>过程</a:t>
            </a:r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研究过程</a:t>
            </a:r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zh-CN" altLang="en-US"/>
              <a:t>研究过程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en-US" altLang="zh-CN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zh-CN" altLang="en-US"/>
              <a:t>研究过程</a:t>
            </a:r>
            <a:endParaRPr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zh-CN" altLang="en-US"/>
              <a:t>研究过程</a:t>
            </a:r>
            <a:endParaRPr lang="zh-CN" altLang="en-US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337540" y="3474558"/>
            <a:ext cx="847724" cy="850282"/>
            <a:chOff x="-1707799" y="2795100"/>
            <a:chExt cx="2132225" cy="213866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35" name="椭圆 34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椭圆 36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22" name="弧形 21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弧形 32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3" name="组合 232"/>
          <p:cNvGrpSpPr/>
          <p:nvPr/>
        </p:nvGrpSpPr>
        <p:grpSpPr>
          <a:xfrm>
            <a:off x="4134430" y="3474558"/>
            <a:ext cx="847724" cy="850282"/>
            <a:chOff x="-1707799" y="2795100"/>
            <a:chExt cx="2132225" cy="2138660"/>
          </a:xfrm>
        </p:grpSpPr>
        <p:grpSp>
          <p:nvGrpSpPr>
            <p:cNvPr id="234" name="组合 233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238" name="椭圆 237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9" name="椭圆 238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5" name="组合 234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236" name="弧形 235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7" name="弧形 236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0" name="组合 239"/>
          <p:cNvGrpSpPr/>
          <p:nvPr/>
        </p:nvGrpSpPr>
        <p:grpSpPr>
          <a:xfrm>
            <a:off x="7108171" y="3627302"/>
            <a:ext cx="670873" cy="672897"/>
            <a:chOff x="-1707799" y="2795100"/>
            <a:chExt cx="2132225" cy="2138660"/>
          </a:xfrm>
        </p:grpSpPr>
        <p:grpSp>
          <p:nvGrpSpPr>
            <p:cNvPr id="241" name="组合 240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245" name="椭圆 244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6" name="椭圆 245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243" name="弧形 242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4" name="弧形 243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7" name="组合 246"/>
          <p:cNvGrpSpPr/>
          <p:nvPr/>
        </p:nvGrpSpPr>
        <p:grpSpPr>
          <a:xfrm>
            <a:off x="9728211" y="3474558"/>
            <a:ext cx="847724" cy="850282"/>
            <a:chOff x="-1707799" y="2795100"/>
            <a:chExt cx="2132225" cy="2138660"/>
          </a:xfrm>
        </p:grpSpPr>
        <p:grpSp>
          <p:nvGrpSpPr>
            <p:cNvPr id="248" name="组合 247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252" name="椭圆 251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3" name="椭圆 252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9" name="组合 248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250" name="弧形 249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1" name="弧形 250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0" name="그룹 26"/>
          <p:cNvGrpSpPr/>
          <p:nvPr/>
        </p:nvGrpSpPr>
        <p:grpSpPr>
          <a:xfrm>
            <a:off x="1565550" y="3665557"/>
            <a:ext cx="391704" cy="569000"/>
            <a:chOff x="5273281" y="5632431"/>
            <a:chExt cx="452438" cy="657226"/>
          </a:xfrm>
        </p:grpSpPr>
        <p:sp>
          <p:nvSpPr>
            <p:cNvPr id="331" name="Freeform 127"/>
            <p:cNvSpPr/>
            <p:nvPr/>
          </p:nvSpPr>
          <p:spPr bwMode="auto">
            <a:xfrm>
              <a:off x="5287572" y="5645130"/>
              <a:ext cx="425451" cy="600075"/>
            </a:xfrm>
            <a:custGeom>
              <a:avLst/>
              <a:gdLst>
                <a:gd name="T0" fmla="*/ 129 w 804"/>
                <a:gd name="T1" fmla="*/ 0 h 1136"/>
                <a:gd name="T2" fmla="*/ 129 w 804"/>
                <a:gd name="T3" fmla="*/ 0 h 1136"/>
                <a:gd name="T4" fmla="*/ 116 w 804"/>
                <a:gd name="T5" fmla="*/ 0 h 1136"/>
                <a:gd name="T6" fmla="*/ 104 w 804"/>
                <a:gd name="T7" fmla="*/ 3 h 1136"/>
                <a:gd name="T8" fmla="*/ 93 w 804"/>
                <a:gd name="T9" fmla="*/ 5 h 1136"/>
                <a:gd name="T10" fmla="*/ 81 w 804"/>
                <a:gd name="T11" fmla="*/ 10 h 1136"/>
                <a:gd name="T12" fmla="*/ 70 w 804"/>
                <a:gd name="T13" fmla="*/ 15 h 1136"/>
                <a:gd name="T14" fmla="*/ 59 w 804"/>
                <a:gd name="T15" fmla="*/ 21 h 1136"/>
                <a:gd name="T16" fmla="*/ 50 w 804"/>
                <a:gd name="T17" fmla="*/ 28 h 1136"/>
                <a:gd name="T18" fmla="*/ 40 w 804"/>
                <a:gd name="T19" fmla="*/ 35 h 1136"/>
                <a:gd name="T20" fmla="*/ 32 w 804"/>
                <a:gd name="T21" fmla="*/ 43 h 1136"/>
                <a:gd name="T22" fmla="*/ 25 w 804"/>
                <a:gd name="T23" fmla="*/ 53 h 1136"/>
                <a:gd name="T24" fmla="*/ 18 w 804"/>
                <a:gd name="T25" fmla="*/ 63 h 1136"/>
                <a:gd name="T26" fmla="*/ 12 w 804"/>
                <a:gd name="T27" fmla="*/ 73 h 1136"/>
                <a:gd name="T28" fmla="*/ 7 w 804"/>
                <a:gd name="T29" fmla="*/ 85 h 1136"/>
                <a:gd name="T30" fmla="*/ 4 w 804"/>
                <a:gd name="T31" fmla="*/ 97 h 1136"/>
                <a:gd name="T32" fmla="*/ 1 w 804"/>
                <a:gd name="T33" fmla="*/ 109 h 1136"/>
                <a:gd name="T34" fmla="*/ 0 w 804"/>
                <a:gd name="T35" fmla="*/ 120 h 1136"/>
                <a:gd name="T36" fmla="*/ 0 w 804"/>
                <a:gd name="T37" fmla="*/ 966 h 1136"/>
                <a:gd name="T38" fmla="*/ 0 w 804"/>
                <a:gd name="T39" fmla="*/ 966 h 1136"/>
                <a:gd name="T40" fmla="*/ 0 w 804"/>
                <a:gd name="T41" fmla="*/ 988 h 1136"/>
                <a:gd name="T42" fmla="*/ 2 w 804"/>
                <a:gd name="T43" fmla="*/ 1009 h 1136"/>
                <a:gd name="T44" fmla="*/ 7 w 804"/>
                <a:gd name="T45" fmla="*/ 1028 h 1136"/>
                <a:gd name="T46" fmla="*/ 12 w 804"/>
                <a:gd name="T47" fmla="*/ 1045 h 1136"/>
                <a:gd name="T48" fmla="*/ 19 w 804"/>
                <a:gd name="T49" fmla="*/ 1061 h 1136"/>
                <a:gd name="T50" fmla="*/ 28 w 804"/>
                <a:gd name="T51" fmla="*/ 1075 h 1136"/>
                <a:gd name="T52" fmla="*/ 38 w 804"/>
                <a:gd name="T53" fmla="*/ 1087 h 1136"/>
                <a:gd name="T54" fmla="*/ 49 w 804"/>
                <a:gd name="T55" fmla="*/ 1098 h 1136"/>
                <a:gd name="T56" fmla="*/ 62 w 804"/>
                <a:gd name="T57" fmla="*/ 1107 h 1136"/>
                <a:gd name="T58" fmla="*/ 75 w 804"/>
                <a:gd name="T59" fmla="*/ 1115 h 1136"/>
                <a:gd name="T60" fmla="*/ 90 w 804"/>
                <a:gd name="T61" fmla="*/ 1121 h 1136"/>
                <a:gd name="T62" fmla="*/ 106 w 804"/>
                <a:gd name="T63" fmla="*/ 1127 h 1136"/>
                <a:gd name="T64" fmla="*/ 122 w 804"/>
                <a:gd name="T65" fmla="*/ 1131 h 1136"/>
                <a:gd name="T66" fmla="*/ 140 w 804"/>
                <a:gd name="T67" fmla="*/ 1134 h 1136"/>
                <a:gd name="T68" fmla="*/ 159 w 804"/>
                <a:gd name="T69" fmla="*/ 1136 h 1136"/>
                <a:gd name="T70" fmla="*/ 179 w 804"/>
                <a:gd name="T71" fmla="*/ 1136 h 1136"/>
                <a:gd name="T72" fmla="*/ 804 w 804"/>
                <a:gd name="T73" fmla="*/ 1136 h 1136"/>
                <a:gd name="T74" fmla="*/ 804 w 804"/>
                <a:gd name="T75" fmla="*/ 1066 h 1136"/>
                <a:gd name="T76" fmla="*/ 804 w 804"/>
                <a:gd name="T77" fmla="*/ 996 h 1136"/>
                <a:gd name="T78" fmla="*/ 804 w 804"/>
                <a:gd name="T79" fmla="*/ 0 h 1136"/>
                <a:gd name="T80" fmla="*/ 129 w 804"/>
                <a:gd name="T81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4" h="1136">
                  <a:moveTo>
                    <a:pt x="129" y="0"/>
                  </a:moveTo>
                  <a:lnTo>
                    <a:pt x="129" y="0"/>
                  </a:lnTo>
                  <a:lnTo>
                    <a:pt x="116" y="0"/>
                  </a:lnTo>
                  <a:lnTo>
                    <a:pt x="104" y="3"/>
                  </a:lnTo>
                  <a:lnTo>
                    <a:pt x="93" y="5"/>
                  </a:lnTo>
                  <a:lnTo>
                    <a:pt x="81" y="10"/>
                  </a:lnTo>
                  <a:lnTo>
                    <a:pt x="70" y="15"/>
                  </a:lnTo>
                  <a:lnTo>
                    <a:pt x="59" y="21"/>
                  </a:lnTo>
                  <a:lnTo>
                    <a:pt x="50" y="28"/>
                  </a:lnTo>
                  <a:lnTo>
                    <a:pt x="40" y="35"/>
                  </a:lnTo>
                  <a:lnTo>
                    <a:pt x="32" y="43"/>
                  </a:lnTo>
                  <a:lnTo>
                    <a:pt x="25" y="53"/>
                  </a:lnTo>
                  <a:lnTo>
                    <a:pt x="18" y="63"/>
                  </a:lnTo>
                  <a:lnTo>
                    <a:pt x="12" y="73"/>
                  </a:lnTo>
                  <a:lnTo>
                    <a:pt x="7" y="85"/>
                  </a:lnTo>
                  <a:lnTo>
                    <a:pt x="4" y="97"/>
                  </a:lnTo>
                  <a:lnTo>
                    <a:pt x="1" y="109"/>
                  </a:lnTo>
                  <a:lnTo>
                    <a:pt x="0" y="120"/>
                  </a:lnTo>
                  <a:lnTo>
                    <a:pt x="0" y="966"/>
                  </a:lnTo>
                  <a:lnTo>
                    <a:pt x="0" y="966"/>
                  </a:lnTo>
                  <a:lnTo>
                    <a:pt x="0" y="988"/>
                  </a:lnTo>
                  <a:lnTo>
                    <a:pt x="2" y="1009"/>
                  </a:lnTo>
                  <a:lnTo>
                    <a:pt x="7" y="1028"/>
                  </a:lnTo>
                  <a:lnTo>
                    <a:pt x="12" y="1045"/>
                  </a:lnTo>
                  <a:lnTo>
                    <a:pt x="19" y="1061"/>
                  </a:lnTo>
                  <a:lnTo>
                    <a:pt x="28" y="1075"/>
                  </a:lnTo>
                  <a:lnTo>
                    <a:pt x="38" y="1087"/>
                  </a:lnTo>
                  <a:lnTo>
                    <a:pt x="49" y="1098"/>
                  </a:lnTo>
                  <a:lnTo>
                    <a:pt x="62" y="1107"/>
                  </a:lnTo>
                  <a:lnTo>
                    <a:pt x="75" y="1115"/>
                  </a:lnTo>
                  <a:lnTo>
                    <a:pt x="90" y="1121"/>
                  </a:lnTo>
                  <a:lnTo>
                    <a:pt x="106" y="1127"/>
                  </a:lnTo>
                  <a:lnTo>
                    <a:pt x="122" y="1131"/>
                  </a:lnTo>
                  <a:lnTo>
                    <a:pt x="140" y="1134"/>
                  </a:lnTo>
                  <a:lnTo>
                    <a:pt x="159" y="1136"/>
                  </a:lnTo>
                  <a:lnTo>
                    <a:pt x="179" y="1136"/>
                  </a:lnTo>
                  <a:lnTo>
                    <a:pt x="804" y="1136"/>
                  </a:lnTo>
                  <a:lnTo>
                    <a:pt x="804" y="1066"/>
                  </a:lnTo>
                  <a:lnTo>
                    <a:pt x="804" y="996"/>
                  </a:lnTo>
                  <a:lnTo>
                    <a:pt x="804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2" name="Freeform 128"/>
            <p:cNvSpPr>
              <a:spLocks noEditPoints="1"/>
            </p:cNvSpPr>
            <p:nvPr/>
          </p:nvSpPr>
          <p:spPr bwMode="auto">
            <a:xfrm>
              <a:off x="5273281" y="5632431"/>
              <a:ext cx="452438" cy="627063"/>
            </a:xfrm>
            <a:custGeom>
              <a:avLst/>
              <a:gdLst>
                <a:gd name="T0" fmla="*/ 205 w 855"/>
                <a:gd name="T1" fmla="*/ 1185 h 1185"/>
                <a:gd name="T2" fmla="*/ 180 w 855"/>
                <a:gd name="T3" fmla="*/ 1185 h 1185"/>
                <a:gd name="T4" fmla="*/ 136 w 855"/>
                <a:gd name="T5" fmla="*/ 1179 h 1185"/>
                <a:gd name="T6" fmla="*/ 98 w 855"/>
                <a:gd name="T7" fmla="*/ 1166 h 1185"/>
                <a:gd name="T8" fmla="*/ 66 w 855"/>
                <a:gd name="T9" fmla="*/ 1147 h 1185"/>
                <a:gd name="T10" fmla="*/ 40 w 855"/>
                <a:gd name="T11" fmla="*/ 1123 h 1185"/>
                <a:gd name="T12" fmla="*/ 21 w 855"/>
                <a:gd name="T13" fmla="*/ 1092 h 1185"/>
                <a:gd name="T14" fmla="*/ 8 w 855"/>
                <a:gd name="T15" fmla="*/ 1055 h 1185"/>
                <a:gd name="T16" fmla="*/ 1 w 855"/>
                <a:gd name="T17" fmla="*/ 1014 h 1185"/>
                <a:gd name="T18" fmla="*/ 0 w 855"/>
                <a:gd name="T19" fmla="*/ 144 h 1185"/>
                <a:gd name="T20" fmla="*/ 1 w 855"/>
                <a:gd name="T21" fmla="*/ 143 h 1185"/>
                <a:gd name="T22" fmla="*/ 2 w 855"/>
                <a:gd name="T23" fmla="*/ 128 h 1185"/>
                <a:gd name="T24" fmla="*/ 11 w 855"/>
                <a:gd name="T25" fmla="*/ 99 h 1185"/>
                <a:gd name="T26" fmla="*/ 22 w 855"/>
                <a:gd name="T27" fmla="*/ 74 h 1185"/>
                <a:gd name="T28" fmla="*/ 40 w 855"/>
                <a:gd name="T29" fmla="*/ 51 h 1185"/>
                <a:gd name="T30" fmla="*/ 60 w 855"/>
                <a:gd name="T31" fmla="*/ 32 h 1185"/>
                <a:gd name="T32" fmla="*/ 84 w 855"/>
                <a:gd name="T33" fmla="*/ 16 h 1185"/>
                <a:gd name="T34" fmla="*/ 111 w 855"/>
                <a:gd name="T35" fmla="*/ 5 h 1185"/>
                <a:gd name="T36" fmla="*/ 140 w 855"/>
                <a:gd name="T37" fmla="*/ 0 h 1185"/>
                <a:gd name="T38" fmla="*/ 830 w 855"/>
                <a:gd name="T39" fmla="*/ 0 h 1185"/>
                <a:gd name="T40" fmla="*/ 834 w 855"/>
                <a:gd name="T41" fmla="*/ 0 h 1185"/>
                <a:gd name="T42" fmla="*/ 844 w 855"/>
                <a:gd name="T43" fmla="*/ 3 h 1185"/>
                <a:gd name="T44" fmla="*/ 850 w 855"/>
                <a:gd name="T45" fmla="*/ 10 h 1185"/>
                <a:gd name="T46" fmla="*/ 855 w 855"/>
                <a:gd name="T47" fmla="*/ 19 h 1185"/>
                <a:gd name="T48" fmla="*/ 855 w 855"/>
                <a:gd name="T49" fmla="*/ 1160 h 1185"/>
                <a:gd name="T50" fmla="*/ 855 w 855"/>
                <a:gd name="T51" fmla="*/ 1166 h 1185"/>
                <a:gd name="T52" fmla="*/ 850 w 855"/>
                <a:gd name="T53" fmla="*/ 1174 h 1185"/>
                <a:gd name="T54" fmla="*/ 844 w 855"/>
                <a:gd name="T55" fmla="*/ 1181 h 1185"/>
                <a:gd name="T56" fmla="*/ 834 w 855"/>
                <a:gd name="T57" fmla="*/ 1185 h 1185"/>
                <a:gd name="T58" fmla="*/ 830 w 855"/>
                <a:gd name="T59" fmla="*/ 1185 h 1185"/>
                <a:gd name="T60" fmla="*/ 51 w 855"/>
                <a:gd name="T61" fmla="*/ 990 h 1185"/>
                <a:gd name="T62" fmla="*/ 51 w 855"/>
                <a:gd name="T63" fmla="*/ 1008 h 1185"/>
                <a:gd name="T64" fmla="*/ 56 w 855"/>
                <a:gd name="T65" fmla="*/ 1040 h 1185"/>
                <a:gd name="T66" fmla="*/ 65 w 855"/>
                <a:gd name="T67" fmla="*/ 1067 h 1185"/>
                <a:gd name="T68" fmla="*/ 79 w 855"/>
                <a:gd name="T69" fmla="*/ 1091 h 1185"/>
                <a:gd name="T70" fmla="*/ 98 w 855"/>
                <a:gd name="T71" fmla="*/ 1109 h 1185"/>
                <a:gd name="T72" fmla="*/ 122 w 855"/>
                <a:gd name="T73" fmla="*/ 1122 h 1185"/>
                <a:gd name="T74" fmla="*/ 152 w 855"/>
                <a:gd name="T75" fmla="*/ 1130 h 1185"/>
                <a:gd name="T76" fmla="*/ 186 w 855"/>
                <a:gd name="T77" fmla="*/ 1135 h 1185"/>
                <a:gd name="T78" fmla="*/ 805 w 855"/>
                <a:gd name="T79" fmla="*/ 1135 h 1185"/>
                <a:gd name="T80" fmla="*/ 155 w 855"/>
                <a:gd name="T81" fmla="*/ 49 h 1185"/>
                <a:gd name="T82" fmla="*/ 145 w 855"/>
                <a:gd name="T83" fmla="*/ 49 h 1185"/>
                <a:gd name="T84" fmla="*/ 126 w 855"/>
                <a:gd name="T85" fmla="*/ 53 h 1185"/>
                <a:gd name="T86" fmla="*/ 108 w 855"/>
                <a:gd name="T87" fmla="*/ 60 h 1185"/>
                <a:gd name="T88" fmla="*/ 91 w 855"/>
                <a:gd name="T89" fmla="*/ 71 h 1185"/>
                <a:gd name="T90" fmla="*/ 77 w 855"/>
                <a:gd name="T91" fmla="*/ 84 h 1185"/>
                <a:gd name="T92" fmla="*/ 65 w 855"/>
                <a:gd name="T93" fmla="*/ 99 h 1185"/>
                <a:gd name="T94" fmla="*/ 57 w 855"/>
                <a:gd name="T95" fmla="*/ 117 h 1185"/>
                <a:gd name="T96" fmla="*/ 52 w 855"/>
                <a:gd name="T97" fmla="*/ 136 h 1185"/>
                <a:gd name="T98" fmla="*/ 51 w 855"/>
                <a:gd name="T99" fmla="*/ 146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5" h="1185">
                  <a:moveTo>
                    <a:pt x="830" y="1185"/>
                  </a:moveTo>
                  <a:lnTo>
                    <a:pt x="205" y="1185"/>
                  </a:lnTo>
                  <a:lnTo>
                    <a:pt x="205" y="1185"/>
                  </a:lnTo>
                  <a:lnTo>
                    <a:pt x="180" y="1185"/>
                  </a:lnTo>
                  <a:lnTo>
                    <a:pt x="158" y="1182"/>
                  </a:lnTo>
                  <a:lnTo>
                    <a:pt x="136" y="1179"/>
                  </a:lnTo>
                  <a:lnTo>
                    <a:pt x="116" y="1173"/>
                  </a:lnTo>
                  <a:lnTo>
                    <a:pt x="98" y="1166"/>
                  </a:lnTo>
                  <a:lnTo>
                    <a:pt x="82" y="1157"/>
                  </a:lnTo>
                  <a:lnTo>
                    <a:pt x="66" y="1147"/>
                  </a:lnTo>
                  <a:lnTo>
                    <a:pt x="52" y="1136"/>
                  </a:lnTo>
                  <a:lnTo>
                    <a:pt x="40" y="1123"/>
                  </a:lnTo>
                  <a:lnTo>
                    <a:pt x="30" y="1107"/>
                  </a:lnTo>
                  <a:lnTo>
                    <a:pt x="21" y="1092"/>
                  </a:lnTo>
                  <a:lnTo>
                    <a:pt x="14" y="1074"/>
                  </a:lnTo>
                  <a:lnTo>
                    <a:pt x="8" y="1055"/>
                  </a:lnTo>
                  <a:lnTo>
                    <a:pt x="3" y="1035"/>
                  </a:lnTo>
                  <a:lnTo>
                    <a:pt x="1" y="1014"/>
                  </a:lnTo>
                  <a:lnTo>
                    <a:pt x="0" y="99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2" y="128"/>
                  </a:lnTo>
                  <a:lnTo>
                    <a:pt x="6" y="114"/>
                  </a:lnTo>
                  <a:lnTo>
                    <a:pt x="11" y="99"/>
                  </a:lnTo>
                  <a:lnTo>
                    <a:pt x="15" y="86"/>
                  </a:lnTo>
                  <a:lnTo>
                    <a:pt x="22" y="74"/>
                  </a:lnTo>
                  <a:lnTo>
                    <a:pt x="31" y="62"/>
                  </a:lnTo>
                  <a:lnTo>
                    <a:pt x="40" y="51"/>
                  </a:lnTo>
                  <a:lnTo>
                    <a:pt x="50" y="41"/>
                  </a:lnTo>
                  <a:lnTo>
                    <a:pt x="60" y="32"/>
                  </a:lnTo>
                  <a:lnTo>
                    <a:pt x="72" y="23"/>
                  </a:lnTo>
                  <a:lnTo>
                    <a:pt x="84" y="16"/>
                  </a:lnTo>
                  <a:lnTo>
                    <a:pt x="97" y="10"/>
                  </a:lnTo>
                  <a:lnTo>
                    <a:pt x="111" y="5"/>
                  </a:lnTo>
                  <a:lnTo>
                    <a:pt x="126" y="2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830" y="0"/>
                  </a:lnTo>
                  <a:lnTo>
                    <a:pt x="830" y="0"/>
                  </a:lnTo>
                  <a:lnTo>
                    <a:pt x="834" y="0"/>
                  </a:lnTo>
                  <a:lnTo>
                    <a:pt x="839" y="1"/>
                  </a:lnTo>
                  <a:lnTo>
                    <a:pt x="844" y="3"/>
                  </a:lnTo>
                  <a:lnTo>
                    <a:pt x="847" y="7"/>
                  </a:lnTo>
                  <a:lnTo>
                    <a:pt x="850" y="10"/>
                  </a:lnTo>
                  <a:lnTo>
                    <a:pt x="852" y="14"/>
                  </a:lnTo>
                  <a:lnTo>
                    <a:pt x="855" y="19"/>
                  </a:lnTo>
                  <a:lnTo>
                    <a:pt x="855" y="24"/>
                  </a:lnTo>
                  <a:lnTo>
                    <a:pt x="855" y="1160"/>
                  </a:lnTo>
                  <a:lnTo>
                    <a:pt x="855" y="1160"/>
                  </a:lnTo>
                  <a:lnTo>
                    <a:pt x="855" y="1166"/>
                  </a:lnTo>
                  <a:lnTo>
                    <a:pt x="852" y="1170"/>
                  </a:lnTo>
                  <a:lnTo>
                    <a:pt x="850" y="1174"/>
                  </a:lnTo>
                  <a:lnTo>
                    <a:pt x="847" y="1177"/>
                  </a:lnTo>
                  <a:lnTo>
                    <a:pt x="844" y="1181"/>
                  </a:lnTo>
                  <a:lnTo>
                    <a:pt x="839" y="1183"/>
                  </a:lnTo>
                  <a:lnTo>
                    <a:pt x="834" y="1185"/>
                  </a:lnTo>
                  <a:lnTo>
                    <a:pt x="830" y="1185"/>
                  </a:lnTo>
                  <a:lnTo>
                    <a:pt x="830" y="1185"/>
                  </a:lnTo>
                  <a:close/>
                  <a:moveTo>
                    <a:pt x="51" y="146"/>
                  </a:moveTo>
                  <a:lnTo>
                    <a:pt x="51" y="990"/>
                  </a:lnTo>
                  <a:lnTo>
                    <a:pt x="51" y="990"/>
                  </a:lnTo>
                  <a:lnTo>
                    <a:pt x="51" y="1008"/>
                  </a:lnTo>
                  <a:lnTo>
                    <a:pt x="52" y="1024"/>
                  </a:lnTo>
                  <a:lnTo>
                    <a:pt x="56" y="1040"/>
                  </a:lnTo>
                  <a:lnTo>
                    <a:pt x="59" y="1054"/>
                  </a:lnTo>
                  <a:lnTo>
                    <a:pt x="65" y="1067"/>
                  </a:lnTo>
                  <a:lnTo>
                    <a:pt x="71" y="1079"/>
                  </a:lnTo>
                  <a:lnTo>
                    <a:pt x="79" y="1091"/>
                  </a:lnTo>
                  <a:lnTo>
                    <a:pt x="88" y="1100"/>
                  </a:lnTo>
                  <a:lnTo>
                    <a:pt x="98" y="1109"/>
                  </a:lnTo>
                  <a:lnTo>
                    <a:pt x="110" y="1116"/>
                  </a:lnTo>
                  <a:lnTo>
                    <a:pt x="122" y="1122"/>
                  </a:lnTo>
                  <a:lnTo>
                    <a:pt x="136" y="1126"/>
                  </a:lnTo>
                  <a:lnTo>
                    <a:pt x="152" y="1130"/>
                  </a:lnTo>
                  <a:lnTo>
                    <a:pt x="168" y="1134"/>
                  </a:lnTo>
                  <a:lnTo>
                    <a:pt x="186" y="1135"/>
                  </a:lnTo>
                  <a:lnTo>
                    <a:pt x="205" y="1135"/>
                  </a:lnTo>
                  <a:lnTo>
                    <a:pt x="805" y="1135"/>
                  </a:lnTo>
                  <a:lnTo>
                    <a:pt x="805" y="49"/>
                  </a:lnTo>
                  <a:lnTo>
                    <a:pt x="155" y="49"/>
                  </a:lnTo>
                  <a:lnTo>
                    <a:pt x="155" y="49"/>
                  </a:lnTo>
                  <a:lnTo>
                    <a:pt x="145" y="49"/>
                  </a:lnTo>
                  <a:lnTo>
                    <a:pt x="135" y="51"/>
                  </a:lnTo>
                  <a:lnTo>
                    <a:pt x="126" y="53"/>
                  </a:lnTo>
                  <a:lnTo>
                    <a:pt x="116" y="57"/>
                  </a:lnTo>
                  <a:lnTo>
                    <a:pt x="108" y="60"/>
                  </a:lnTo>
                  <a:lnTo>
                    <a:pt x="100" y="65"/>
                  </a:lnTo>
                  <a:lnTo>
                    <a:pt x="91" y="71"/>
                  </a:lnTo>
                  <a:lnTo>
                    <a:pt x="84" y="77"/>
                  </a:lnTo>
                  <a:lnTo>
                    <a:pt x="77" y="84"/>
                  </a:lnTo>
                  <a:lnTo>
                    <a:pt x="71" y="91"/>
                  </a:lnTo>
                  <a:lnTo>
                    <a:pt x="65" y="99"/>
                  </a:lnTo>
                  <a:lnTo>
                    <a:pt x="60" y="108"/>
                  </a:lnTo>
                  <a:lnTo>
                    <a:pt x="57" y="117"/>
                  </a:lnTo>
                  <a:lnTo>
                    <a:pt x="53" y="127"/>
                  </a:lnTo>
                  <a:lnTo>
                    <a:pt x="52" y="136"/>
                  </a:lnTo>
                  <a:lnTo>
                    <a:pt x="51" y="146"/>
                  </a:lnTo>
                  <a:lnTo>
                    <a:pt x="51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3" name="Freeform 129"/>
            <p:cNvSpPr/>
            <p:nvPr/>
          </p:nvSpPr>
          <p:spPr bwMode="auto">
            <a:xfrm>
              <a:off x="5330431" y="6129319"/>
              <a:ext cx="346075" cy="74613"/>
            </a:xfrm>
            <a:custGeom>
              <a:avLst/>
              <a:gdLst>
                <a:gd name="T0" fmla="*/ 654 w 654"/>
                <a:gd name="T1" fmla="*/ 140 h 140"/>
                <a:gd name="T2" fmla="*/ 87 w 654"/>
                <a:gd name="T3" fmla="*/ 140 h 140"/>
                <a:gd name="T4" fmla="*/ 87 w 654"/>
                <a:gd name="T5" fmla="*/ 140 h 140"/>
                <a:gd name="T6" fmla="*/ 75 w 654"/>
                <a:gd name="T7" fmla="*/ 140 h 140"/>
                <a:gd name="T8" fmla="*/ 63 w 654"/>
                <a:gd name="T9" fmla="*/ 139 h 140"/>
                <a:gd name="T10" fmla="*/ 53 w 654"/>
                <a:gd name="T11" fmla="*/ 138 h 140"/>
                <a:gd name="T12" fmla="*/ 44 w 654"/>
                <a:gd name="T13" fmla="*/ 134 h 140"/>
                <a:gd name="T14" fmla="*/ 35 w 654"/>
                <a:gd name="T15" fmla="*/ 132 h 140"/>
                <a:gd name="T16" fmla="*/ 28 w 654"/>
                <a:gd name="T17" fmla="*/ 128 h 140"/>
                <a:gd name="T18" fmla="*/ 22 w 654"/>
                <a:gd name="T19" fmla="*/ 124 h 140"/>
                <a:gd name="T20" fmla="*/ 18 w 654"/>
                <a:gd name="T21" fmla="*/ 119 h 140"/>
                <a:gd name="T22" fmla="*/ 13 w 654"/>
                <a:gd name="T23" fmla="*/ 114 h 140"/>
                <a:gd name="T24" fmla="*/ 9 w 654"/>
                <a:gd name="T25" fmla="*/ 108 h 140"/>
                <a:gd name="T26" fmla="*/ 6 w 654"/>
                <a:gd name="T27" fmla="*/ 102 h 140"/>
                <a:gd name="T28" fmla="*/ 3 w 654"/>
                <a:gd name="T29" fmla="*/ 96 h 140"/>
                <a:gd name="T30" fmla="*/ 1 w 654"/>
                <a:gd name="T31" fmla="*/ 83 h 140"/>
                <a:gd name="T32" fmla="*/ 0 w 654"/>
                <a:gd name="T33" fmla="*/ 70 h 140"/>
                <a:gd name="T34" fmla="*/ 0 w 654"/>
                <a:gd name="T35" fmla="*/ 70 h 140"/>
                <a:gd name="T36" fmla="*/ 1 w 654"/>
                <a:gd name="T37" fmla="*/ 56 h 140"/>
                <a:gd name="T38" fmla="*/ 3 w 654"/>
                <a:gd name="T39" fmla="*/ 43 h 140"/>
                <a:gd name="T40" fmla="*/ 6 w 654"/>
                <a:gd name="T41" fmla="*/ 37 h 140"/>
                <a:gd name="T42" fmla="*/ 9 w 654"/>
                <a:gd name="T43" fmla="*/ 31 h 140"/>
                <a:gd name="T44" fmla="*/ 13 w 654"/>
                <a:gd name="T45" fmla="*/ 25 h 140"/>
                <a:gd name="T46" fmla="*/ 18 w 654"/>
                <a:gd name="T47" fmla="*/ 20 h 140"/>
                <a:gd name="T48" fmla="*/ 22 w 654"/>
                <a:gd name="T49" fmla="*/ 16 h 140"/>
                <a:gd name="T50" fmla="*/ 28 w 654"/>
                <a:gd name="T51" fmla="*/ 12 h 140"/>
                <a:gd name="T52" fmla="*/ 35 w 654"/>
                <a:gd name="T53" fmla="*/ 8 h 140"/>
                <a:gd name="T54" fmla="*/ 44 w 654"/>
                <a:gd name="T55" fmla="*/ 5 h 140"/>
                <a:gd name="T56" fmla="*/ 53 w 654"/>
                <a:gd name="T57" fmla="*/ 3 h 140"/>
                <a:gd name="T58" fmla="*/ 63 w 654"/>
                <a:gd name="T59" fmla="*/ 1 h 140"/>
                <a:gd name="T60" fmla="*/ 75 w 654"/>
                <a:gd name="T61" fmla="*/ 0 h 140"/>
                <a:gd name="T62" fmla="*/ 87 w 654"/>
                <a:gd name="T63" fmla="*/ 0 h 140"/>
                <a:gd name="T64" fmla="*/ 654 w 654"/>
                <a:gd name="T65" fmla="*/ 0 h 140"/>
                <a:gd name="T66" fmla="*/ 654 w 654"/>
                <a:gd name="T67" fmla="*/ 0 h 140"/>
                <a:gd name="T68" fmla="*/ 649 w 654"/>
                <a:gd name="T69" fmla="*/ 11 h 140"/>
                <a:gd name="T70" fmla="*/ 644 w 654"/>
                <a:gd name="T71" fmla="*/ 23 h 140"/>
                <a:gd name="T72" fmla="*/ 641 w 654"/>
                <a:gd name="T73" fmla="*/ 41 h 140"/>
                <a:gd name="T74" fmla="*/ 640 w 654"/>
                <a:gd name="T75" fmla="*/ 50 h 140"/>
                <a:gd name="T76" fmla="*/ 639 w 654"/>
                <a:gd name="T77" fmla="*/ 61 h 140"/>
                <a:gd name="T78" fmla="*/ 639 w 654"/>
                <a:gd name="T79" fmla="*/ 73 h 140"/>
                <a:gd name="T80" fmla="*/ 639 w 654"/>
                <a:gd name="T81" fmla="*/ 84 h 140"/>
                <a:gd name="T82" fmla="*/ 641 w 654"/>
                <a:gd name="T83" fmla="*/ 98 h 140"/>
                <a:gd name="T84" fmla="*/ 644 w 654"/>
                <a:gd name="T85" fmla="*/ 112 h 140"/>
                <a:gd name="T86" fmla="*/ 648 w 654"/>
                <a:gd name="T87" fmla="*/ 126 h 140"/>
                <a:gd name="T88" fmla="*/ 654 w 654"/>
                <a:gd name="T89" fmla="*/ 140 h 140"/>
                <a:gd name="T90" fmla="*/ 654 w 654"/>
                <a:gd name="T9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4" h="140">
                  <a:moveTo>
                    <a:pt x="654" y="140"/>
                  </a:moveTo>
                  <a:lnTo>
                    <a:pt x="87" y="140"/>
                  </a:lnTo>
                  <a:lnTo>
                    <a:pt x="87" y="140"/>
                  </a:lnTo>
                  <a:lnTo>
                    <a:pt x="75" y="140"/>
                  </a:lnTo>
                  <a:lnTo>
                    <a:pt x="63" y="139"/>
                  </a:lnTo>
                  <a:lnTo>
                    <a:pt x="53" y="138"/>
                  </a:lnTo>
                  <a:lnTo>
                    <a:pt x="44" y="134"/>
                  </a:lnTo>
                  <a:lnTo>
                    <a:pt x="35" y="132"/>
                  </a:lnTo>
                  <a:lnTo>
                    <a:pt x="28" y="128"/>
                  </a:lnTo>
                  <a:lnTo>
                    <a:pt x="22" y="124"/>
                  </a:lnTo>
                  <a:lnTo>
                    <a:pt x="18" y="119"/>
                  </a:lnTo>
                  <a:lnTo>
                    <a:pt x="13" y="114"/>
                  </a:lnTo>
                  <a:lnTo>
                    <a:pt x="9" y="108"/>
                  </a:lnTo>
                  <a:lnTo>
                    <a:pt x="6" y="102"/>
                  </a:lnTo>
                  <a:lnTo>
                    <a:pt x="3" y="96"/>
                  </a:lnTo>
                  <a:lnTo>
                    <a:pt x="1" y="8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56"/>
                  </a:lnTo>
                  <a:lnTo>
                    <a:pt x="3" y="43"/>
                  </a:lnTo>
                  <a:lnTo>
                    <a:pt x="6" y="37"/>
                  </a:lnTo>
                  <a:lnTo>
                    <a:pt x="9" y="31"/>
                  </a:lnTo>
                  <a:lnTo>
                    <a:pt x="13" y="25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8" y="12"/>
                  </a:lnTo>
                  <a:lnTo>
                    <a:pt x="35" y="8"/>
                  </a:lnTo>
                  <a:lnTo>
                    <a:pt x="44" y="5"/>
                  </a:lnTo>
                  <a:lnTo>
                    <a:pt x="53" y="3"/>
                  </a:lnTo>
                  <a:lnTo>
                    <a:pt x="63" y="1"/>
                  </a:lnTo>
                  <a:lnTo>
                    <a:pt x="75" y="0"/>
                  </a:lnTo>
                  <a:lnTo>
                    <a:pt x="87" y="0"/>
                  </a:lnTo>
                  <a:lnTo>
                    <a:pt x="654" y="0"/>
                  </a:lnTo>
                  <a:lnTo>
                    <a:pt x="654" y="0"/>
                  </a:lnTo>
                  <a:lnTo>
                    <a:pt x="649" y="11"/>
                  </a:lnTo>
                  <a:lnTo>
                    <a:pt x="644" y="23"/>
                  </a:lnTo>
                  <a:lnTo>
                    <a:pt x="641" y="41"/>
                  </a:lnTo>
                  <a:lnTo>
                    <a:pt x="640" y="50"/>
                  </a:lnTo>
                  <a:lnTo>
                    <a:pt x="639" y="61"/>
                  </a:lnTo>
                  <a:lnTo>
                    <a:pt x="639" y="73"/>
                  </a:lnTo>
                  <a:lnTo>
                    <a:pt x="639" y="84"/>
                  </a:lnTo>
                  <a:lnTo>
                    <a:pt x="641" y="98"/>
                  </a:lnTo>
                  <a:lnTo>
                    <a:pt x="644" y="112"/>
                  </a:lnTo>
                  <a:lnTo>
                    <a:pt x="648" y="126"/>
                  </a:lnTo>
                  <a:lnTo>
                    <a:pt x="654" y="140"/>
                  </a:lnTo>
                  <a:lnTo>
                    <a:pt x="65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4" name="Freeform 130"/>
            <p:cNvSpPr>
              <a:spLocks noEditPoints="1"/>
            </p:cNvSpPr>
            <p:nvPr/>
          </p:nvSpPr>
          <p:spPr bwMode="auto">
            <a:xfrm>
              <a:off x="5317731" y="6116619"/>
              <a:ext cx="373063" cy="100013"/>
            </a:xfrm>
            <a:custGeom>
              <a:avLst/>
              <a:gdLst>
                <a:gd name="T0" fmla="*/ 679 w 704"/>
                <a:gd name="T1" fmla="*/ 190 h 190"/>
                <a:gd name="T2" fmla="*/ 112 w 704"/>
                <a:gd name="T3" fmla="*/ 190 h 190"/>
                <a:gd name="T4" fmla="*/ 94 w 704"/>
                <a:gd name="T5" fmla="*/ 190 h 190"/>
                <a:gd name="T6" fmla="*/ 64 w 704"/>
                <a:gd name="T7" fmla="*/ 184 h 190"/>
                <a:gd name="T8" fmla="*/ 40 w 704"/>
                <a:gd name="T9" fmla="*/ 175 h 190"/>
                <a:gd name="T10" fmla="*/ 24 w 704"/>
                <a:gd name="T11" fmla="*/ 162 h 190"/>
                <a:gd name="T12" fmla="*/ 13 w 704"/>
                <a:gd name="T13" fmla="*/ 146 h 190"/>
                <a:gd name="T14" fmla="*/ 5 w 704"/>
                <a:gd name="T15" fmla="*/ 130 h 190"/>
                <a:gd name="T16" fmla="*/ 0 w 704"/>
                <a:gd name="T17" fmla="*/ 107 h 190"/>
                <a:gd name="T18" fmla="*/ 0 w 704"/>
                <a:gd name="T19" fmla="*/ 95 h 190"/>
                <a:gd name="T20" fmla="*/ 2 w 704"/>
                <a:gd name="T21" fmla="*/ 70 h 190"/>
                <a:gd name="T22" fmla="*/ 7 w 704"/>
                <a:gd name="T23" fmla="*/ 54 h 190"/>
                <a:gd name="T24" fmla="*/ 15 w 704"/>
                <a:gd name="T25" fmla="*/ 38 h 190"/>
                <a:gd name="T26" fmla="*/ 27 w 704"/>
                <a:gd name="T27" fmla="*/ 25 h 190"/>
                <a:gd name="T28" fmla="*/ 45 w 704"/>
                <a:gd name="T29" fmla="*/ 13 h 190"/>
                <a:gd name="T30" fmla="*/ 66 w 704"/>
                <a:gd name="T31" fmla="*/ 5 h 190"/>
                <a:gd name="T32" fmla="*/ 95 w 704"/>
                <a:gd name="T33" fmla="*/ 0 h 190"/>
                <a:gd name="T34" fmla="*/ 679 w 704"/>
                <a:gd name="T35" fmla="*/ 0 h 190"/>
                <a:gd name="T36" fmla="*/ 686 w 704"/>
                <a:gd name="T37" fmla="*/ 0 h 190"/>
                <a:gd name="T38" fmla="*/ 697 w 704"/>
                <a:gd name="T39" fmla="*/ 7 h 190"/>
                <a:gd name="T40" fmla="*/ 700 w 704"/>
                <a:gd name="T41" fmla="*/ 12 h 190"/>
                <a:gd name="T42" fmla="*/ 704 w 704"/>
                <a:gd name="T43" fmla="*/ 25 h 190"/>
                <a:gd name="T44" fmla="*/ 700 w 704"/>
                <a:gd name="T45" fmla="*/ 38 h 190"/>
                <a:gd name="T46" fmla="*/ 697 w 704"/>
                <a:gd name="T47" fmla="*/ 48 h 190"/>
                <a:gd name="T48" fmla="*/ 690 w 704"/>
                <a:gd name="T49" fmla="*/ 71 h 190"/>
                <a:gd name="T50" fmla="*/ 688 w 704"/>
                <a:gd name="T51" fmla="*/ 98 h 190"/>
                <a:gd name="T52" fmla="*/ 691 w 704"/>
                <a:gd name="T53" fmla="*/ 119 h 190"/>
                <a:gd name="T54" fmla="*/ 697 w 704"/>
                <a:gd name="T55" fmla="*/ 142 h 190"/>
                <a:gd name="T56" fmla="*/ 702 w 704"/>
                <a:gd name="T57" fmla="*/ 153 h 190"/>
                <a:gd name="T58" fmla="*/ 704 w 704"/>
                <a:gd name="T59" fmla="*/ 165 h 190"/>
                <a:gd name="T60" fmla="*/ 704 w 704"/>
                <a:gd name="T61" fmla="*/ 171 h 190"/>
                <a:gd name="T62" fmla="*/ 700 w 704"/>
                <a:gd name="T63" fmla="*/ 180 h 190"/>
                <a:gd name="T64" fmla="*/ 693 w 704"/>
                <a:gd name="T65" fmla="*/ 187 h 190"/>
                <a:gd name="T66" fmla="*/ 685 w 704"/>
                <a:gd name="T67" fmla="*/ 190 h 190"/>
                <a:gd name="T68" fmla="*/ 679 w 704"/>
                <a:gd name="T69" fmla="*/ 190 h 190"/>
                <a:gd name="T70" fmla="*/ 112 w 704"/>
                <a:gd name="T71" fmla="*/ 50 h 190"/>
                <a:gd name="T72" fmla="*/ 78 w 704"/>
                <a:gd name="T73" fmla="*/ 54 h 190"/>
                <a:gd name="T74" fmla="*/ 59 w 704"/>
                <a:gd name="T75" fmla="*/ 64 h 190"/>
                <a:gd name="T76" fmla="*/ 51 w 704"/>
                <a:gd name="T77" fmla="*/ 79 h 190"/>
                <a:gd name="T78" fmla="*/ 50 w 704"/>
                <a:gd name="T79" fmla="*/ 95 h 190"/>
                <a:gd name="T80" fmla="*/ 50 w 704"/>
                <a:gd name="T81" fmla="*/ 104 h 190"/>
                <a:gd name="T82" fmla="*/ 55 w 704"/>
                <a:gd name="T83" fmla="*/ 120 h 190"/>
                <a:gd name="T84" fmla="*/ 68 w 704"/>
                <a:gd name="T85" fmla="*/ 132 h 190"/>
                <a:gd name="T86" fmla="*/ 94 w 704"/>
                <a:gd name="T87" fmla="*/ 140 h 190"/>
                <a:gd name="T88" fmla="*/ 645 w 704"/>
                <a:gd name="T89" fmla="*/ 140 h 190"/>
                <a:gd name="T90" fmla="*/ 641 w 704"/>
                <a:gd name="T91" fmla="*/ 127 h 190"/>
                <a:gd name="T92" fmla="*/ 639 w 704"/>
                <a:gd name="T93" fmla="*/ 102 h 190"/>
                <a:gd name="T94" fmla="*/ 640 w 704"/>
                <a:gd name="T95" fmla="*/ 68 h 190"/>
                <a:gd name="T96" fmla="*/ 112 w 704"/>
                <a:gd name="T97" fmla="*/ 5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190">
                  <a:moveTo>
                    <a:pt x="679" y="190"/>
                  </a:moveTo>
                  <a:lnTo>
                    <a:pt x="679" y="190"/>
                  </a:lnTo>
                  <a:lnTo>
                    <a:pt x="679" y="190"/>
                  </a:lnTo>
                  <a:lnTo>
                    <a:pt x="112" y="190"/>
                  </a:lnTo>
                  <a:lnTo>
                    <a:pt x="112" y="190"/>
                  </a:lnTo>
                  <a:lnTo>
                    <a:pt x="94" y="190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1" y="180"/>
                  </a:lnTo>
                  <a:lnTo>
                    <a:pt x="40" y="175"/>
                  </a:lnTo>
                  <a:lnTo>
                    <a:pt x="32" y="168"/>
                  </a:lnTo>
                  <a:lnTo>
                    <a:pt x="24" y="162"/>
                  </a:lnTo>
                  <a:lnTo>
                    <a:pt x="18" y="153"/>
                  </a:lnTo>
                  <a:lnTo>
                    <a:pt x="13" y="146"/>
                  </a:lnTo>
                  <a:lnTo>
                    <a:pt x="8" y="138"/>
                  </a:lnTo>
                  <a:lnTo>
                    <a:pt x="5" y="130"/>
                  </a:lnTo>
                  <a:lnTo>
                    <a:pt x="3" y="123"/>
                  </a:lnTo>
                  <a:lnTo>
                    <a:pt x="0" y="107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" y="79"/>
                  </a:lnTo>
                  <a:lnTo>
                    <a:pt x="2" y="70"/>
                  </a:lnTo>
                  <a:lnTo>
                    <a:pt x="5" y="62"/>
                  </a:lnTo>
                  <a:lnTo>
                    <a:pt x="7" y="54"/>
                  </a:lnTo>
                  <a:lnTo>
                    <a:pt x="11" y="47"/>
                  </a:lnTo>
                  <a:lnTo>
                    <a:pt x="15" y="38"/>
                  </a:lnTo>
                  <a:lnTo>
                    <a:pt x="21" y="31"/>
                  </a:lnTo>
                  <a:lnTo>
                    <a:pt x="27" y="25"/>
                  </a:lnTo>
                  <a:lnTo>
                    <a:pt x="36" y="19"/>
                  </a:lnTo>
                  <a:lnTo>
                    <a:pt x="45" y="13"/>
                  </a:lnTo>
                  <a:lnTo>
                    <a:pt x="55" y="9"/>
                  </a:lnTo>
                  <a:lnTo>
                    <a:pt x="66" y="5"/>
                  </a:lnTo>
                  <a:lnTo>
                    <a:pt x="81" y="3"/>
                  </a:lnTo>
                  <a:lnTo>
                    <a:pt x="95" y="0"/>
                  </a:lnTo>
                  <a:lnTo>
                    <a:pt x="112" y="0"/>
                  </a:lnTo>
                  <a:lnTo>
                    <a:pt x="679" y="0"/>
                  </a:lnTo>
                  <a:lnTo>
                    <a:pt x="679" y="0"/>
                  </a:lnTo>
                  <a:lnTo>
                    <a:pt x="686" y="0"/>
                  </a:lnTo>
                  <a:lnTo>
                    <a:pt x="692" y="4"/>
                  </a:lnTo>
                  <a:lnTo>
                    <a:pt x="697" y="7"/>
                  </a:lnTo>
                  <a:lnTo>
                    <a:pt x="700" y="12"/>
                  </a:lnTo>
                  <a:lnTo>
                    <a:pt x="700" y="12"/>
                  </a:lnTo>
                  <a:lnTo>
                    <a:pt x="704" y="19"/>
                  </a:lnTo>
                  <a:lnTo>
                    <a:pt x="704" y="25"/>
                  </a:lnTo>
                  <a:lnTo>
                    <a:pt x="703" y="31"/>
                  </a:lnTo>
                  <a:lnTo>
                    <a:pt x="700" y="38"/>
                  </a:lnTo>
                  <a:lnTo>
                    <a:pt x="700" y="38"/>
                  </a:lnTo>
                  <a:lnTo>
                    <a:pt x="697" y="48"/>
                  </a:lnTo>
                  <a:lnTo>
                    <a:pt x="693" y="57"/>
                  </a:lnTo>
                  <a:lnTo>
                    <a:pt x="690" y="71"/>
                  </a:lnTo>
                  <a:lnTo>
                    <a:pt x="688" y="88"/>
                  </a:lnTo>
                  <a:lnTo>
                    <a:pt x="688" y="98"/>
                  </a:lnTo>
                  <a:lnTo>
                    <a:pt x="688" y="108"/>
                  </a:lnTo>
                  <a:lnTo>
                    <a:pt x="691" y="119"/>
                  </a:lnTo>
                  <a:lnTo>
                    <a:pt x="693" y="130"/>
                  </a:lnTo>
                  <a:lnTo>
                    <a:pt x="697" y="142"/>
                  </a:lnTo>
                  <a:lnTo>
                    <a:pt x="702" y="153"/>
                  </a:lnTo>
                  <a:lnTo>
                    <a:pt x="702" y="153"/>
                  </a:lnTo>
                  <a:lnTo>
                    <a:pt x="704" y="159"/>
                  </a:lnTo>
                  <a:lnTo>
                    <a:pt x="704" y="165"/>
                  </a:lnTo>
                  <a:lnTo>
                    <a:pt x="704" y="165"/>
                  </a:lnTo>
                  <a:lnTo>
                    <a:pt x="704" y="171"/>
                  </a:lnTo>
                  <a:lnTo>
                    <a:pt x="703" y="176"/>
                  </a:lnTo>
                  <a:lnTo>
                    <a:pt x="700" y="180"/>
                  </a:lnTo>
                  <a:lnTo>
                    <a:pt x="697" y="183"/>
                  </a:lnTo>
                  <a:lnTo>
                    <a:pt x="693" y="187"/>
                  </a:lnTo>
                  <a:lnTo>
                    <a:pt x="690" y="189"/>
                  </a:lnTo>
                  <a:lnTo>
                    <a:pt x="685" y="190"/>
                  </a:lnTo>
                  <a:lnTo>
                    <a:pt x="679" y="190"/>
                  </a:lnTo>
                  <a:lnTo>
                    <a:pt x="679" y="190"/>
                  </a:lnTo>
                  <a:close/>
                  <a:moveTo>
                    <a:pt x="112" y="50"/>
                  </a:moveTo>
                  <a:lnTo>
                    <a:pt x="112" y="50"/>
                  </a:lnTo>
                  <a:lnTo>
                    <a:pt x="93" y="51"/>
                  </a:lnTo>
                  <a:lnTo>
                    <a:pt x="78" y="54"/>
                  </a:lnTo>
                  <a:lnTo>
                    <a:pt x="66" y="58"/>
                  </a:lnTo>
                  <a:lnTo>
                    <a:pt x="59" y="64"/>
                  </a:lnTo>
                  <a:lnTo>
                    <a:pt x="55" y="70"/>
                  </a:lnTo>
                  <a:lnTo>
                    <a:pt x="51" y="79"/>
                  </a:lnTo>
                  <a:lnTo>
                    <a:pt x="50" y="87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104"/>
                  </a:lnTo>
                  <a:lnTo>
                    <a:pt x="51" y="112"/>
                  </a:lnTo>
                  <a:lnTo>
                    <a:pt x="55" y="120"/>
                  </a:lnTo>
                  <a:lnTo>
                    <a:pt x="60" y="126"/>
                  </a:lnTo>
                  <a:lnTo>
                    <a:pt x="68" y="132"/>
                  </a:lnTo>
                  <a:lnTo>
                    <a:pt x="78" y="137"/>
                  </a:lnTo>
                  <a:lnTo>
                    <a:pt x="94" y="140"/>
                  </a:lnTo>
                  <a:lnTo>
                    <a:pt x="112" y="140"/>
                  </a:lnTo>
                  <a:lnTo>
                    <a:pt x="645" y="140"/>
                  </a:lnTo>
                  <a:lnTo>
                    <a:pt x="645" y="140"/>
                  </a:lnTo>
                  <a:lnTo>
                    <a:pt x="641" y="127"/>
                  </a:lnTo>
                  <a:lnTo>
                    <a:pt x="640" y="114"/>
                  </a:lnTo>
                  <a:lnTo>
                    <a:pt x="639" y="102"/>
                  </a:lnTo>
                  <a:lnTo>
                    <a:pt x="639" y="90"/>
                  </a:lnTo>
                  <a:lnTo>
                    <a:pt x="640" y="68"/>
                  </a:lnTo>
                  <a:lnTo>
                    <a:pt x="643" y="50"/>
                  </a:lnTo>
                  <a:lnTo>
                    <a:pt x="11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5" name="Freeform 131"/>
            <p:cNvSpPr/>
            <p:nvPr/>
          </p:nvSpPr>
          <p:spPr bwMode="auto">
            <a:xfrm>
              <a:off x="5549506" y="6129319"/>
              <a:ext cx="163513" cy="0"/>
            </a:xfrm>
            <a:custGeom>
              <a:avLst/>
              <a:gdLst>
                <a:gd name="T0" fmla="*/ 310 w 310"/>
                <a:gd name="T1" fmla="*/ 0 w 310"/>
                <a:gd name="T2" fmla="*/ 310 w 3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0">
                  <a:moveTo>
                    <a:pt x="310" y="0"/>
                  </a:moveTo>
                  <a:lnTo>
                    <a:pt x="0" y="0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6" name="Line 132"/>
            <p:cNvSpPr>
              <a:spLocks noChangeShapeType="1"/>
            </p:cNvSpPr>
            <p:nvPr/>
          </p:nvSpPr>
          <p:spPr bwMode="auto">
            <a:xfrm flipH="1">
              <a:off x="5549506" y="6129319"/>
              <a:ext cx="1635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7" name="Freeform 133"/>
            <p:cNvSpPr/>
            <p:nvPr/>
          </p:nvSpPr>
          <p:spPr bwMode="auto">
            <a:xfrm>
              <a:off x="5535219" y="6116619"/>
              <a:ext cx="190500" cy="26988"/>
            </a:xfrm>
            <a:custGeom>
              <a:avLst/>
              <a:gdLst>
                <a:gd name="T0" fmla="*/ 335 w 360"/>
                <a:gd name="T1" fmla="*/ 50 h 50"/>
                <a:gd name="T2" fmla="*/ 25 w 360"/>
                <a:gd name="T3" fmla="*/ 50 h 50"/>
                <a:gd name="T4" fmla="*/ 25 w 360"/>
                <a:gd name="T5" fmla="*/ 50 h 50"/>
                <a:gd name="T6" fmla="*/ 20 w 360"/>
                <a:gd name="T7" fmla="*/ 49 h 50"/>
                <a:gd name="T8" fmla="*/ 15 w 360"/>
                <a:gd name="T9" fmla="*/ 48 h 50"/>
                <a:gd name="T10" fmla="*/ 11 w 360"/>
                <a:gd name="T11" fmla="*/ 45 h 50"/>
                <a:gd name="T12" fmla="*/ 7 w 360"/>
                <a:gd name="T13" fmla="*/ 43 h 50"/>
                <a:gd name="T14" fmla="*/ 3 w 360"/>
                <a:gd name="T15" fmla="*/ 39 h 50"/>
                <a:gd name="T16" fmla="*/ 2 w 360"/>
                <a:gd name="T17" fmla="*/ 35 h 50"/>
                <a:gd name="T18" fmla="*/ 0 w 360"/>
                <a:gd name="T19" fmla="*/ 30 h 50"/>
                <a:gd name="T20" fmla="*/ 0 w 360"/>
                <a:gd name="T21" fmla="*/ 25 h 50"/>
                <a:gd name="T22" fmla="*/ 0 w 360"/>
                <a:gd name="T23" fmla="*/ 25 h 50"/>
                <a:gd name="T24" fmla="*/ 0 w 360"/>
                <a:gd name="T25" fmla="*/ 20 h 50"/>
                <a:gd name="T26" fmla="*/ 2 w 360"/>
                <a:gd name="T27" fmla="*/ 16 h 50"/>
                <a:gd name="T28" fmla="*/ 3 w 360"/>
                <a:gd name="T29" fmla="*/ 11 h 50"/>
                <a:gd name="T30" fmla="*/ 7 w 360"/>
                <a:gd name="T31" fmla="*/ 7 h 50"/>
                <a:gd name="T32" fmla="*/ 11 w 360"/>
                <a:gd name="T33" fmla="*/ 4 h 50"/>
                <a:gd name="T34" fmla="*/ 15 w 360"/>
                <a:gd name="T35" fmla="*/ 1 h 50"/>
                <a:gd name="T36" fmla="*/ 20 w 360"/>
                <a:gd name="T37" fmla="*/ 0 h 50"/>
                <a:gd name="T38" fmla="*/ 25 w 360"/>
                <a:gd name="T39" fmla="*/ 0 h 50"/>
                <a:gd name="T40" fmla="*/ 335 w 360"/>
                <a:gd name="T41" fmla="*/ 0 h 50"/>
                <a:gd name="T42" fmla="*/ 335 w 360"/>
                <a:gd name="T43" fmla="*/ 0 h 50"/>
                <a:gd name="T44" fmla="*/ 339 w 360"/>
                <a:gd name="T45" fmla="*/ 0 h 50"/>
                <a:gd name="T46" fmla="*/ 344 w 360"/>
                <a:gd name="T47" fmla="*/ 1 h 50"/>
                <a:gd name="T48" fmla="*/ 349 w 360"/>
                <a:gd name="T49" fmla="*/ 4 h 50"/>
                <a:gd name="T50" fmla="*/ 352 w 360"/>
                <a:gd name="T51" fmla="*/ 7 h 50"/>
                <a:gd name="T52" fmla="*/ 355 w 360"/>
                <a:gd name="T53" fmla="*/ 11 h 50"/>
                <a:gd name="T54" fmla="*/ 357 w 360"/>
                <a:gd name="T55" fmla="*/ 16 h 50"/>
                <a:gd name="T56" fmla="*/ 360 w 360"/>
                <a:gd name="T57" fmla="*/ 20 h 50"/>
                <a:gd name="T58" fmla="*/ 360 w 360"/>
                <a:gd name="T59" fmla="*/ 25 h 50"/>
                <a:gd name="T60" fmla="*/ 360 w 360"/>
                <a:gd name="T61" fmla="*/ 25 h 50"/>
                <a:gd name="T62" fmla="*/ 360 w 360"/>
                <a:gd name="T63" fmla="*/ 30 h 50"/>
                <a:gd name="T64" fmla="*/ 357 w 360"/>
                <a:gd name="T65" fmla="*/ 35 h 50"/>
                <a:gd name="T66" fmla="*/ 355 w 360"/>
                <a:gd name="T67" fmla="*/ 39 h 50"/>
                <a:gd name="T68" fmla="*/ 352 w 360"/>
                <a:gd name="T69" fmla="*/ 43 h 50"/>
                <a:gd name="T70" fmla="*/ 349 w 360"/>
                <a:gd name="T71" fmla="*/ 45 h 50"/>
                <a:gd name="T72" fmla="*/ 344 w 360"/>
                <a:gd name="T73" fmla="*/ 48 h 50"/>
                <a:gd name="T74" fmla="*/ 339 w 360"/>
                <a:gd name="T75" fmla="*/ 49 h 50"/>
                <a:gd name="T76" fmla="*/ 335 w 360"/>
                <a:gd name="T77" fmla="*/ 50 h 50"/>
                <a:gd name="T78" fmla="*/ 335 w 360"/>
                <a:gd name="T7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0" h="50">
                  <a:moveTo>
                    <a:pt x="335" y="50"/>
                  </a:moveTo>
                  <a:lnTo>
                    <a:pt x="25" y="50"/>
                  </a:lnTo>
                  <a:lnTo>
                    <a:pt x="25" y="50"/>
                  </a:lnTo>
                  <a:lnTo>
                    <a:pt x="20" y="49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3" y="39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3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35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4" y="1"/>
                  </a:lnTo>
                  <a:lnTo>
                    <a:pt x="349" y="4"/>
                  </a:lnTo>
                  <a:lnTo>
                    <a:pt x="352" y="7"/>
                  </a:lnTo>
                  <a:lnTo>
                    <a:pt x="355" y="11"/>
                  </a:lnTo>
                  <a:lnTo>
                    <a:pt x="357" y="16"/>
                  </a:lnTo>
                  <a:lnTo>
                    <a:pt x="360" y="20"/>
                  </a:lnTo>
                  <a:lnTo>
                    <a:pt x="360" y="25"/>
                  </a:lnTo>
                  <a:lnTo>
                    <a:pt x="360" y="25"/>
                  </a:lnTo>
                  <a:lnTo>
                    <a:pt x="360" y="30"/>
                  </a:lnTo>
                  <a:lnTo>
                    <a:pt x="357" y="35"/>
                  </a:lnTo>
                  <a:lnTo>
                    <a:pt x="355" y="39"/>
                  </a:lnTo>
                  <a:lnTo>
                    <a:pt x="352" y="43"/>
                  </a:lnTo>
                  <a:lnTo>
                    <a:pt x="349" y="45"/>
                  </a:lnTo>
                  <a:lnTo>
                    <a:pt x="344" y="48"/>
                  </a:lnTo>
                  <a:lnTo>
                    <a:pt x="339" y="49"/>
                  </a:lnTo>
                  <a:lnTo>
                    <a:pt x="335" y="50"/>
                  </a:lnTo>
                  <a:lnTo>
                    <a:pt x="33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8" name="Rectangle 134"/>
            <p:cNvSpPr>
              <a:spLocks noChangeArrowheads="1"/>
            </p:cNvSpPr>
            <p:nvPr/>
          </p:nvSpPr>
          <p:spPr bwMode="auto">
            <a:xfrm>
              <a:off x="5366948" y="5729271"/>
              <a:ext cx="266701" cy="111125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39" name="Freeform 135"/>
            <p:cNvSpPr>
              <a:spLocks noEditPoints="1"/>
            </p:cNvSpPr>
            <p:nvPr/>
          </p:nvSpPr>
          <p:spPr bwMode="auto">
            <a:xfrm>
              <a:off x="5355831" y="5716568"/>
              <a:ext cx="288925" cy="134938"/>
            </a:xfrm>
            <a:custGeom>
              <a:avLst/>
              <a:gdLst>
                <a:gd name="T0" fmla="*/ 525 w 547"/>
                <a:gd name="T1" fmla="*/ 254 h 254"/>
                <a:gd name="T2" fmla="*/ 22 w 547"/>
                <a:gd name="T3" fmla="*/ 254 h 254"/>
                <a:gd name="T4" fmla="*/ 22 w 547"/>
                <a:gd name="T5" fmla="*/ 254 h 254"/>
                <a:gd name="T6" fmla="*/ 18 w 547"/>
                <a:gd name="T7" fmla="*/ 253 h 254"/>
                <a:gd name="T8" fmla="*/ 13 w 547"/>
                <a:gd name="T9" fmla="*/ 252 h 254"/>
                <a:gd name="T10" fmla="*/ 10 w 547"/>
                <a:gd name="T11" fmla="*/ 251 h 254"/>
                <a:gd name="T12" fmla="*/ 6 w 547"/>
                <a:gd name="T13" fmla="*/ 247 h 254"/>
                <a:gd name="T14" fmla="*/ 4 w 547"/>
                <a:gd name="T15" fmla="*/ 243 h 254"/>
                <a:gd name="T16" fmla="*/ 1 w 547"/>
                <a:gd name="T17" fmla="*/ 240 h 254"/>
                <a:gd name="T18" fmla="*/ 0 w 547"/>
                <a:gd name="T19" fmla="*/ 236 h 254"/>
                <a:gd name="T20" fmla="*/ 0 w 547"/>
                <a:gd name="T21" fmla="*/ 232 h 254"/>
                <a:gd name="T22" fmla="*/ 0 w 547"/>
                <a:gd name="T23" fmla="*/ 23 h 254"/>
                <a:gd name="T24" fmla="*/ 0 w 547"/>
                <a:gd name="T25" fmla="*/ 23 h 254"/>
                <a:gd name="T26" fmla="*/ 0 w 547"/>
                <a:gd name="T27" fmla="*/ 18 h 254"/>
                <a:gd name="T28" fmla="*/ 1 w 547"/>
                <a:gd name="T29" fmla="*/ 14 h 254"/>
                <a:gd name="T30" fmla="*/ 4 w 547"/>
                <a:gd name="T31" fmla="*/ 11 h 254"/>
                <a:gd name="T32" fmla="*/ 6 w 547"/>
                <a:gd name="T33" fmla="*/ 7 h 254"/>
                <a:gd name="T34" fmla="*/ 10 w 547"/>
                <a:gd name="T35" fmla="*/ 5 h 254"/>
                <a:gd name="T36" fmla="*/ 13 w 547"/>
                <a:gd name="T37" fmla="*/ 2 h 254"/>
                <a:gd name="T38" fmla="*/ 18 w 547"/>
                <a:gd name="T39" fmla="*/ 1 h 254"/>
                <a:gd name="T40" fmla="*/ 22 w 547"/>
                <a:gd name="T41" fmla="*/ 0 h 254"/>
                <a:gd name="T42" fmla="*/ 525 w 547"/>
                <a:gd name="T43" fmla="*/ 0 h 254"/>
                <a:gd name="T44" fmla="*/ 525 w 547"/>
                <a:gd name="T45" fmla="*/ 0 h 254"/>
                <a:gd name="T46" fmla="*/ 530 w 547"/>
                <a:gd name="T47" fmla="*/ 1 h 254"/>
                <a:gd name="T48" fmla="*/ 533 w 547"/>
                <a:gd name="T49" fmla="*/ 2 h 254"/>
                <a:gd name="T50" fmla="*/ 538 w 547"/>
                <a:gd name="T51" fmla="*/ 5 h 254"/>
                <a:gd name="T52" fmla="*/ 540 w 547"/>
                <a:gd name="T53" fmla="*/ 7 h 254"/>
                <a:gd name="T54" fmla="*/ 544 w 547"/>
                <a:gd name="T55" fmla="*/ 11 h 254"/>
                <a:gd name="T56" fmla="*/ 545 w 547"/>
                <a:gd name="T57" fmla="*/ 14 h 254"/>
                <a:gd name="T58" fmla="*/ 547 w 547"/>
                <a:gd name="T59" fmla="*/ 18 h 254"/>
                <a:gd name="T60" fmla="*/ 547 w 547"/>
                <a:gd name="T61" fmla="*/ 23 h 254"/>
                <a:gd name="T62" fmla="*/ 547 w 547"/>
                <a:gd name="T63" fmla="*/ 232 h 254"/>
                <a:gd name="T64" fmla="*/ 547 w 547"/>
                <a:gd name="T65" fmla="*/ 232 h 254"/>
                <a:gd name="T66" fmla="*/ 547 w 547"/>
                <a:gd name="T67" fmla="*/ 236 h 254"/>
                <a:gd name="T68" fmla="*/ 545 w 547"/>
                <a:gd name="T69" fmla="*/ 240 h 254"/>
                <a:gd name="T70" fmla="*/ 544 w 547"/>
                <a:gd name="T71" fmla="*/ 243 h 254"/>
                <a:gd name="T72" fmla="*/ 540 w 547"/>
                <a:gd name="T73" fmla="*/ 247 h 254"/>
                <a:gd name="T74" fmla="*/ 538 w 547"/>
                <a:gd name="T75" fmla="*/ 251 h 254"/>
                <a:gd name="T76" fmla="*/ 533 w 547"/>
                <a:gd name="T77" fmla="*/ 252 h 254"/>
                <a:gd name="T78" fmla="*/ 530 w 547"/>
                <a:gd name="T79" fmla="*/ 253 h 254"/>
                <a:gd name="T80" fmla="*/ 525 w 547"/>
                <a:gd name="T81" fmla="*/ 254 h 254"/>
                <a:gd name="T82" fmla="*/ 525 w 547"/>
                <a:gd name="T83" fmla="*/ 254 h 254"/>
                <a:gd name="T84" fmla="*/ 44 w 547"/>
                <a:gd name="T85" fmla="*/ 209 h 254"/>
                <a:gd name="T86" fmla="*/ 502 w 547"/>
                <a:gd name="T87" fmla="*/ 209 h 254"/>
                <a:gd name="T88" fmla="*/ 502 w 547"/>
                <a:gd name="T89" fmla="*/ 45 h 254"/>
                <a:gd name="T90" fmla="*/ 44 w 547"/>
                <a:gd name="T91" fmla="*/ 45 h 254"/>
                <a:gd name="T92" fmla="*/ 44 w 547"/>
                <a:gd name="T93" fmla="*/ 20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7" h="254">
                  <a:moveTo>
                    <a:pt x="525" y="254"/>
                  </a:moveTo>
                  <a:lnTo>
                    <a:pt x="22" y="254"/>
                  </a:lnTo>
                  <a:lnTo>
                    <a:pt x="22" y="254"/>
                  </a:lnTo>
                  <a:lnTo>
                    <a:pt x="18" y="253"/>
                  </a:lnTo>
                  <a:lnTo>
                    <a:pt x="13" y="252"/>
                  </a:lnTo>
                  <a:lnTo>
                    <a:pt x="10" y="251"/>
                  </a:lnTo>
                  <a:lnTo>
                    <a:pt x="6" y="247"/>
                  </a:lnTo>
                  <a:lnTo>
                    <a:pt x="4" y="243"/>
                  </a:lnTo>
                  <a:lnTo>
                    <a:pt x="1" y="240"/>
                  </a:lnTo>
                  <a:lnTo>
                    <a:pt x="0" y="236"/>
                  </a:lnTo>
                  <a:lnTo>
                    <a:pt x="0" y="23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30" y="1"/>
                  </a:lnTo>
                  <a:lnTo>
                    <a:pt x="533" y="2"/>
                  </a:lnTo>
                  <a:lnTo>
                    <a:pt x="538" y="5"/>
                  </a:lnTo>
                  <a:lnTo>
                    <a:pt x="540" y="7"/>
                  </a:lnTo>
                  <a:lnTo>
                    <a:pt x="544" y="11"/>
                  </a:lnTo>
                  <a:lnTo>
                    <a:pt x="545" y="14"/>
                  </a:lnTo>
                  <a:lnTo>
                    <a:pt x="547" y="18"/>
                  </a:lnTo>
                  <a:lnTo>
                    <a:pt x="547" y="23"/>
                  </a:lnTo>
                  <a:lnTo>
                    <a:pt x="547" y="232"/>
                  </a:lnTo>
                  <a:lnTo>
                    <a:pt x="547" y="232"/>
                  </a:lnTo>
                  <a:lnTo>
                    <a:pt x="547" y="236"/>
                  </a:lnTo>
                  <a:lnTo>
                    <a:pt x="545" y="240"/>
                  </a:lnTo>
                  <a:lnTo>
                    <a:pt x="544" y="243"/>
                  </a:lnTo>
                  <a:lnTo>
                    <a:pt x="540" y="247"/>
                  </a:lnTo>
                  <a:lnTo>
                    <a:pt x="538" y="251"/>
                  </a:lnTo>
                  <a:lnTo>
                    <a:pt x="533" y="252"/>
                  </a:lnTo>
                  <a:lnTo>
                    <a:pt x="530" y="253"/>
                  </a:lnTo>
                  <a:lnTo>
                    <a:pt x="525" y="254"/>
                  </a:lnTo>
                  <a:lnTo>
                    <a:pt x="525" y="254"/>
                  </a:lnTo>
                  <a:close/>
                  <a:moveTo>
                    <a:pt x="44" y="209"/>
                  </a:moveTo>
                  <a:lnTo>
                    <a:pt x="502" y="209"/>
                  </a:lnTo>
                  <a:lnTo>
                    <a:pt x="502" y="45"/>
                  </a:lnTo>
                  <a:lnTo>
                    <a:pt x="44" y="45"/>
                  </a:lnTo>
                  <a:lnTo>
                    <a:pt x="4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40" name="Freeform 136"/>
            <p:cNvSpPr/>
            <p:nvPr/>
          </p:nvSpPr>
          <p:spPr bwMode="auto">
            <a:xfrm>
              <a:off x="5509819" y="6178532"/>
              <a:ext cx="85725" cy="100013"/>
            </a:xfrm>
            <a:custGeom>
              <a:avLst/>
              <a:gdLst>
                <a:gd name="T0" fmla="*/ 81 w 162"/>
                <a:gd name="T1" fmla="*/ 164 h 189"/>
                <a:gd name="T2" fmla="*/ 162 w 162"/>
                <a:gd name="T3" fmla="*/ 189 h 189"/>
                <a:gd name="T4" fmla="*/ 162 w 162"/>
                <a:gd name="T5" fmla="*/ 0 h 189"/>
                <a:gd name="T6" fmla="*/ 0 w 162"/>
                <a:gd name="T7" fmla="*/ 0 h 189"/>
                <a:gd name="T8" fmla="*/ 0 w 162"/>
                <a:gd name="T9" fmla="*/ 189 h 189"/>
                <a:gd name="T10" fmla="*/ 81 w 162"/>
                <a:gd name="T11" fmla="*/ 1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89">
                  <a:moveTo>
                    <a:pt x="81" y="164"/>
                  </a:moveTo>
                  <a:lnTo>
                    <a:pt x="162" y="189"/>
                  </a:lnTo>
                  <a:lnTo>
                    <a:pt x="162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81" y="164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41" name="Freeform 137"/>
            <p:cNvSpPr>
              <a:spLocks noEditPoints="1"/>
            </p:cNvSpPr>
            <p:nvPr/>
          </p:nvSpPr>
          <p:spPr bwMode="auto">
            <a:xfrm>
              <a:off x="5498706" y="6167419"/>
              <a:ext cx="107950" cy="122238"/>
            </a:xfrm>
            <a:custGeom>
              <a:avLst/>
              <a:gdLst>
                <a:gd name="T0" fmla="*/ 184 w 206"/>
                <a:gd name="T1" fmla="*/ 0 h 233"/>
                <a:gd name="T2" fmla="*/ 22 w 206"/>
                <a:gd name="T3" fmla="*/ 0 h 233"/>
                <a:gd name="T4" fmla="*/ 0 w 206"/>
                <a:gd name="T5" fmla="*/ 0 h 233"/>
                <a:gd name="T6" fmla="*/ 0 w 206"/>
                <a:gd name="T7" fmla="*/ 23 h 233"/>
                <a:gd name="T8" fmla="*/ 0 w 206"/>
                <a:gd name="T9" fmla="*/ 45 h 233"/>
                <a:gd name="T10" fmla="*/ 0 w 206"/>
                <a:gd name="T11" fmla="*/ 212 h 233"/>
                <a:gd name="T12" fmla="*/ 0 w 206"/>
                <a:gd name="T13" fmla="*/ 212 h 233"/>
                <a:gd name="T14" fmla="*/ 0 w 206"/>
                <a:gd name="T15" fmla="*/ 216 h 233"/>
                <a:gd name="T16" fmla="*/ 2 w 206"/>
                <a:gd name="T17" fmla="*/ 221 h 233"/>
                <a:gd name="T18" fmla="*/ 4 w 206"/>
                <a:gd name="T19" fmla="*/ 226 h 233"/>
                <a:gd name="T20" fmla="*/ 8 w 206"/>
                <a:gd name="T21" fmla="*/ 229 h 233"/>
                <a:gd name="T22" fmla="*/ 8 w 206"/>
                <a:gd name="T23" fmla="*/ 229 h 233"/>
                <a:gd name="T24" fmla="*/ 13 w 206"/>
                <a:gd name="T25" fmla="*/ 232 h 233"/>
                <a:gd name="T26" fmla="*/ 17 w 206"/>
                <a:gd name="T27" fmla="*/ 233 h 233"/>
                <a:gd name="T28" fmla="*/ 22 w 206"/>
                <a:gd name="T29" fmla="*/ 233 h 233"/>
                <a:gd name="T30" fmla="*/ 28 w 206"/>
                <a:gd name="T31" fmla="*/ 233 h 233"/>
                <a:gd name="T32" fmla="*/ 103 w 206"/>
                <a:gd name="T33" fmla="*/ 210 h 233"/>
                <a:gd name="T34" fmla="*/ 178 w 206"/>
                <a:gd name="T35" fmla="*/ 233 h 233"/>
                <a:gd name="T36" fmla="*/ 178 w 206"/>
                <a:gd name="T37" fmla="*/ 233 h 233"/>
                <a:gd name="T38" fmla="*/ 184 w 206"/>
                <a:gd name="T39" fmla="*/ 233 h 233"/>
                <a:gd name="T40" fmla="*/ 184 w 206"/>
                <a:gd name="T41" fmla="*/ 233 h 233"/>
                <a:gd name="T42" fmla="*/ 191 w 206"/>
                <a:gd name="T43" fmla="*/ 232 h 233"/>
                <a:gd name="T44" fmla="*/ 197 w 206"/>
                <a:gd name="T45" fmla="*/ 229 h 233"/>
                <a:gd name="T46" fmla="*/ 197 w 206"/>
                <a:gd name="T47" fmla="*/ 229 h 233"/>
                <a:gd name="T48" fmla="*/ 201 w 206"/>
                <a:gd name="T49" fmla="*/ 226 h 233"/>
                <a:gd name="T50" fmla="*/ 204 w 206"/>
                <a:gd name="T51" fmla="*/ 221 h 233"/>
                <a:gd name="T52" fmla="*/ 205 w 206"/>
                <a:gd name="T53" fmla="*/ 216 h 233"/>
                <a:gd name="T54" fmla="*/ 206 w 206"/>
                <a:gd name="T55" fmla="*/ 212 h 233"/>
                <a:gd name="T56" fmla="*/ 206 w 206"/>
                <a:gd name="T57" fmla="*/ 45 h 233"/>
                <a:gd name="T58" fmla="*/ 206 w 206"/>
                <a:gd name="T59" fmla="*/ 23 h 233"/>
                <a:gd name="T60" fmla="*/ 206 w 206"/>
                <a:gd name="T61" fmla="*/ 0 h 233"/>
                <a:gd name="T62" fmla="*/ 184 w 206"/>
                <a:gd name="T63" fmla="*/ 0 h 233"/>
                <a:gd name="T64" fmla="*/ 161 w 206"/>
                <a:gd name="T65" fmla="*/ 181 h 233"/>
                <a:gd name="T66" fmla="*/ 109 w 206"/>
                <a:gd name="T67" fmla="*/ 165 h 233"/>
                <a:gd name="T68" fmla="*/ 109 w 206"/>
                <a:gd name="T69" fmla="*/ 165 h 233"/>
                <a:gd name="T70" fmla="*/ 103 w 206"/>
                <a:gd name="T71" fmla="*/ 165 h 233"/>
                <a:gd name="T72" fmla="*/ 103 w 206"/>
                <a:gd name="T73" fmla="*/ 165 h 233"/>
                <a:gd name="T74" fmla="*/ 96 w 206"/>
                <a:gd name="T75" fmla="*/ 165 h 233"/>
                <a:gd name="T76" fmla="*/ 44 w 206"/>
                <a:gd name="T77" fmla="*/ 181 h 233"/>
                <a:gd name="T78" fmla="*/ 44 w 206"/>
                <a:gd name="T79" fmla="*/ 45 h 233"/>
                <a:gd name="T80" fmla="*/ 161 w 206"/>
                <a:gd name="T81" fmla="*/ 45 h 233"/>
                <a:gd name="T82" fmla="*/ 161 w 206"/>
                <a:gd name="T83" fmla="*/ 18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233">
                  <a:moveTo>
                    <a:pt x="184" y="0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45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6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13" y="232"/>
                  </a:lnTo>
                  <a:lnTo>
                    <a:pt x="17" y="233"/>
                  </a:lnTo>
                  <a:lnTo>
                    <a:pt x="22" y="233"/>
                  </a:lnTo>
                  <a:lnTo>
                    <a:pt x="28" y="233"/>
                  </a:lnTo>
                  <a:lnTo>
                    <a:pt x="103" y="210"/>
                  </a:lnTo>
                  <a:lnTo>
                    <a:pt x="178" y="233"/>
                  </a:lnTo>
                  <a:lnTo>
                    <a:pt x="178" y="233"/>
                  </a:lnTo>
                  <a:lnTo>
                    <a:pt x="184" y="233"/>
                  </a:lnTo>
                  <a:lnTo>
                    <a:pt x="184" y="233"/>
                  </a:lnTo>
                  <a:lnTo>
                    <a:pt x="191" y="232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201" y="226"/>
                  </a:lnTo>
                  <a:lnTo>
                    <a:pt x="204" y="221"/>
                  </a:lnTo>
                  <a:lnTo>
                    <a:pt x="205" y="216"/>
                  </a:lnTo>
                  <a:lnTo>
                    <a:pt x="206" y="212"/>
                  </a:lnTo>
                  <a:lnTo>
                    <a:pt x="206" y="45"/>
                  </a:lnTo>
                  <a:lnTo>
                    <a:pt x="206" y="23"/>
                  </a:lnTo>
                  <a:lnTo>
                    <a:pt x="206" y="0"/>
                  </a:lnTo>
                  <a:lnTo>
                    <a:pt x="184" y="0"/>
                  </a:lnTo>
                  <a:close/>
                  <a:moveTo>
                    <a:pt x="161" y="181"/>
                  </a:moveTo>
                  <a:lnTo>
                    <a:pt x="109" y="165"/>
                  </a:lnTo>
                  <a:lnTo>
                    <a:pt x="109" y="165"/>
                  </a:lnTo>
                  <a:lnTo>
                    <a:pt x="103" y="165"/>
                  </a:lnTo>
                  <a:lnTo>
                    <a:pt x="103" y="165"/>
                  </a:lnTo>
                  <a:lnTo>
                    <a:pt x="96" y="165"/>
                  </a:lnTo>
                  <a:lnTo>
                    <a:pt x="44" y="181"/>
                  </a:lnTo>
                  <a:lnTo>
                    <a:pt x="44" y="45"/>
                  </a:lnTo>
                  <a:lnTo>
                    <a:pt x="161" y="45"/>
                  </a:lnTo>
                  <a:lnTo>
                    <a:pt x="161" y="1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342" name="그룹 68"/>
          <p:cNvGrpSpPr/>
          <p:nvPr/>
        </p:nvGrpSpPr>
        <p:grpSpPr>
          <a:xfrm>
            <a:off x="4349094" y="3690075"/>
            <a:ext cx="418398" cy="534862"/>
            <a:chOff x="4247344" y="1672477"/>
            <a:chExt cx="495627" cy="633585"/>
          </a:xfrm>
        </p:grpSpPr>
        <p:sp>
          <p:nvSpPr>
            <p:cNvPr id="343" name="모서리가 둥근 직사각형 486"/>
            <p:cNvSpPr/>
            <p:nvPr/>
          </p:nvSpPr>
          <p:spPr>
            <a:xfrm>
              <a:off x="4335564" y="1857524"/>
              <a:ext cx="221136" cy="279319"/>
            </a:xfrm>
            <a:custGeom>
              <a:avLst/>
              <a:gdLst/>
              <a:ahLst/>
              <a:cxnLst/>
              <a:rect l="l" t="t" r="r" b="b"/>
              <a:pathLst>
                <a:path w="221136" h="279319">
                  <a:moveTo>
                    <a:pt x="58708" y="0"/>
                  </a:moveTo>
                  <a:lnTo>
                    <a:pt x="162430" y="0"/>
                  </a:lnTo>
                  <a:cubicBezTo>
                    <a:pt x="179010" y="0"/>
                    <a:pt x="192450" y="13440"/>
                    <a:pt x="192450" y="30020"/>
                  </a:cubicBezTo>
                  <a:lnTo>
                    <a:pt x="192449" y="30020"/>
                  </a:lnTo>
                  <a:cubicBezTo>
                    <a:pt x="192449" y="46600"/>
                    <a:pt x="179009" y="60040"/>
                    <a:pt x="162429" y="60040"/>
                  </a:cubicBezTo>
                  <a:lnTo>
                    <a:pt x="156283" y="60040"/>
                  </a:lnTo>
                  <a:lnTo>
                    <a:pt x="156283" y="167503"/>
                  </a:lnTo>
                  <a:lnTo>
                    <a:pt x="221136" y="279319"/>
                  </a:lnTo>
                  <a:lnTo>
                    <a:pt x="0" y="279319"/>
                  </a:lnTo>
                  <a:lnTo>
                    <a:pt x="64853" y="167503"/>
                  </a:lnTo>
                  <a:lnTo>
                    <a:pt x="64853" y="60039"/>
                  </a:lnTo>
                  <a:lnTo>
                    <a:pt x="58708" y="60039"/>
                  </a:lnTo>
                  <a:cubicBezTo>
                    <a:pt x="42128" y="60039"/>
                    <a:pt x="28689" y="46599"/>
                    <a:pt x="28688" y="30020"/>
                  </a:cubicBezTo>
                  <a:cubicBezTo>
                    <a:pt x="28689" y="13440"/>
                    <a:pt x="42128" y="0"/>
                    <a:pt x="58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44" name="Freeform 47"/>
            <p:cNvSpPr>
              <a:spLocks noEditPoints="1"/>
            </p:cNvSpPr>
            <p:nvPr/>
          </p:nvSpPr>
          <p:spPr bwMode="auto">
            <a:xfrm>
              <a:off x="4334206" y="1844924"/>
              <a:ext cx="227375" cy="259310"/>
            </a:xfrm>
            <a:custGeom>
              <a:avLst/>
              <a:gdLst>
                <a:gd name="T0" fmla="*/ 0 w 536"/>
                <a:gd name="T1" fmla="*/ 608 h 608"/>
                <a:gd name="T2" fmla="*/ 130 w 536"/>
                <a:gd name="T3" fmla="*/ 194 h 608"/>
                <a:gd name="T4" fmla="*/ 120 w 536"/>
                <a:gd name="T5" fmla="*/ 194 h 608"/>
                <a:gd name="T6" fmla="*/ 101 w 536"/>
                <a:gd name="T7" fmla="*/ 190 h 608"/>
                <a:gd name="T8" fmla="*/ 83 w 536"/>
                <a:gd name="T9" fmla="*/ 182 h 608"/>
                <a:gd name="T10" fmla="*/ 68 w 536"/>
                <a:gd name="T11" fmla="*/ 173 h 608"/>
                <a:gd name="T12" fmla="*/ 55 w 536"/>
                <a:gd name="T13" fmla="*/ 158 h 608"/>
                <a:gd name="T14" fmla="*/ 45 w 536"/>
                <a:gd name="T15" fmla="*/ 143 h 608"/>
                <a:gd name="T16" fmla="*/ 37 w 536"/>
                <a:gd name="T17" fmla="*/ 126 h 608"/>
                <a:gd name="T18" fmla="*/ 33 w 536"/>
                <a:gd name="T19" fmla="*/ 107 h 608"/>
                <a:gd name="T20" fmla="*/ 33 w 536"/>
                <a:gd name="T21" fmla="*/ 98 h 608"/>
                <a:gd name="T22" fmla="*/ 35 w 536"/>
                <a:gd name="T23" fmla="*/ 78 h 608"/>
                <a:gd name="T24" fmla="*/ 41 w 536"/>
                <a:gd name="T25" fmla="*/ 60 h 608"/>
                <a:gd name="T26" fmla="*/ 50 w 536"/>
                <a:gd name="T27" fmla="*/ 43 h 608"/>
                <a:gd name="T28" fmla="*/ 62 w 536"/>
                <a:gd name="T29" fmla="*/ 29 h 608"/>
                <a:gd name="T30" fmla="*/ 76 w 536"/>
                <a:gd name="T31" fmla="*/ 17 h 608"/>
                <a:gd name="T32" fmla="*/ 93 w 536"/>
                <a:gd name="T33" fmla="*/ 7 h 608"/>
                <a:gd name="T34" fmla="*/ 111 w 536"/>
                <a:gd name="T35" fmla="*/ 3 h 608"/>
                <a:gd name="T36" fmla="*/ 131 w 536"/>
                <a:gd name="T37" fmla="*/ 0 h 608"/>
                <a:gd name="T38" fmla="*/ 405 w 536"/>
                <a:gd name="T39" fmla="*/ 0 h 608"/>
                <a:gd name="T40" fmla="*/ 425 w 536"/>
                <a:gd name="T41" fmla="*/ 3 h 608"/>
                <a:gd name="T42" fmla="*/ 443 w 536"/>
                <a:gd name="T43" fmla="*/ 7 h 608"/>
                <a:gd name="T44" fmla="*/ 460 w 536"/>
                <a:gd name="T45" fmla="*/ 17 h 608"/>
                <a:gd name="T46" fmla="*/ 474 w 536"/>
                <a:gd name="T47" fmla="*/ 29 h 608"/>
                <a:gd name="T48" fmla="*/ 486 w 536"/>
                <a:gd name="T49" fmla="*/ 43 h 608"/>
                <a:gd name="T50" fmla="*/ 495 w 536"/>
                <a:gd name="T51" fmla="*/ 60 h 608"/>
                <a:gd name="T52" fmla="*/ 500 w 536"/>
                <a:gd name="T53" fmla="*/ 78 h 608"/>
                <a:gd name="T54" fmla="*/ 502 w 536"/>
                <a:gd name="T55" fmla="*/ 98 h 608"/>
                <a:gd name="T56" fmla="*/ 502 w 536"/>
                <a:gd name="T57" fmla="*/ 107 h 608"/>
                <a:gd name="T58" fmla="*/ 498 w 536"/>
                <a:gd name="T59" fmla="*/ 126 h 608"/>
                <a:gd name="T60" fmla="*/ 490 w 536"/>
                <a:gd name="T61" fmla="*/ 143 h 608"/>
                <a:gd name="T62" fmla="*/ 481 w 536"/>
                <a:gd name="T63" fmla="*/ 158 h 608"/>
                <a:gd name="T64" fmla="*/ 468 w 536"/>
                <a:gd name="T65" fmla="*/ 173 h 608"/>
                <a:gd name="T66" fmla="*/ 452 w 536"/>
                <a:gd name="T67" fmla="*/ 182 h 608"/>
                <a:gd name="T68" fmla="*/ 435 w 536"/>
                <a:gd name="T69" fmla="*/ 190 h 608"/>
                <a:gd name="T70" fmla="*/ 416 w 536"/>
                <a:gd name="T71" fmla="*/ 194 h 608"/>
                <a:gd name="T72" fmla="*/ 406 w 536"/>
                <a:gd name="T73" fmla="*/ 385 h 608"/>
                <a:gd name="T74" fmla="*/ 87 w 536"/>
                <a:gd name="T75" fmla="*/ 558 h 608"/>
                <a:gd name="T76" fmla="*/ 356 w 536"/>
                <a:gd name="T77" fmla="*/ 398 h 608"/>
                <a:gd name="T78" fmla="*/ 405 w 536"/>
                <a:gd name="T79" fmla="*/ 144 h 608"/>
                <a:gd name="T80" fmla="*/ 414 w 536"/>
                <a:gd name="T81" fmla="*/ 144 h 608"/>
                <a:gd name="T82" fmla="*/ 432 w 536"/>
                <a:gd name="T83" fmla="*/ 137 h 608"/>
                <a:gd name="T84" fmla="*/ 444 w 536"/>
                <a:gd name="T85" fmla="*/ 124 h 608"/>
                <a:gd name="T86" fmla="*/ 451 w 536"/>
                <a:gd name="T87" fmla="*/ 107 h 608"/>
                <a:gd name="T88" fmla="*/ 452 w 536"/>
                <a:gd name="T89" fmla="*/ 98 h 608"/>
                <a:gd name="T90" fmla="*/ 449 w 536"/>
                <a:gd name="T91" fmla="*/ 79 h 608"/>
                <a:gd name="T92" fmla="*/ 438 w 536"/>
                <a:gd name="T93" fmla="*/ 64 h 608"/>
                <a:gd name="T94" fmla="*/ 424 w 536"/>
                <a:gd name="T95" fmla="*/ 54 h 608"/>
                <a:gd name="T96" fmla="*/ 405 w 536"/>
                <a:gd name="T97" fmla="*/ 50 h 608"/>
                <a:gd name="T98" fmla="*/ 131 w 536"/>
                <a:gd name="T99" fmla="*/ 50 h 608"/>
                <a:gd name="T100" fmla="*/ 112 w 536"/>
                <a:gd name="T101" fmla="*/ 54 h 608"/>
                <a:gd name="T102" fmla="*/ 96 w 536"/>
                <a:gd name="T103" fmla="*/ 64 h 608"/>
                <a:gd name="T104" fmla="*/ 87 w 536"/>
                <a:gd name="T105" fmla="*/ 79 h 608"/>
                <a:gd name="T106" fmla="*/ 83 w 536"/>
                <a:gd name="T107" fmla="*/ 98 h 608"/>
                <a:gd name="T108" fmla="*/ 84 w 536"/>
                <a:gd name="T109" fmla="*/ 107 h 608"/>
                <a:gd name="T110" fmla="*/ 92 w 536"/>
                <a:gd name="T111" fmla="*/ 124 h 608"/>
                <a:gd name="T112" fmla="*/ 103 w 536"/>
                <a:gd name="T113" fmla="*/ 137 h 608"/>
                <a:gd name="T114" fmla="*/ 121 w 536"/>
                <a:gd name="T115" fmla="*/ 144 h 608"/>
                <a:gd name="T116" fmla="*/ 179 w 536"/>
                <a:gd name="T117" fmla="*/ 144 h 608"/>
                <a:gd name="T118" fmla="*/ 87 w 536"/>
                <a:gd name="T119" fmla="*/ 55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6" h="608">
                  <a:moveTo>
                    <a:pt x="536" y="608"/>
                  </a:moveTo>
                  <a:lnTo>
                    <a:pt x="0" y="608"/>
                  </a:lnTo>
                  <a:lnTo>
                    <a:pt x="130" y="385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20" y="194"/>
                  </a:lnTo>
                  <a:lnTo>
                    <a:pt x="111" y="193"/>
                  </a:lnTo>
                  <a:lnTo>
                    <a:pt x="101" y="190"/>
                  </a:lnTo>
                  <a:lnTo>
                    <a:pt x="92" y="187"/>
                  </a:lnTo>
                  <a:lnTo>
                    <a:pt x="83" y="182"/>
                  </a:lnTo>
                  <a:lnTo>
                    <a:pt x="76" y="177"/>
                  </a:lnTo>
                  <a:lnTo>
                    <a:pt x="68" y="173"/>
                  </a:lnTo>
                  <a:lnTo>
                    <a:pt x="62" y="165"/>
                  </a:lnTo>
                  <a:lnTo>
                    <a:pt x="55" y="158"/>
                  </a:lnTo>
                  <a:lnTo>
                    <a:pt x="50" y="151"/>
                  </a:lnTo>
                  <a:lnTo>
                    <a:pt x="45" y="143"/>
                  </a:lnTo>
                  <a:lnTo>
                    <a:pt x="41" y="135"/>
                  </a:lnTo>
                  <a:lnTo>
                    <a:pt x="37" y="126"/>
                  </a:lnTo>
                  <a:lnTo>
                    <a:pt x="35" y="117"/>
                  </a:lnTo>
                  <a:lnTo>
                    <a:pt x="33" y="107"/>
                  </a:lnTo>
                  <a:lnTo>
                    <a:pt x="33" y="98"/>
                  </a:lnTo>
                  <a:lnTo>
                    <a:pt x="33" y="98"/>
                  </a:lnTo>
                  <a:lnTo>
                    <a:pt x="33" y="87"/>
                  </a:lnTo>
                  <a:lnTo>
                    <a:pt x="35" y="78"/>
                  </a:lnTo>
                  <a:lnTo>
                    <a:pt x="37" y="68"/>
                  </a:lnTo>
                  <a:lnTo>
                    <a:pt x="41" y="60"/>
                  </a:lnTo>
                  <a:lnTo>
                    <a:pt x="45" y="51"/>
                  </a:lnTo>
                  <a:lnTo>
                    <a:pt x="50" y="43"/>
                  </a:lnTo>
                  <a:lnTo>
                    <a:pt x="55" y="36"/>
                  </a:lnTo>
                  <a:lnTo>
                    <a:pt x="62" y="29"/>
                  </a:lnTo>
                  <a:lnTo>
                    <a:pt x="69" y="23"/>
                  </a:lnTo>
                  <a:lnTo>
                    <a:pt x="76" y="17"/>
                  </a:lnTo>
                  <a:lnTo>
                    <a:pt x="84" y="12"/>
                  </a:lnTo>
                  <a:lnTo>
                    <a:pt x="93" y="7"/>
                  </a:lnTo>
                  <a:lnTo>
                    <a:pt x="101" y="5"/>
                  </a:lnTo>
                  <a:lnTo>
                    <a:pt x="111" y="3"/>
                  </a:lnTo>
                  <a:lnTo>
                    <a:pt x="120" y="0"/>
                  </a:lnTo>
                  <a:lnTo>
                    <a:pt x="1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6" y="0"/>
                  </a:lnTo>
                  <a:lnTo>
                    <a:pt x="425" y="3"/>
                  </a:lnTo>
                  <a:lnTo>
                    <a:pt x="435" y="5"/>
                  </a:lnTo>
                  <a:lnTo>
                    <a:pt x="443" y="7"/>
                  </a:lnTo>
                  <a:lnTo>
                    <a:pt x="451" y="12"/>
                  </a:lnTo>
                  <a:lnTo>
                    <a:pt x="460" y="17"/>
                  </a:lnTo>
                  <a:lnTo>
                    <a:pt x="467" y="23"/>
                  </a:lnTo>
                  <a:lnTo>
                    <a:pt x="474" y="29"/>
                  </a:lnTo>
                  <a:lnTo>
                    <a:pt x="480" y="36"/>
                  </a:lnTo>
                  <a:lnTo>
                    <a:pt x="486" y="43"/>
                  </a:lnTo>
                  <a:lnTo>
                    <a:pt x="490" y="51"/>
                  </a:lnTo>
                  <a:lnTo>
                    <a:pt x="495" y="60"/>
                  </a:lnTo>
                  <a:lnTo>
                    <a:pt x="498" y="68"/>
                  </a:lnTo>
                  <a:lnTo>
                    <a:pt x="500" y="78"/>
                  </a:lnTo>
                  <a:lnTo>
                    <a:pt x="502" y="87"/>
                  </a:lnTo>
                  <a:lnTo>
                    <a:pt x="502" y="98"/>
                  </a:lnTo>
                  <a:lnTo>
                    <a:pt x="502" y="98"/>
                  </a:lnTo>
                  <a:lnTo>
                    <a:pt x="502" y="107"/>
                  </a:lnTo>
                  <a:lnTo>
                    <a:pt x="500" y="117"/>
                  </a:lnTo>
                  <a:lnTo>
                    <a:pt x="498" y="126"/>
                  </a:lnTo>
                  <a:lnTo>
                    <a:pt x="495" y="135"/>
                  </a:lnTo>
                  <a:lnTo>
                    <a:pt x="490" y="143"/>
                  </a:lnTo>
                  <a:lnTo>
                    <a:pt x="486" y="151"/>
                  </a:lnTo>
                  <a:lnTo>
                    <a:pt x="481" y="158"/>
                  </a:lnTo>
                  <a:lnTo>
                    <a:pt x="474" y="165"/>
                  </a:lnTo>
                  <a:lnTo>
                    <a:pt x="468" y="173"/>
                  </a:lnTo>
                  <a:lnTo>
                    <a:pt x="460" y="177"/>
                  </a:lnTo>
                  <a:lnTo>
                    <a:pt x="452" y="182"/>
                  </a:lnTo>
                  <a:lnTo>
                    <a:pt x="444" y="187"/>
                  </a:lnTo>
                  <a:lnTo>
                    <a:pt x="435" y="190"/>
                  </a:lnTo>
                  <a:lnTo>
                    <a:pt x="425" y="193"/>
                  </a:lnTo>
                  <a:lnTo>
                    <a:pt x="416" y="194"/>
                  </a:lnTo>
                  <a:lnTo>
                    <a:pt x="406" y="194"/>
                  </a:lnTo>
                  <a:lnTo>
                    <a:pt x="406" y="385"/>
                  </a:lnTo>
                  <a:lnTo>
                    <a:pt x="536" y="608"/>
                  </a:lnTo>
                  <a:close/>
                  <a:moveTo>
                    <a:pt x="87" y="558"/>
                  </a:moveTo>
                  <a:lnTo>
                    <a:pt x="449" y="558"/>
                  </a:lnTo>
                  <a:lnTo>
                    <a:pt x="356" y="398"/>
                  </a:lnTo>
                  <a:lnTo>
                    <a:pt x="356" y="144"/>
                  </a:lnTo>
                  <a:lnTo>
                    <a:pt x="405" y="144"/>
                  </a:lnTo>
                  <a:lnTo>
                    <a:pt x="405" y="144"/>
                  </a:lnTo>
                  <a:lnTo>
                    <a:pt x="414" y="144"/>
                  </a:lnTo>
                  <a:lnTo>
                    <a:pt x="424" y="140"/>
                  </a:lnTo>
                  <a:lnTo>
                    <a:pt x="432" y="137"/>
                  </a:lnTo>
                  <a:lnTo>
                    <a:pt x="438" y="131"/>
                  </a:lnTo>
                  <a:lnTo>
                    <a:pt x="444" y="124"/>
                  </a:lnTo>
                  <a:lnTo>
                    <a:pt x="449" y="116"/>
                  </a:lnTo>
                  <a:lnTo>
                    <a:pt x="451" y="107"/>
                  </a:lnTo>
                  <a:lnTo>
                    <a:pt x="452" y="98"/>
                  </a:lnTo>
                  <a:lnTo>
                    <a:pt x="452" y="98"/>
                  </a:lnTo>
                  <a:lnTo>
                    <a:pt x="451" y="88"/>
                  </a:lnTo>
                  <a:lnTo>
                    <a:pt x="449" y="79"/>
                  </a:lnTo>
                  <a:lnTo>
                    <a:pt x="444" y="70"/>
                  </a:lnTo>
                  <a:lnTo>
                    <a:pt x="438" y="64"/>
                  </a:lnTo>
                  <a:lnTo>
                    <a:pt x="432" y="59"/>
                  </a:lnTo>
                  <a:lnTo>
                    <a:pt x="424" y="54"/>
                  </a:lnTo>
                  <a:lnTo>
                    <a:pt x="414" y="51"/>
                  </a:lnTo>
                  <a:lnTo>
                    <a:pt x="405" y="50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1" y="51"/>
                  </a:lnTo>
                  <a:lnTo>
                    <a:pt x="112" y="54"/>
                  </a:lnTo>
                  <a:lnTo>
                    <a:pt x="103" y="59"/>
                  </a:lnTo>
                  <a:lnTo>
                    <a:pt x="96" y="64"/>
                  </a:lnTo>
                  <a:lnTo>
                    <a:pt x="92" y="70"/>
                  </a:lnTo>
                  <a:lnTo>
                    <a:pt x="87" y="79"/>
                  </a:lnTo>
                  <a:lnTo>
                    <a:pt x="84" y="88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4" y="107"/>
                  </a:lnTo>
                  <a:lnTo>
                    <a:pt x="87" y="116"/>
                  </a:lnTo>
                  <a:lnTo>
                    <a:pt x="92" y="124"/>
                  </a:lnTo>
                  <a:lnTo>
                    <a:pt x="96" y="131"/>
                  </a:lnTo>
                  <a:lnTo>
                    <a:pt x="103" y="137"/>
                  </a:lnTo>
                  <a:lnTo>
                    <a:pt x="112" y="140"/>
                  </a:lnTo>
                  <a:lnTo>
                    <a:pt x="121" y="144"/>
                  </a:lnTo>
                  <a:lnTo>
                    <a:pt x="131" y="144"/>
                  </a:lnTo>
                  <a:lnTo>
                    <a:pt x="179" y="144"/>
                  </a:lnTo>
                  <a:lnTo>
                    <a:pt x="179" y="398"/>
                  </a:lnTo>
                  <a:lnTo>
                    <a:pt x="87" y="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45" name="Freeform 48"/>
            <p:cNvSpPr/>
            <p:nvPr/>
          </p:nvSpPr>
          <p:spPr bwMode="auto">
            <a:xfrm>
              <a:off x="4257563" y="2092738"/>
              <a:ext cx="380662" cy="203105"/>
            </a:xfrm>
            <a:custGeom>
              <a:avLst/>
              <a:gdLst>
                <a:gd name="T0" fmla="*/ 671 w 894"/>
                <a:gd name="T1" fmla="*/ 0 h 475"/>
                <a:gd name="T2" fmla="*/ 223 w 894"/>
                <a:gd name="T3" fmla="*/ 0 h 475"/>
                <a:gd name="T4" fmla="*/ 15 w 894"/>
                <a:gd name="T5" fmla="*/ 359 h 475"/>
                <a:gd name="T6" fmla="*/ 15 w 894"/>
                <a:gd name="T7" fmla="*/ 359 h 475"/>
                <a:gd name="T8" fmla="*/ 9 w 894"/>
                <a:gd name="T9" fmla="*/ 371 h 475"/>
                <a:gd name="T10" fmla="*/ 5 w 894"/>
                <a:gd name="T11" fmla="*/ 382 h 475"/>
                <a:gd name="T12" fmla="*/ 2 w 894"/>
                <a:gd name="T13" fmla="*/ 393 h 475"/>
                <a:gd name="T14" fmla="*/ 0 w 894"/>
                <a:gd name="T15" fmla="*/ 404 h 475"/>
                <a:gd name="T16" fmla="*/ 0 w 894"/>
                <a:gd name="T17" fmla="*/ 415 h 475"/>
                <a:gd name="T18" fmla="*/ 1 w 894"/>
                <a:gd name="T19" fmla="*/ 424 h 475"/>
                <a:gd name="T20" fmla="*/ 3 w 894"/>
                <a:gd name="T21" fmla="*/ 433 h 475"/>
                <a:gd name="T22" fmla="*/ 8 w 894"/>
                <a:gd name="T23" fmla="*/ 441 h 475"/>
                <a:gd name="T24" fmla="*/ 13 w 894"/>
                <a:gd name="T25" fmla="*/ 449 h 475"/>
                <a:gd name="T26" fmla="*/ 19 w 894"/>
                <a:gd name="T27" fmla="*/ 455 h 475"/>
                <a:gd name="T28" fmla="*/ 27 w 894"/>
                <a:gd name="T29" fmla="*/ 461 h 475"/>
                <a:gd name="T30" fmla="*/ 37 w 894"/>
                <a:gd name="T31" fmla="*/ 466 h 475"/>
                <a:gd name="T32" fmla="*/ 46 w 894"/>
                <a:gd name="T33" fmla="*/ 471 h 475"/>
                <a:gd name="T34" fmla="*/ 58 w 894"/>
                <a:gd name="T35" fmla="*/ 473 h 475"/>
                <a:gd name="T36" fmla="*/ 70 w 894"/>
                <a:gd name="T37" fmla="*/ 475 h 475"/>
                <a:gd name="T38" fmla="*/ 83 w 894"/>
                <a:gd name="T39" fmla="*/ 475 h 475"/>
                <a:gd name="T40" fmla="*/ 811 w 894"/>
                <a:gd name="T41" fmla="*/ 475 h 475"/>
                <a:gd name="T42" fmla="*/ 811 w 894"/>
                <a:gd name="T43" fmla="*/ 475 h 475"/>
                <a:gd name="T44" fmla="*/ 824 w 894"/>
                <a:gd name="T45" fmla="*/ 475 h 475"/>
                <a:gd name="T46" fmla="*/ 836 w 894"/>
                <a:gd name="T47" fmla="*/ 473 h 475"/>
                <a:gd name="T48" fmla="*/ 848 w 894"/>
                <a:gd name="T49" fmla="*/ 471 h 475"/>
                <a:gd name="T50" fmla="*/ 857 w 894"/>
                <a:gd name="T51" fmla="*/ 466 h 475"/>
                <a:gd name="T52" fmla="*/ 867 w 894"/>
                <a:gd name="T53" fmla="*/ 461 h 475"/>
                <a:gd name="T54" fmla="*/ 874 w 894"/>
                <a:gd name="T55" fmla="*/ 455 h 475"/>
                <a:gd name="T56" fmla="*/ 881 w 894"/>
                <a:gd name="T57" fmla="*/ 449 h 475"/>
                <a:gd name="T58" fmla="*/ 886 w 894"/>
                <a:gd name="T59" fmla="*/ 441 h 475"/>
                <a:gd name="T60" fmla="*/ 890 w 894"/>
                <a:gd name="T61" fmla="*/ 433 h 475"/>
                <a:gd name="T62" fmla="*/ 893 w 894"/>
                <a:gd name="T63" fmla="*/ 424 h 475"/>
                <a:gd name="T64" fmla="*/ 894 w 894"/>
                <a:gd name="T65" fmla="*/ 415 h 475"/>
                <a:gd name="T66" fmla="*/ 894 w 894"/>
                <a:gd name="T67" fmla="*/ 404 h 475"/>
                <a:gd name="T68" fmla="*/ 891 w 894"/>
                <a:gd name="T69" fmla="*/ 393 h 475"/>
                <a:gd name="T70" fmla="*/ 889 w 894"/>
                <a:gd name="T71" fmla="*/ 382 h 475"/>
                <a:gd name="T72" fmla="*/ 884 w 894"/>
                <a:gd name="T73" fmla="*/ 371 h 475"/>
                <a:gd name="T74" fmla="*/ 878 w 894"/>
                <a:gd name="T75" fmla="*/ 359 h 475"/>
                <a:gd name="T76" fmla="*/ 671 w 894"/>
                <a:gd name="T7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4" h="475">
                  <a:moveTo>
                    <a:pt x="671" y="0"/>
                  </a:moveTo>
                  <a:lnTo>
                    <a:pt x="223" y="0"/>
                  </a:lnTo>
                  <a:lnTo>
                    <a:pt x="15" y="359"/>
                  </a:lnTo>
                  <a:lnTo>
                    <a:pt x="15" y="359"/>
                  </a:lnTo>
                  <a:lnTo>
                    <a:pt x="9" y="371"/>
                  </a:lnTo>
                  <a:lnTo>
                    <a:pt x="5" y="382"/>
                  </a:lnTo>
                  <a:lnTo>
                    <a:pt x="2" y="393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1" y="424"/>
                  </a:lnTo>
                  <a:lnTo>
                    <a:pt x="3" y="433"/>
                  </a:lnTo>
                  <a:lnTo>
                    <a:pt x="8" y="441"/>
                  </a:lnTo>
                  <a:lnTo>
                    <a:pt x="13" y="449"/>
                  </a:lnTo>
                  <a:lnTo>
                    <a:pt x="19" y="455"/>
                  </a:lnTo>
                  <a:lnTo>
                    <a:pt x="27" y="461"/>
                  </a:lnTo>
                  <a:lnTo>
                    <a:pt x="37" y="466"/>
                  </a:lnTo>
                  <a:lnTo>
                    <a:pt x="46" y="471"/>
                  </a:lnTo>
                  <a:lnTo>
                    <a:pt x="58" y="473"/>
                  </a:lnTo>
                  <a:lnTo>
                    <a:pt x="70" y="475"/>
                  </a:lnTo>
                  <a:lnTo>
                    <a:pt x="83" y="475"/>
                  </a:lnTo>
                  <a:lnTo>
                    <a:pt x="811" y="475"/>
                  </a:lnTo>
                  <a:lnTo>
                    <a:pt x="811" y="475"/>
                  </a:lnTo>
                  <a:lnTo>
                    <a:pt x="824" y="475"/>
                  </a:lnTo>
                  <a:lnTo>
                    <a:pt x="836" y="473"/>
                  </a:lnTo>
                  <a:lnTo>
                    <a:pt x="848" y="471"/>
                  </a:lnTo>
                  <a:lnTo>
                    <a:pt x="857" y="466"/>
                  </a:lnTo>
                  <a:lnTo>
                    <a:pt x="867" y="461"/>
                  </a:lnTo>
                  <a:lnTo>
                    <a:pt x="874" y="455"/>
                  </a:lnTo>
                  <a:lnTo>
                    <a:pt x="881" y="449"/>
                  </a:lnTo>
                  <a:lnTo>
                    <a:pt x="886" y="441"/>
                  </a:lnTo>
                  <a:lnTo>
                    <a:pt x="890" y="433"/>
                  </a:lnTo>
                  <a:lnTo>
                    <a:pt x="893" y="424"/>
                  </a:lnTo>
                  <a:lnTo>
                    <a:pt x="894" y="415"/>
                  </a:lnTo>
                  <a:lnTo>
                    <a:pt x="894" y="404"/>
                  </a:lnTo>
                  <a:lnTo>
                    <a:pt x="891" y="393"/>
                  </a:lnTo>
                  <a:lnTo>
                    <a:pt x="889" y="382"/>
                  </a:lnTo>
                  <a:lnTo>
                    <a:pt x="884" y="371"/>
                  </a:lnTo>
                  <a:lnTo>
                    <a:pt x="878" y="35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46" name="Freeform 49"/>
            <p:cNvSpPr>
              <a:spLocks noEditPoints="1"/>
            </p:cNvSpPr>
            <p:nvPr/>
          </p:nvSpPr>
          <p:spPr bwMode="auto">
            <a:xfrm>
              <a:off x="4247344" y="2082519"/>
              <a:ext cx="401100" cy="223543"/>
            </a:xfrm>
            <a:custGeom>
              <a:avLst/>
              <a:gdLst>
                <a:gd name="T0" fmla="*/ 108 w 944"/>
                <a:gd name="T1" fmla="*/ 525 h 525"/>
                <a:gd name="T2" fmla="*/ 91 w 944"/>
                <a:gd name="T3" fmla="*/ 525 h 525"/>
                <a:gd name="T4" fmla="*/ 62 w 944"/>
                <a:gd name="T5" fmla="*/ 518 h 525"/>
                <a:gd name="T6" fmla="*/ 38 w 944"/>
                <a:gd name="T7" fmla="*/ 506 h 525"/>
                <a:gd name="T8" fmla="*/ 19 w 944"/>
                <a:gd name="T9" fmla="*/ 490 h 525"/>
                <a:gd name="T10" fmla="*/ 11 w 944"/>
                <a:gd name="T11" fmla="*/ 479 h 525"/>
                <a:gd name="T12" fmla="*/ 2 w 944"/>
                <a:gd name="T13" fmla="*/ 455 h 525"/>
                <a:gd name="T14" fmla="*/ 0 w 944"/>
                <a:gd name="T15" fmla="*/ 428 h 525"/>
                <a:gd name="T16" fmla="*/ 6 w 944"/>
                <a:gd name="T17" fmla="*/ 401 h 525"/>
                <a:gd name="T18" fmla="*/ 19 w 944"/>
                <a:gd name="T19" fmla="*/ 371 h 525"/>
                <a:gd name="T20" fmla="*/ 710 w 944"/>
                <a:gd name="T21" fmla="*/ 0 h 525"/>
                <a:gd name="T22" fmla="*/ 925 w 944"/>
                <a:gd name="T23" fmla="*/ 371 h 525"/>
                <a:gd name="T24" fmla="*/ 938 w 944"/>
                <a:gd name="T25" fmla="*/ 401 h 525"/>
                <a:gd name="T26" fmla="*/ 944 w 944"/>
                <a:gd name="T27" fmla="*/ 428 h 525"/>
                <a:gd name="T28" fmla="*/ 941 w 944"/>
                <a:gd name="T29" fmla="*/ 455 h 525"/>
                <a:gd name="T30" fmla="*/ 933 w 944"/>
                <a:gd name="T31" fmla="*/ 479 h 525"/>
                <a:gd name="T32" fmla="*/ 925 w 944"/>
                <a:gd name="T33" fmla="*/ 490 h 525"/>
                <a:gd name="T34" fmla="*/ 906 w 944"/>
                <a:gd name="T35" fmla="*/ 506 h 525"/>
                <a:gd name="T36" fmla="*/ 881 w 944"/>
                <a:gd name="T37" fmla="*/ 518 h 525"/>
                <a:gd name="T38" fmla="*/ 852 w 944"/>
                <a:gd name="T39" fmla="*/ 525 h 525"/>
                <a:gd name="T40" fmla="*/ 836 w 944"/>
                <a:gd name="T41" fmla="*/ 525 h 525"/>
                <a:gd name="T42" fmla="*/ 63 w 944"/>
                <a:gd name="T43" fmla="*/ 396 h 525"/>
                <a:gd name="T44" fmla="*/ 58 w 944"/>
                <a:gd name="T45" fmla="*/ 404 h 525"/>
                <a:gd name="T46" fmla="*/ 52 w 944"/>
                <a:gd name="T47" fmla="*/ 421 h 525"/>
                <a:gd name="T48" fmla="*/ 50 w 944"/>
                <a:gd name="T49" fmla="*/ 435 h 525"/>
                <a:gd name="T50" fmla="*/ 52 w 944"/>
                <a:gd name="T51" fmla="*/ 448 h 525"/>
                <a:gd name="T52" fmla="*/ 55 w 944"/>
                <a:gd name="T53" fmla="*/ 454 h 525"/>
                <a:gd name="T54" fmla="*/ 63 w 944"/>
                <a:gd name="T55" fmla="*/ 464 h 525"/>
                <a:gd name="T56" fmla="*/ 75 w 944"/>
                <a:gd name="T57" fmla="*/ 469 h 525"/>
                <a:gd name="T58" fmla="*/ 90 w 944"/>
                <a:gd name="T59" fmla="*/ 474 h 525"/>
                <a:gd name="T60" fmla="*/ 108 w 944"/>
                <a:gd name="T61" fmla="*/ 475 h 525"/>
                <a:gd name="T62" fmla="*/ 836 w 944"/>
                <a:gd name="T63" fmla="*/ 475 h 525"/>
                <a:gd name="T64" fmla="*/ 854 w 944"/>
                <a:gd name="T65" fmla="*/ 474 h 525"/>
                <a:gd name="T66" fmla="*/ 869 w 944"/>
                <a:gd name="T67" fmla="*/ 469 h 525"/>
                <a:gd name="T68" fmla="*/ 881 w 944"/>
                <a:gd name="T69" fmla="*/ 464 h 525"/>
                <a:gd name="T70" fmla="*/ 889 w 944"/>
                <a:gd name="T71" fmla="*/ 454 h 525"/>
                <a:gd name="T72" fmla="*/ 892 w 944"/>
                <a:gd name="T73" fmla="*/ 448 h 525"/>
                <a:gd name="T74" fmla="*/ 894 w 944"/>
                <a:gd name="T75" fmla="*/ 435 h 525"/>
                <a:gd name="T76" fmla="*/ 892 w 944"/>
                <a:gd name="T77" fmla="*/ 421 h 525"/>
                <a:gd name="T78" fmla="*/ 886 w 944"/>
                <a:gd name="T79" fmla="*/ 404 h 525"/>
                <a:gd name="T80" fmla="*/ 681 w 944"/>
                <a:gd name="T81" fmla="*/ 5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4" h="525">
                  <a:moveTo>
                    <a:pt x="836" y="525"/>
                  </a:moveTo>
                  <a:lnTo>
                    <a:pt x="108" y="525"/>
                  </a:lnTo>
                  <a:lnTo>
                    <a:pt x="108" y="525"/>
                  </a:lnTo>
                  <a:lnTo>
                    <a:pt x="91" y="525"/>
                  </a:lnTo>
                  <a:lnTo>
                    <a:pt x="76" y="523"/>
                  </a:lnTo>
                  <a:lnTo>
                    <a:pt x="62" y="518"/>
                  </a:lnTo>
                  <a:lnTo>
                    <a:pt x="50" y="513"/>
                  </a:lnTo>
                  <a:lnTo>
                    <a:pt x="38" y="506"/>
                  </a:lnTo>
                  <a:lnTo>
                    <a:pt x="27" y="499"/>
                  </a:lnTo>
                  <a:lnTo>
                    <a:pt x="19" y="490"/>
                  </a:lnTo>
                  <a:lnTo>
                    <a:pt x="11" y="479"/>
                  </a:lnTo>
                  <a:lnTo>
                    <a:pt x="11" y="479"/>
                  </a:lnTo>
                  <a:lnTo>
                    <a:pt x="6" y="467"/>
                  </a:lnTo>
                  <a:lnTo>
                    <a:pt x="2" y="455"/>
                  </a:lnTo>
                  <a:lnTo>
                    <a:pt x="0" y="442"/>
                  </a:lnTo>
                  <a:lnTo>
                    <a:pt x="0" y="428"/>
                  </a:lnTo>
                  <a:lnTo>
                    <a:pt x="2" y="415"/>
                  </a:lnTo>
                  <a:lnTo>
                    <a:pt x="6" y="401"/>
                  </a:lnTo>
                  <a:lnTo>
                    <a:pt x="12" y="385"/>
                  </a:lnTo>
                  <a:lnTo>
                    <a:pt x="19" y="371"/>
                  </a:lnTo>
                  <a:lnTo>
                    <a:pt x="234" y="0"/>
                  </a:lnTo>
                  <a:lnTo>
                    <a:pt x="710" y="0"/>
                  </a:lnTo>
                  <a:lnTo>
                    <a:pt x="925" y="371"/>
                  </a:lnTo>
                  <a:lnTo>
                    <a:pt x="925" y="371"/>
                  </a:lnTo>
                  <a:lnTo>
                    <a:pt x="932" y="385"/>
                  </a:lnTo>
                  <a:lnTo>
                    <a:pt x="938" y="401"/>
                  </a:lnTo>
                  <a:lnTo>
                    <a:pt x="941" y="415"/>
                  </a:lnTo>
                  <a:lnTo>
                    <a:pt x="944" y="428"/>
                  </a:lnTo>
                  <a:lnTo>
                    <a:pt x="944" y="442"/>
                  </a:lnTo>
                  <a:lnTo>
                    <a:pt x="941" y="455"/>
                  </a:lnTo>
                  <a:lnTo>
                    <a:pt x="938" y="467"/>
                  </a:lnTo>
                  <a:lnTo>
                    <a:pt x="933" y="479"/>
                  </a:lnTo>
                  <a:lnTo>
                    <a:pt x="933" y="479"/>
                  </a:lnTo>
                  <a:lnTo>
                    <a:pt x="925" y="490"/>
                  </a:lnTo>
                  <a:lnTo>
                    <a:pt x="916" y="499"/>
                  </a:lnTo>
                  <a:lnTo>
                    <a:pt x="906" y="506"/>
                  </a:lnTo>
                  <a:lnTo>
                    <a:pt x="894" y="513"/>
                  </a:lnTo>
                  <a:lnTo>
                    <a:pt x="881" y="518"/>
                  </a:lnTo>
                  <a:lnTo>
                    <a:pt x="867" y="523"/>
                  </a:lnTo>
                  <a:lnTo>
                    <a:pt x="852" y="525"/>
                  </a:lnTo>
                  <a:lnTo>
                    <a:pt x="836" y="525"/>
                  </a:lnTo>
                  <a:lnTo>
                    <a:pt x="836" y="525"/>
                  </a:lnTo>
                  <a:close/>
                  <a:moveTo>
                    <a:pt x="262" y="50"/>
                  </a:moveTo>
                  <a:lnTo>
                    <a:pt x="63" y="396"/>
                  </a:lnTo>
                  <a:lnTo>
                    <a:pt x="63" y="396"/>
                  </a:lnTo>
                  <a:lnTo>
                    <a:pt x="58" y="404"/>
                  </a:lnTo>
                  <a:lnTo>
                    <a:pt x="55" y="412"/>
                  </a:lnTo>
                  <a:lnTo>
                    <a:pt x="52" y="421"/>
                  </a:lnTo>
                  <a:lnTo>
                    <a:pt x="50" y="428"/>
                  </a:lnTo>
                  <a:lnTo>
                    <a:pt x="50" y="435"/>
                  </a:lnTo>
                  <a:lnTo>
                    <a:pt x="50" y="442"/>
                  </a:lnTo>
                  <a:lnTo>
                    <a:pt x="52" y="448"/>
                  </a:lnTo>
                  <a:lnTo>
                    <a:pt x="55" y="454"/>
                  </a:lnTo>
                  <a:lnTo>
                    <a:pt x="55" y="454"/>
                  </a:lnTo>
                  <a:lnTo>
                    <a:pt x="58" y="459"/>
                  </a:lnTo>
                  <a:lnTo>
                    <a:pt x="63" y="464"/>
                  </a:lnTo>
                  <a:lnTo>
                    <a:pt x="68" y="467"/>
                  </a:lnTo>
                  <a:lnTo>
                    <a:pt x="75" y="469"/>
                  </a:lnTo>
                  <a:lnTo>
                    <a:pt x="82" y="472"/>
                  </a:lnTo>
                  <a:lnTo>
                    <a:pt x="90" y="474"/>
                  </a:lnTo>
                  <a:lnTo>
                    <a:pt x="99" y="475"/>
                  </a:lnTo>
                  <a:lnTo>
                    <a:pt x="108" y="475"/>
                  </a:lnTo>
                  <a:lnTo>
                    <a:pt x="836" y="475"/>
                  </a:lnTo>
                  <a:lnTo>
                    <a:pt x="836" y="475"/>
                  </a:lnTo>
                  <a:lnTo>
                    <a:pt x="845" y="475"/>
                  </a:lnTo>
                  <a:lnTo>
                    <a:pt x="854" y="474"/>
                  </a:lnTo>
                  <a:lnTo>
                    <a:pt x="862" y="472"/>
                  </a:lnTo>
                  <a:lnTo>
                    <a:pt x="869" y="469"/>
                  </a:lnTo>
                  <a:lnTo>
                    <a:pt x="876" y="467"/>
                  </a:lnTo>
                  <a:lnTo>
                    <a:pt x="881" y="464"/>
                  </a:lnTo>
                  <a:lnTo>
                    <a:pt x="886" y="459"/>
                  </a:lnTo>
                  <a:lnTo>
                    <a:pt x="889" y="454"/>
                  </a:lnTo>
                  <a:lnTo>
                    <a:pt x="889" y="454"/>
                  </a:lnTo>
                  <a:lnTo>
                    <a:pt x="892" y="448"/>
                  </a:lnTo>
                  <a:lnTo>
                    <a:pt x="893" y="442"/>
                  </a:lnTo>
                  <a:lnTo>
                    <a:pt x="894" y="435"/>
                  </a:lnTo>
                  <a:lnTo>
                    <a:pt x="893" y="428"/>
                  </a:lnTo>
                  <a:lnTo>
                    <a:pt x="892" y="421"/>
                  </a:lnTo>
                  <a:lnTo>
                    <a:pt x="889" y="412"/>
                  </a:lnTo>
                  <a:lnTo>
                    <a:pt x="886" y="404"/>
                  </a:lnTo>
                  <a:lnTo>
                    <a:pt x="881" y="396"/>
                  </a:lnTo>
                  <a:lnTo>
                    <a:pt x="681" y="50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47" name="Freeform 66"/>
            <p:cNvSpPr/>
            <p:nvPr/>
          </p:nvSpPr>
          <p:spPr bwMode="auto">
            <a:xfrm>
              <a:off x="4617787" y="1855143"/>
              <a:ext cx="80476" cy="252923"/>
            </a:xfrm>
            <a:custGeom>
              <a:avLst/>
              <a:gdLst>
                <a:gd name="T0" fmla="*/ 111 w 188"/>
                <a:gd name="T1" fmla="*/ 593 h 593"/>
                <a:gd name="T2" fmla="*/ 111 w 188"/>
                <a:gd name="T3" fmla="*/ 593 h 593"/>
                <a:gd name="T4" fmla="*/ 115 w 188"/>
                <a:gd name="T5" fmla="*/ 593 h 593"/>
                <a:gd name="T6" fmla="*/ 119 w 188"/>
                <a:gd name="T7" fmla="*/ 592 h 593"/>
                <a:gd name="T8" fmla="*/ 124 w 188"/>
                <a:gd name="T9" fmla="*/ 589 h 593"/>
                <a:gd name="T10" fmla="*/ 126 w 188"/>
                <a:gd name="T11" fmla="*/ 587 h 593"/>
                <a:gd name="T12" fmla="*/ 129 w 188"/>
                <a:gd name="T13" fmla="*/ 583 h 593"/>
                <a:gd name="T14" fmla="*/ 131 w 188"/>
                <a:gd name="T15" fmla="*/ 580 h 593"/>
                <a:gd name="T16" fmla="*/ 132 w 188"/>
                <a:gd name="T17" fmla="*/ 576 h 593"/>
                <a:gd name="T18" fmla="*/ 132 w 188"/>
                <a:gd name="T19" fmla="*/ 571 h 593"/>
                <a:gd name="T20" fmla="*/ 132 w 188"/>
                <a:gd name="T21" fmla="*/ 567 h 593"/>
                <a:gd name="T22" fmla="*/ 132 w 188"/>
                <a:gd name="T23" fmla="*/ 567 h 593"/>
                <a:gd name="T24" fmla="*/ 144 w 188"/>
                <a:gd name="T25" fmla="*/ 560 h 593"/>
                <a:gd name="T26" fmla="*/ 155 w 188"/>
                <a:gd name="T27" fmla="*/ 552 h 593"/>
                <a:gd name="T28" fmla="*/ 164 w 188"/>
                <a:gd name="T29" fmla="*/ 543 h 593"/>
                <a:gd name="T30" fmla="*/ 172 w 188"/>
                <a:gd name="T31" fmla="*/ 532 h 593"/>
                <a:gd name="T32" fmla="*/ 178 w 188"/>
                <a:gd name="T33" fmla="*/ 520 h 593"/>
                <a:gd name="T34" fmla="*/ 183 w 188"/>
                <a:gd name="T35" fmla="*/ 509 h 593"/>
                <a:gd name="T36" fmla="*/ 187 w 188"/>
                <a:gd name="T37" fmla="*/ 495 h 593"/>
                <a:gd name="T38" fmla="*/ 188 w 188"/>
                <a:gd name="T39" fmla="*/ 481 h 593"/>
                <a:gd name="T40" fmla="*/ 188 w 188"/>
                <a:gd name="T41" fmla="*/ 0 h 593"/>
                <a:gd name="T42" fmla="*/ 2 w 188"/>
                <a:gd name="T43" fmla="*/ 0 h 593"/>
                <a:gd name="T44" fmla="*/ 0 w 188"/>
                <a:gd name="T45" fmla="*/ 481 h 593"/>
                <a:gd name="T46" fmla="*/ 0 w 188"/>
                <a:gd name="T47" fmla="*/ 481 h 593"/>
                <a:gd name="T48" fmla="*/ 2 w 188"/>
                <a:gd name="T49" fmla="*/ 495 h 593"/>
                <a:gd name="T50" fmla="*/ 5 w 188"/>
                <a:gd name="T51" fmla="*/ 509 h 593"/>
                <a:gd name="T52" fmla="*/ 10 w 188"/>
                <a:gd name="T53" fmla="*/ 520 h 593"/>
                <a:gd name="T54" fmla="*/ 16 w 188"/>
                <a:gd name="T55" fmla="*/ 532 h 593"/>
                <a:gd name="T56" fmla="*/ 24 w 188"/>
                <a:gd name="T57" fmla="*/ 543 h 593"/>
                <a:gd name="T58" fmla="*/ 34 w 188"/>
                <a:gd name="T59" fmla="*/ 552 h 593"/>
                <a:gd name="T60" fmla="*/ 44 w 188"/>
                <a:gd name="T61" fmla="*/ 560 h 593"/>
                <a:gd name="T62" fmla="*/ 56 w 188"/>
                <a:gd name="T63" fmla="*/ 567 h 593"/>
                <a:gd name="T64" fmla="*/ 56 w 188"/>
                <a:gd name="T65" fmla="*/ 571 h 593"/>
                <a:gd name="T66" fmla="*/ 56 w 188"/>
                <a:gd name="T67" fmla="*/ 571 h 593"/>
                <a:gd name="T68" fmla="*/ 56 w 188"/>
                <a:gd name="T69" fmla="*/ 576 h 593"/>
                <a:gd name="T70" fmla="*/ 57 w 188"/>
                <a:gd name="T71" fmla="*/ 580 h 593"/>
                <a:gd name="T72" fmla="*/ 60 w 188"/>
                <a:gd name="T73" fmla="*/ 583 h 593"/>
                <a:gd name="T74" fmla="*/ 62 w 188"/>
                <a:gd name="T75" fmla="*/ 587 h 593"/>
                <a:gd name="T76" fmla="*/ 66 w 188"/>
                <a:gd name="T77" fmla="*/ 589 h 593"/>
                <a:gd name="T78" fmla="*/ 69 w 188"/>
                <a:gd name="T79" fmla="*/ 592 h 593"/>
                <a:gd name="T80" fmla="*/ 73 w 188"/>
                <a:gd name="T81" fmla="*/ 593 h 593"/>
                <a:gd name="T82" fmla="*/ 77 w 188"/>
                <a:gd name="T83" fmla="*/ 593 h 593"/>
                <a:gd name="T84" fmla="*/ 111 w 188"/>
                <a:gd name="T85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593">
                  <a:moveTo>
                    <a:pt x="111" y="593"/>
                  </a:moveTo>
                  <a:lnTo>
                    <a:pt x="111" y="593"/>
                  </a:lnTo>
                  <a:lnTo>
                    <a:pt x="115" y="593"/>
                  </a:lnTo>
                  <a:lnTo>
                    <a:pt x="119" y="592"/>
                  </a:lnTo>
                  <a:lnTo>
                    <a:pt x="124" y="589"/>
                  </a:lnTo>
                  <a:lnTo>
                    <a:pt x="126" y="587"/>
                  </a:lnTo>
                  <a:lnTo>
                    <a:pt x="129" y="583"/>
                  </a:lnTo>
                  <a:lnTo>
                    <a:pt x="131" y="580"/>
                  </a:lnTo>
                  <a:lnTo>
                    <a:pt x="132" y="576"/>
                  </a:lnTo>
                  <a:lnTo>
                    <a:pt x="132" y="571"/>
                  </a:lnTo>
                  <a:lnTo>
                    <a:pt x="132" y="567"/>
                  </a:lnTo>
                  <a:lnTo>
                    <a:pt x="132" y="567"/>
                  </a:lnTo>
                  <a:lnTo>
                    <a:pt x="144" y="560"/>
                  </a:lnTo>
                  <a:lnTo>
                    <a:pt x="155" y="552"/>
                  </a:lnTo>
                  <a:lnTo>
                    <a:pt x="164" y="543"/>
                  </a:lnTo>
                  <a:lnTo>
                    <a:pt x="172" y="532"/>
                  </a:lnTo>
                  <a:lnTo>
                    <a:pt x="178" y="520"/>
                  </a:lnTo>
                  <a:lnTo>
                    <a:pt x="183" y="509"/>
                  </a:lnTo>
                  <a:lnTo>
                    <a:pt x="187" y="495"/>
                  </a:lnTo>
                  <a:lnTo>
                    <a:pt x="188" y="481"/>
                  </a:lnTo>
                  <a:lnTo>
                    <a:pt x="188" y="0"/>
                  </a:lnTo>
                  <a:lnTo>
                    <a:pt x="2" y="0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95"/>
                  </a:lnTo>
                  <a:lnTo>
                    <a:pt x="5" y="509"/>
                  </a:lnTo>
                  <a:lnTo>
                    <a:pt x="10" y="520"/>
                  </a:lnTo>
                  <a:lnTo>
                    <a:pt x="16" y="532"/>
                  </a:lnTo>
                  <a:lnTo>
                    <a:pt x="24" y="543"/>
                  </a:lnTo>
                  <a:lnTo>
                    <a:pt x="34" y="552"/>
                  </a:lnTo>
                  <a:lnTo>
                    <a:pt x="44" y="560"/>
                  </a:lnTo>
                  <a:lnTo>
                    <a:pt x="56" y="567"/>
                  </a:lnTo>
                  <a:lnTo>
                    <a:pt x="56" y="571"/>
                  </a:lnTo>
                  <a:lnTo>
                    <a:pt x="56" y="571"/>
                  </a:lnTo>
                  <a:lnTo>
                    <a:pt x="56" y="576"/>
                  </a:lnTo>
                  <a:lnTo>
                    <a:pt x="57" y="580"/>
                  </a:lnTo>
                  <a:lnTo>
                    <a:pt x="60" y="583"/>
                  </a:lnTo>
                  <a:lnTo>
                    <a:pt x="62" y="587"/>
                  </a:lnTo>
                  <a:lnTo>
                    <a:pt x="66" y="589"/>
                  </a:lnTo>
                  <a:lnTo>
                    <a:pt x="69" y="592"/>
                  </a:lnTo>
                  <a:lnTo>
                    <a:pt x="73" y="593"/>
                  </a:lnTo>
                  <a:lnTo>
                    <a:pt x="77" y="593"/>
                  </a:lnTo>
                  <a:lnTo>
                    <a:pt x="111" y="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48" name="Freeform 67"/>
            <p:cNvSpPr>
              <a:spLocks noEditPoints="1"/>
            </p:cNvSpPr>
            <p:nvPr/>
          </p:nvSpPr>
          <p:spPr bwMode="auto">
            <a:xfrm>
              <a:off x="4607568" y="1844924"/>
              <a:ext cx="100914" cy="274639"/>
            </a:xfrm>
            <a:custGeom>
              <a:avLst/>
              <a:gdLst>
                <a:gd name="T0" fmla="*/ 0 w 239"/>
                <a:gd name="T1" fmla="*/ 0 h 645"/>
                <a:gd name="T2" fmla="*/ 239 w 239"/>
                <a:gd name="T3" fmla="*/ 507 h 645"/>
                <a:gd name="T4" fmla="*/ 238 w 239"/>
                <a:gd name="T5" fmla="*/ 523 h 645"/>
                <a:gd name="T6" fmla="*/ 230 w 239"/>
                <a:gd name="T7" fmla="*/ 551 h 645"/>
                <a:gd name="T8" fmla="*/ 215 w 239"/>
                <a:gd name="T9" fmla="*/ 577 h 645"/>
                <a:gd name="T10" fmla="*/ 194 w 239"/>
                <a:gd name="T11" fmla="*/ 600 h 645"/>
                <a:gd name="T12" fmla="*/ 182 w 239"/>
                <a:gd name="T13" fmla="*/ 608 h 645"/>
                <a:gd name="T14" fmla="*/ 176 w 239"/>
                <a:gd name="T15" fmla="*/ 622 h 645"/>
                <a:gd name="T16" fmla="*/ 165 w 239"/>
                <a:gd name="T17" fmla="*/ 634 h 645"/>
                <a:gd name="T18" fmla="*/ 152 w 239"/>
                <a:gd name="T19" fmla="*/ 641 h 645"/>
                <a:gd name="T20" fmla="*/ 136 w 239"/>
                <a:gd name="T21" fmla="*/ 645 h 645"/>
                <a:gd name="T22" fmla="*/ 102 w 239"/>
                <a:gd name="T23" fmla="*/ 645 h 645"/>
                <a:gd name="T24" fmla="*/ 87 w 239"/>
                <a:gd name="T25" fmla="*/ 641 h 645"/>
                <a:gd name="T26" fmla="*/ 73 w 239"/>
                <a:gd name="T27" fmla="*/ 634 h 645"/>
                <a:gd name="T28" fmla="*/ 62 w 239"/>
                <a:gd name="T29" fmla="*/ 622 h 645"/>
                <a:gd name="T30" fmla="*/ 56 w 239"/>
                <a:gd name="T31" fmla="*/ 608 h 645"/>
                <a:gd name="T32" fmla="*/ 44 w 239"/>
                <a:gd name="T33" fmla="*/ 600 h 645"/>
                <a:gd name="T34" fmla="*/ 24 w 239"/>
                <a:gd name="T35" fmla="*/ 577 h 645"/>
                <a:gd name="T36" fmla="*/ 9 w 239"/>
                <a:gd name="T37" fmla="*/ 551 h 645"/>
                <a:gd name="T38" fmla="*/ 2 w 239"/>
                <a:gd name="T39" fmla="*/ 523 h 645"/>
                <a:gd name="T40" fmla="*/ 0 w 239"/>
                <a:gd name="T41" fmla="*/ 507 h 645"/>
                <a:gd name="T42" fmla="*/ 51 w 239"/>
                <a:gd name="T43" fmla="*/ 507 h 645"/>
                <a:gd name="T44" fmla="*/ 53 w 239"/>
                <a:gd name="T45" fmla="*/ 517 h 645"/>
                <a:gd name="T46" fmla="*/ 57 w 239"/>
                <a:gd name="T47" fmla="*/ 536 h 645"/>
                <a:gd name="T48" fmla="*/ 68 w 239"/>
                <a:gd name="T49" fmla="*/ 551 h 645"/>
                <a:gd name="T50" fmla="*/ 82 w 239"/>
                <a:gd name="T51" fmla="*/ 564 h 645"/>
                <a:gd name="T52" fmla="*/ 107 w 239"/>
                <a:gd name="T53" fmla="*/ 576 h 645"/>
                <a:gd name="T54" fmla="*/ 132 w 239"/>
                <a:gd name="T55" fmla="*/ 593 h 645"/>
                <a:gd name="T56" fmla="*/ 148 w 239"/>
                <a:gd name="T57" fmla="*/ 569 h 645"/>
                <a:gd name="T58" fmla="*/ 156 w 239"/>
                <a:gd name="T59" fmla="*/ 564 h 645"/>
                <a:gd name="T60" fmla="*/ 170 w 239"/>
                <a:gd name="T61" fmla="*/ 551 h 645"/>
                <a:gd name="T62" fmla="*/ 181 w 239"/>
                <a:gd name="T63" fmla="*/ 536 h 645"/>
                <a:gd name="T64" fmla="*/ 187 w 239"/>
                <a:gd name="T65" fmla="*/ 517 h 645"/>
                <a:gd name="T66" fmla="*/ 187 w 239"/>
                <a:gd name="T67" fmla="*/ 5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9" h="645">
                  <a:moveTo>
                    <a:pt x="0" y="507"/>
                  </a:moveTo>
                  <a:lnTo>
                    <a:pt x="0" y="0"/>
                  </a:lnTo>
                  <a:lnTo>
                    <a:pt x="239" y="0"/>
                  </a:lnTo>
                  <a:lnTo>
                    <a:pt x="239" y="507"/>
                  </a:lnTo>
                  <a:lnTo>
                    <a:pt x="239" y="507"/>
                  </a:lnTo>
                  <a:lnTo>
                    <a:pt x="238" y="523"/>
                  </a:lnTo>
                  <a:lnTo>
                    <a:pt x="234" y="537"/>
                  </a:lnTo>
                  <a:lnTo>
                    <a:pt x="230" y="551"/>
                  </a:lnTo>
                  <a:lnTo>
                    <a:pt x="224" y="565"/>
                  </a:lnTo>
                  <a:lnTo>
                    <a:pt x="215" y="577"/>
                  </a:lnTo>
                  <a:lnTo>
                    <a:pt x="206" y="589"/>
                  </a:lnTo>
                  <a:lnTo>
                    <a:pt x="194" y="600"/>
                  </a:lnTo>
                  <a:lnTo>
                    <a:pt x="182" y="608"/>
                  </a:lnTo>
                  <a:lnTo>
                    <a:pt x="182" y="608"/>
                  </a:lnTo>
                  <a:lnTo>
                    <a:pt x="180" y="615"/>
                  </a:lnTo>
                  <a:lnTo>
                    <a:pt x="176" y="622"/>
                  </a:lnTo>
                  <a:lnTo>
                    <a:pt x="171" y="628"/>
                  </a:lnTo>
                  <a:lnTo>
                    <a:pt x="165" y="634"/>
                  </a:lnTo>
                  <a:lnTo>
                    <a:pt x="159" y="639"/>
                  </a:lnTo>
                  <a:lnTo>
                    <a:pt x="152" y="641"/>
                  </a:lnTo>
                  <a:lnTo>
                    <a:pt x="144" y="644"/>
                  </a:lnTo>
                  <a:lnTo>
                    <a:pt x="136" y="645"/>
                  </a:lnTo>
                  <a:lnTo>
                    <a:pt x="102" y="645"/>
                  </a:lnTo>
                  <a:lnTo>
                    <a:pt x="102" y="645"/>
                  </a:lnTo>
                  <a:lnTo>
                    <a:pt x="94" y="644"/>
                  </a:lnTo>
                  <a:lnTo>
                    <a:pt x="87" y="641"/>
                  </a:lnTo>
                  <a:lnTo>
                    <a:pt x="80" y="639"/>
                  </a:lnTo>
                  <a:lnTo>
                    <a:pt x="73" y="634"/>
                  </a:lnTo>
                  <a:lnTo>
                    <a:pt x="67" y="628"/>
                  </a:lnTo>
                  <a:lnTo>
                    <a:pt x="62" y="622"/>
                  </a:lnTo>
                  <a:lnTo>
                    <a:pt x="59" y="615"/>
                  </a:lnTo>
                  <a:lnTo>
                    <a:pt x="56" y="608"/>
                  </a:lnTo>
                  <a:lnTo>
                    <a:pt x="56" y="608"/>
                  </a:lnTo>
                  <a:lnTo>
                    <a:pt x="44" y="600"/>
                  </a:lnTo>
                  <a:lnTo>
                    <a:pt x="34" y="589"/>
                  </a:lnTo>
                  <a:lnTo>
                    <a:pt x="24" y="577"/>
                  </a:lnTo>
                  <a:lnTo>
                    <a:pt x="16" y="565"/>
                  </a:lnTo>
                  <a:lnTo>
                    <a:pt x="9" y="551"/>
                  </a:lnTo>
                  <a:lnTo>
                    <a:pt x="4" y="537"/>
                  </a:lnTo>
                  <a:lnTo>
                    <a:pt x="2" y="523"/>
                  </a:lnTo>
                  <a:lnTo>
                    <a:pt x="0" y="507"/>
                  </a:lnTo>
                  <a:lnTo>
                    <a:pt x="0" y="507"/>
                  </a:lnTo>
                  <a:close/>
                  <a:moveTo>
                    <a:pt x="51" y="51"/>
                  </a:moveTo>
                  <a:lnTo>
                    <a:pt x="51" y="507"/>
                  </a:lnTo>
                  <a:lnTo>
                    <a:pt x="51" y="507"/>
                  </a:lnTo>
                  <a:lnTo>
                    <a:pt x="53" y="517"/>
                  </a:lnTo>
                  <a:lnTo>
                    <a:pt x="54" y="526"/>
                  </a:lnTo>
                  <a:lnTo>
                    <a:pt x="57" y="536"/>
                  </a:lnTo>
                  <a:lnTo>
                    <a:pt x="62" y="544"/>
                  </a:lnTo>
                  <a:lnTo>
                    <a:pt x="68" y="551"/>
                  </a:lnTo>
                  <a:lnTo>
                    <a:pt x="75" y="558"/>
                  </a:lnTo>
                  <a:lnTo>
                    <a:pt x="82" y="564"/>
                  </a:lnTo>
                  <a:lnTo>
                    <a:pt x="92" y="569"/>
                  </a:lnTo>
                  <a:lnTo>
                    <a:pt x="107" y="576"/>
                  </a:lnTo>
                  <a:lnTo>
                    <a:pt x="107" y="593"/>
                  </a:lnTo>
                  <a:lnTo>
                    <a:pt x="132" y="593"/>
                  </a:lnTo>
                  <a:lnTo>
                    <a:pt x="132" y="576"/>
                  </a:lnTo>
                  <a:lnTo>
                    <a:pt x="148" y="569"/>
                  </a:lnTo>
                  <a:lnTo>
                    <a:pt x="148" y="569"/>
                  </a:lnTo>
                  <a:lnTo>
                    <a:pt x="156" y="564"/>
                  </a:lnTo>
                  <a:lnTo>
                    <a:pt x="163" y="558"/>
                  </a:lnTo>
                  <a:lnTo>
                    <a:pt x="170" y="551"/>
                  </a:lnTo>
                  <a:lnTo>
                    <a:pt x="176" y="544"/>
                  </a:lnTo>
                  <a:lnTo>
                    <a:pt x="181" y="536"/>
                  </a:lnTo>
                  <a:lnTo>
                    <a:pt x="184" y="526"/>
                  </a:lnTo>
                  <a:lnTo>
                    <a:pt x="187" y="517"/>
                  </a:lnTo>
                  <a:lnTo>
                    <a:pt x="187" y="507"/>
                  </a:lnTo>
                  <a:lnTo>
                    <a:pt x="187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49" name="Freeform 68"/>
            <p:cNvSpPr/>
            <p:nvPr/>
          </p:nvSpPr>
          <p:spPr bwMode="auto">
            <a:xfrm>
              <a:off x="4619064" y="1682696"/>
              <a:ext cx="79198" cy="126462"/>
            </a:xfrm>
            <a:custGeom>
              <a:avLst/>
              <a:gdLst>
                <a:gd name="T0" fmla="*/ 186 w 186"/>
                <a:gd name="T1" fmla="*/ 296 h 296"/>
                <a:gd name="T2" fmla="*/ 186 w 186"/>
                <a:gd name="T3" fmla="*/ 94 h 296"/>
                <a:gd name="T4" fmla="*/ 186 w 186"/>
                <a:gd name="T5" fmla="*/ 94 h 296"/>
                <a:gd name="T6" fmla="*/ 186 w 186"/>
                <a:gd name="T7" fmla="*/ 84 h 296"/>
                <a:gd name="T8" fmla="*/ 184 w 186"/>
                <a:gd name="T9" fmla="*/ 75 h 296"/>
                <a:gd name="T10" fmla="*/ 181 w 186"/>
                <a:gd name="T11" fmla="*/ 67 h 296"/>
                <a:gd name="T12" fmla="*/ 179 w 186"/>
                <a:gd name="T13" fmla="*/ 57 h 296"/>
                <a:gd name="T14" fmla="*/ 174 w 186"/>
                <a:gd name="T15" fmla="*/ 50 h 296"/>
                <a:gd name="T16" fmla="*/ 169 w 186"/>
                <a:gd name="T17" fmla="*/ 42 h 296"/>
                <a:gd name="T18" fmla="*/ 165 w 186"/>
                <a:gd name="T19" fmla="*/ 35 h 296"/>
                <a:gd name="T20" fmla="*/ 159 w 186"/>
                <a:gd name="T21" fmla="*/ 27 h 296"/>
                <a:gd name="T22" fmla="*/ 151 w 186"/>
                <a:gd name="T23" fmla="*/ 22 h 296"/>
                <a:gd name="T24" fmla="*/ 144 w 186"/>
                <a:gd name="T25" fmla="*/ 17 h 296"/>
                <a:gd name="T26" fmla="*/ 137 w 186"/>
                <a:gd name="T27" fmla="*/ 12 h 296"/>
                <a:gd name="T28" fmla="*/ 129 w 186"/>
                <a:gd name="T29" fmla="*/ 8 h 296"/>
                <a:gd name="T30" fmla="*/ 121 w 186"/>
                <a:gd name="T31" fmla="*/ 5 h 296"/>
                <a:gd name="T32" fmla="*/ 111 w 186"/>
                <a:gd name="T33" fmla="*/ 3 h 296"/>
                <a:gd name="T34" fmla="*/ 102 w 186"/>
                <a:gd name="T35" fmla="*/ 1 h 296"/>
                <a:gd name="T36" fmla="*/ 92 w 186"/>
                <a:gd name="T37" fmla="*/ 0 h 296"/>
                <a:gd name="T38" fmla="*/ 92 w 186"/>
                <a:gd name="T39" fmla="*/ 0 h 296"/>
                <a:gd name="T40" fmla="*/ 83 w 186"/>
                <a:gd name="T41" fmla="*/ 1 h 296"/>
                <a:gd name="T42" fmla="*/ 73 w 186"/>
                <a:gd name="T43" fmla="*/ 3 h 296"/>
                <a:gd name="T44" fmla="*/ 65 w 186"/>
                <a:gd name="T45" fmla="*/ 5 h 296"/>
                <a:gd name="T46" fmla="*/ 56 w 186"/>
                <a:gd name="T47" fmla="*/ 8 h 296"/>
                <a:gd name="T48" fmla="*/ 48 w 186"/>
                <a:gd name="T49" fmla="*/ 12 h 296"/>
                <a:gd name="T50" fmla="*/ 40 w 186"/>
                <a:gd name="T51" fmla="*/ 17 h 296"/>
                <a:gd name="T52" fmla="*/ 33 w 186"/>
                <a:gd name="T53" fmla="*/ 22 h 296"/>
                <a:gd name="T54" fmla="*/ 27 w 186"/>
                <a:gd name="T55" fmla="*/ 27 h 296"/>
                <a:gd name="T56" fmla="*/ 20 w 186"/>
                <a:gd name="T57" fmla="*/ 35 h 296"/>
                <a:gd name="T58" fmla="*/ 15 w 186"/>
                <a:gd name="T59" fmla="*/ 42 h 296"/>
                <a:gd name="T60" fmla="*/ 10 w 186"/>
                <a:gd name="T61" fmla="*/ 50 h 296"/>
                <a:gd name="T62" fmla="*/ 7 w 186"/>
                <a:gd name="T63" fmla="*/ 57 h 296"/>
                <a:gd name="T64" fmla="*/ 3 w 186"/>
                <a:gd name="T65" fmla="*/ 67 h 296"/>
                <a:gd name="T66" fmla="*/ 1 w 186"/>
                <a:gd name="T67" fmla="*/ 75 h 296"/>
                <a:gd name="T68" fmla="*/ 0 w 186"/>
                <a:gd name="T69" fmla="*/ 84 h 296"/>
                <a:gd name="T70" fmla="*/ 0 w 186"/>
                <a:gd name="T71" fmla="*/ 94 h 296"/>
                <a:gd name="T72" fmla="*/ 0 w 186"/>
                <a:gd name="T73" fmla="*/ 296 h 296"/>
                <a:gd name="T74" fmla="*/ 186 w 186"/>
                <a:gd name="T7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186" y="296"/>
                  </a:moveTo>
                  <a:lnTo>
                    <a:pt x="186" y="94"/>
                  </a:lnTo>
                  <a:lnTo>
                    <a:pt x="186" y="94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7"/>
                  </a:lnTo>
                  <a:lnTo>
                    <a:pt x="179" y="57"/>
                  </a:lnTo>
                  <a:lnTo>
                    <a:pt x="174" y="50"/>
                  </a:lnTo>
                  <a:lnTo>
                    <a:pt x="169" y="42"/>
                  </a:lnTo>
                  <a:lnTo>
                    <a:pt x="165" y="35"/>
                  </a:lnTo>
                  <a:lnTo>
                    <a:pt x="159" y="27"/>
                  </a:lnTo>
                  <a:lnTo>
                    <a:pt x="151" y="22"/>
                  </a:lnTo>
                  <a:lnTo>
                    <a:pt x="144" y="17"/>
                  </a:lnTo>
                  <a:lnTo>
                    <a:pt x="137" y="12"/>
                  </a:lnTo>
                  <a:lnTo>
                    <a:pt x="129" y="8"/>
                  </a:lnTo>
                  <a:lnTo>
                    <a:pt x="121" y="5"/>
                  </a:lnTo>
                  <a:lnTo>
                    <a:pt x="111" y="3"/>
                  </a:lnTo>
                  <a:lnTo>
                    <a:pt x="102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1"/>
                  </a:lnTo>
                  <a:lnTo>
                    <a:pt x="73" y="3"/>
                  </a:lnTo>
                  <a:lnTo>
                    <a:pt x="65" y="5"/>
                  </a:lnTo>
                  <a:lnTo>
                    <a:pt x="56" y="8"/>
                  </a:lnTo>
                  <a:lnTo>
                    <a:pt x="48" y="12"/>
                  </a:lnTo>
                  <a:lnTo>
                    <a:pt x="40" y="17"/>
                  </a:lnTo>
                  <a:lnTo>
                    <a:pt x="33" y="22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5" y="42"/>
                  </a:lnTo>
                  <a:lnTo>
                    <a:pt x="10" y="50"/>
                  </a:lnTo>
                  <a:lnTo>
                    <a:pt x="7" y="57"/>
                  </a:lnTo>
                  <a:lnTo>
                    <a:pt x="3" y="67"/>
                  </a:lnTo>
                  <a:lnTo>
                    <a:pt x="1" y="75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0" y="296"/>
                  </a:lnTo>
                  <a:lnTo>
                    <a:pt x="186" y="296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/>
          </p:nvSpPr>
          <p:spPr bwMode="auto">
            <a:xfrm>
              <a:off x="4607568" y="1672477"/>
              <a:ext cx="100914" cy="146900"/>
            </a:xfrm>
            <a:custGeom>
              <a:avLst/>
              <a:gdLst>
                <a:gd name="T0" fmla="*/ 0 w 239"/>
                <a:gd name="T1" fmla="*/ 347 h 347"/>
                <a:gd name="T2" fmla="*/ 0 w 239"/>
                <a:gd name="T3" fmla="*/ 119 h 347"/>
                <a:gd name="T4" fmla="*/ 0 w 239"/>
                <a:gd name="T5" fmla="*/ 119 h 347"/>
                <a:gd name="T6" fmla="*/ 0 w 239"/>
                <a:gd name="T7" fmla="*/ 107 h 347"/>
                <a:gd name="T8" fmla="*/ 3 w 239"/>
                <a:gd name="T9" fmla="*/ 95 h 347"/>
                <a:gd name="T10" fmla="*/ 5 w 239"/>
                <a:gd name="T11" fmla="*/ 83 h 347"/>
                <a:gd name="T12" fmla="*/ 10 w 239"/>
                <a:gd name="T13" fmla="*/ 73 h 347"/>
                <a:gd name="T14" fmla="*/ 15 w 239"/>
                <a:gd name="T15" fmla="*/ 62 h 347"/>
                <a:gd name="T16" fmla="*/ 21 w 239"/>
                <a:gd name="T17" fmla="*/ 52 h 347"/>
                <a:gd name="T18" fmla="*/ 28 w 239"/>
                <a:gd name="T19" fmla="*/ 43 h 347"/>
                <a:gd name="T20" fmla="*/ 35 w 239"/>
                <a:gd name="T21" fmla="*/ 35 h 347"/>
                <a:gd name="T22" fmla="*/ 43 w 239"/>
                <a:gd name="T23" fmla="*/ 28 h 347"/>
                <a:gd name="T24" fmla="*/ 53 w 239"/>
                <a:gd name="T25" fmla="*/ 20 h 347"/>
                <a:gd name="T26" fmla="*/ 62 w 239"/>
                <a:gd name="T27" fmla="*/ 14 h 347"/>
                <a:gd name="T28" fmla="*/ 73 w 239"/>
                <a:gd name="T29" fmla="*/ 10 h 347"/>
                <a:gd name="T30" fmla="*/ 83 w 239"/>
                <a:gd name="T31" fmla="*/ 5 h 347"/>
                <a:gd name="T32" fmla="*/ 95 w 239"/>
                <a:gd name="T33" fmla="*/ 3 h 347"/>
                <a:gd name="T34" fmla="*/ 107 w 239"/>
                <a:gd name="T35" fmla="*/ 0 h 347"/>
                <a:gd name="T36" fmla="*/ 119 w 239"/>
                <a:gd name="T37" fmla="*/ 0 h 347"/>
                <a:gd name="T38" fmla="*/ 119 w 239"/>
                <a:gd name="T39" fmla="*/ 0 h 347"/>
                <a:gd name="T40" fmla="*/ 131 w 239"/>
                <a:gd name="T41" fmla="*/ 0 h 347"/>
                <a:gd name="T42" fmla="*/ 143 w 239"/>
                <a:gd name="T43" fmla="*/ 3 h 347"/>
                <a:gd name="T44" fmla="*/ 155 w 239"/>
                <a:gd name="T45" fmla="*/ 5 h 347"/>
                <a:gd name="T46" fmla="*/ 165 w 239"/>
                <a:gd name="T47" fmla="*/ 10 h 347"/>
                <a:gd name="T48" fmla="*/ 176 w 239"/>
                <a:gd name="T49" fmla="*/ 14 h 347"/>
                <a:gd name="T50" fmla="*/ 186 w 239"/>
                <a:gd name="T51" fmla="*/ 20 h 347"/>
                <a:gd name="T52" fmla="*/ 195 w 239"/>
                <a:gd name="T53" fmla="*/ 28 h 347"/>
                <a:gd name="T54" fmla="*/ 203 w 239"/>
                <a:gd name="T55" fmla="*/ 35 h 347"/>
                <a:gd name="T56" fmla="*/ 212 w 239"/>
                <a:gd name="T57" fmla="*/ 43 h 347"/>
                <a:gd name="T58" fmla="*/ 218 w 239"/>
                <a:gd name="T59" fmla="*/ 52 h 347"/>
                <a:gd name="T60" fmla="*/ 224 w 239"/>
                <a:gd name="T61" fmla="*/ 62 h 347"/>
                <a:gd name="T62" fmla="*/ 230 w 239"/>
                <a:gd name="T63" fmla="*/ 73 h 347"/>
                <a:gd name="T64" fmla="*/ 233 w 239"/>
                <a:gd name="T65" fmla="*/ 83 h 347"/>
                <a:gd name="T66" fmla="*/ 235 w 239"/>
                <a:gd name="T67" fmla="*/ 95 h 347"/>
                <a:gd name="T68" fmla="*/ 238 w 239"/>
                <a:gd name="T69" fmla="*/ 107 h 347"/>
                <a:gd name="T70" fmla="*/ 239 w 239"/>
                <a:gd name="T71" fmla="*/ 119 h 347"/>
                <a:gd name="T72" fmla="*/ 239 w 239"/>
                <a:gd name="T73" fmla="*/ 347 h 347"/>
                <a:gd name="T74" fmla="*/ 0 w 239"/>
                <a:gd name="T75" fmla="*/ 347 h 347"/>
                <a:gd name="T76" fmla="*/ 187 w 239"/>
                <a:gd name="T77" fmla="*/ 119 h 347"/>
                <a:gd name="T78" fmla="*/ 187 w 239"/>
                <a:gd name="T79" fmla="*/ 119 h 347"/>
                <a:gd name="T80" fmla="*/ 186 w 239"/>
                <a:gd name="T81" fmla="*/ 106 h 347"/>
                <a:gd name="T82" fmla="*/ 182 w 239"/>
                <a:gd name="T83" fmla="*/ 93 h 347"/>
                <a:gd name="T84" fmla="*/ 176 w 239"/>
                <a:gd name="T85" fmla="*/ 81 h 347"/>
                <a:gd name="T86" fmla="*/ 168 w 239"/>
                <a:gd name="T87" fmla="*/ 71 h 347"/>
                <a:gd name="T88" fmla="*/ 157 w 239"/>
                <a:gd name="T89" fmla="*/ 63 h 347"/>
                <a:gd name="T90" fmla="*/ 145 w 239"/>
                <a:gd name="T91" fmla="*/ 56 h 347"/>
                <a:gd name="T92" fmla="*/ 133 w 239"/>
                <a:gd name="T93" fmla="*/ 52 h 347"/>
                <a:gd name="T94" fmla="*/ 119 w 239"/>
                <a:gd name="T95" fmla="*/ 51 h 347"/>
                <a:gd name="T96" fmla="*/ 119 w 239"/>
                <a:gd name="T97" fmla="*/ 51 h 347"/>
                <a:gd name="T98" fmla="*/ 106 w 239"/>
                <a:gd name="T99" fmla="*/ 52 h 347"/>
                <a:gd name="T100" fmla="*/ 93 w 239"/>
                <a:gd name="T101" fmla="*/ 56 h 347"/>
                <a:gd name="T102" fmla="*/ 81 w 239"/>
                <a:gd name="T103" fmla="*/ 63 h 347"/>
                <a:gd name="T104" fmla="*/ 72 w 239"/>
                <a:gd name="T105" fmla="*/ 71 h 347"/>
                <a:gd name="T106" fmla="*/ 63 w 239"/>
                <a:gd name="T107" fmla="*/ 81 h 347"/>
                <a:gd name="T108" fmla="*/ 57 w 239"/>
                <a:gd name="T109" fmla="*/ 93 h 347"/>
                <a:gd name="T110" fmla="*/ 53 w 239"/>
                <a:gd name="T111" fmla="*/ 106 h 347"/>
                <a:gd name="T112" fmla="*/ 51 w 239"/>
                <a:gd name="T113" fmla="*/ 119 h 347"/>
                <a:gd name="T114" fmla="*/ 51 w 239"/>
                <a:gd name="T115" fmla="*/ 296 h 347"/>
                <a:gd name="T116" fmla="*/ 187 w 239"/>
                <a:gd name="T117" fmla="*/ 296 h 347"/>
                <a:gd name="T118" fmla="*/ 187 w 239"/>
                <a:gd name="T119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" h="347">
                  <a:moveTo>
                    <a:pt x="0" y="347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07"/>
                  </a:lnTo>
                  <a:lnTo>
                    <a:pt x="3" y="95"/>
                  </a:lnTo>
                  <a:lnTo>
                    <a:pt x="5" y="83"/>
                  </a:lnTo>
                  <a:lnTo>
                    <a:pt x="10" y="73"/>
                  </a:lnTo>
                  <a:lnTo>
                    <a:pt x="15" y="62"/>
                  </a:lnTo>
                  <a:lnTo>
                    <a:pt x="21" y="52"/>
                  </a:lnTo>
                  <a:lnTo>
                    <a:pt x="28" y="43"/>
                  </a:lnTo>
                  <a:lnTo>
                    <a:pt x="35" y="35"/>
                  </a:lnTo>
                  <a:lnTo>
                    <a:pt x="43" y="28"/>
                  </a:lnTo>
                  <a:lnTo>
                    <a:pt x="53" y="20"/>
                  </a:lnTo>
                  <a:lnTo>
                    <a:pt x="62" y="14"/>
                  </a:lnTo>
                  <a:lnTo>
                    <a:pt x="73" y="10"/>
                  </a:lnTo>
                  <a:lnTo>
                    <a:pt x="83" y="5"/>
                  </a:lnTo>
                  <a:lnTo>
                    <a:pt x="95" y="3"/>
                  </a:lnTo>
                  <a:lnTo>
                    <a:pt x="107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1" y="0"/>
                  </a:lnTo>
                  <a:lnTo>
                    <a:pt x="143" y="3"/>
                  </a:lnTo>
                  <a:lnTo>
                    <a:pt x="155" y="5"/>
                  </a:lnTo>
                  <a:lnTo>
                    <a:pt x="165" y="10"/>
                  </a:lnTo>
                  <a:lnTo>
                    <a:pt x="176" y="14"/>
                  </a:lnTo>
                  <a:lnTo>
                    <a:pt x="186" y="20"/>
                  </a:lnTo>
                  <a:lnTo>
                    <a:pt x="195" y="28"/>
                  </a:lnTo>
                  <a:lnTo>
                    <a:pt x="203" y="35"/>
                  </a:lnTo>
                  <a:lnTo>
                    <a:pt x="212" y="43"/>
                  </a:lnTo>
                  <a:lnTo>
                    <a:pt x="218" y="52"/>
                  </a:lnTo>
                  <a:lnTo>
                    <a:pt x="224" y="62"/>
                  </a:lnTo>
                  <a:lnTo>
                    <a:pt x="230" y="73"/>
                  </a:lnTo>
                  <a:lnTo>
                    <a:pt x="233" y="83"/>
                  </a:lnTo>
                  <a:lnTo>
                    <a:pt x="235" y="95"/>
                  </a:lnTo>
                  <a:lnTo>
                    <a:pt x="238" y="107"/>
                  </a:lnTo>
                  <a:lnTo>
                    <a:pt x="239" y="119"/>
                  </a:lnTo>
                  <a:lnTo>
                    <a:pt x="239" y="347"/>
                  </a:lnTo>
                  <a:lnTo>
                    <a:pt x="0" y="347"/>
                  </a:lnTo>
                  <a:close/>
                  <a:moveTo>
                    <a:pt x="187" y="119"/>
                  </a:moveTo>
                  <a:lnTo>
                    <a:pt x="187" y="119"/>
                  </a:lnTo>
                  <a:lnTo>
                    <a:pt x="186" y="106"/>
                  </a:lnTo>
                  <a:lnTo>
                    <a:pt x="182" y="93"/>
                  </a:lnTo>
                  <a:lnTo>
                    <a:pt x="176" y="81"/>
                  </a:lnTo>
                  <a:lnTo>
                    <a:pt x="168" y="71"/>
                  </a:lnTo>
                  <a:lnTo>
                    <a:pt x="157" y="63"/>
                  </a:lnTo>
                  <a:lnTo>
                    <a:pt x="145" y="56"/>
                  </a:lnTo>
                  <a:lnTo>
                    <a:pt x="133" y="52"/>
                  </a:lnTo>
                  <a:lnTo>
                    <a:pt x="119" y="51"/>
                  </a:lnTo>
                  <a:lnTo>
                    <a:pt x="119" y="51"/>
                  </a:lnTo>
                  <a:lnTo>
                    <a:pt x="106" y="52"/>
                  </a:lnTo>
                  <a:lnTo>
                    <a:pt x="93" y="56"/>
                  </a:lnTo>
                  <a:lnTo>
                    <a:pt x="81" y="63"/>
                  </a:lnTo>
                  <a:lnTo>
                    <a:pt x="72" y="71"/>
                  </a:lnTo>
                  <a:lnTo>
                    <a:pt x="63" y="81"/>
                  </a:lnTo>
                  <a:lnTo>
                    <a:pt x="57" y="93"/>
                  </a:lnTo>
                  <a:lnTo>
                    <a:pt x="53" y="106"/>
                  </a:lnTo>
                  <a:lnTo>
                    <a:pt x="51" y="119"/>
                  </a:lnTo>
                  <a:lnTo>
                    <a:pt x="51" y="296"/>
                  </a:lnTo>
                  <a:lnTo>
                    <a:pt x="187" y="296"/>
                  </a:lnTo>
                  <a:lnTo>
                    <a:pt x="187" y="11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/>
          </p:nvSpPr>
          <p:spPr bwMode="auto">
            <a:xfrm>
              <a:off x="4584575" y="1809157"/>
              <a:ext cx="145622" cy="45986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52" name="Freeform 71"/>
            <p:cNvSpPr>
              <a:spLocks noEditPoints="1"/>
            </p:cNvSpPr>
            <p:nvPr/>
          </p:nvSpPr>
          <p:spPr bwMode="auto">
            <a:xfrm>
              <a:off x="4573078" y="1797661"/>
              <a:ext cx="169893" cy="70257"/>
            </a:xfrm>
            <a:custGeom>
              <a:avLst/>
              <a:gdLst>
                <a:gd name="T0" fmla="*/ 369 w 398"/>
                <a:gd name="T1" fmla="*/ 165 h 165"/>
                <a:gd name="T2" fmla="*/ 27 w 398"/>
                <a:gd name="T3" fmla="*/ 165 h 165"/>
                <a:gd name="T4" fmla="*/ 27 w 398"/>
                <a:gd name="T5" fmla="*/ 165 h 165"/>
                <a:gd name="T6" fmla="*/ 21 w 398"/>
                <a:gd name="T7" fmla="*/ 165 h 165"/>
                <a:gd name="T8" fmla="*/ 16 w 398"/>
                <a:gd name="T9" fmla="*/ 163 h 165"/>
                <a:gd name="T10" fmla="*/ 12 w 398"/>
                <a:gd name="T11" fmla="*/ 160 h 165"/>
                <a:gd name="T12" fmla="*/ 7 w 398"/>
                <a:gd name="T13" fmla="*/ 157 h 165"/>
                <a:gd name="T14" fmla="*/ 5 w 398"/>
                <a:gd name="T15" fmla="*/ 153 h 165"/>
                <a:gd name="T16" fmla="*/ 1 w 398"/>
                <a:gd name="T17" fmla="*/ 148 h 165"/>
                <a:gd name="T18" fmla="*/ 0 w 398"/>
                <a:gd name="T19" fmla="*/ 143 h 165"/>
                <a:gd name="T20" fmla="*/ 0 w 398"/>
                <a:gd name="T21" fmla="*/ 137 h 165"/>
                <a:gd name="T22" fmla="*/ 0 w 398"/>
                <a:gd name="T23" fmla="*/ 27 h 165"/>
                <a:gd name="T24" fmla="*/ 0 w 398"/>
                <a:gd name="T25" fmla="*/ 27 h 165"/>
                <a:gd name="T26" fmla="*/ 0 w 398"/>
                <a:gd name="T27" fmla="*/ 21 h 165"/>
                <a:gd name="T28" fmla="*/ 1 w 398"/>
                <a:gd name="T29" fmla="*/ 16 h 165"/>
                <a:gd name="T30" fmla="*/ 5 w 398"/>
                <a:gd name="T31" fmla="*/ 11 h 165"/>
                <a:gd name="T32" fmla="*/ 7 w 398"/>
                <a:gd name="T33" fmla="*/ 8 h 165"/>
                <a:gd name="T34" fmla="*/ 12 w 398"/>
                <a:gd name="T35" fmla="*/ 4 h 165"/>
                <a:gd name="T36" fmla="*/ 16 w 398"/>
                <a:gd name="T37" fmla="*/ 2 h 165"/>
                <a:gd name="T38" fmla="*/ 21 w 398"/>
                <a:gd name="T39" fmla="*/ 0 h 165"/>
                <a:gd name="T40" fmla="*/ 27 w 398"/>
                <a:gd name="T41" fmla="*/ 0 h 165"/>
                <a:gd name="T42" fmla="*/ 369 w 398"/>
                <a:gd name="T43" fmla="*/ 0 h 165"/>
                <a:gd name="T44" fmla="*/ 369 w 398"/>
                <a:gd name="T45" fmla="*/ 0 h 165"/>
                <a:gd name="T46" fmla="*/ 375 w 398"/>
                <a:gd name="T47" fmla="*/ 0 h 165"/>
                <a:gd name="T48" fmla="*/ 380 w 398"/>
                <a:gd name="T49" fmla="*/ 2 h 165"/>
                <a:gd name="T50" fmla="*/ 384 w 398"/>
                <a:gd name="T51" fmla="*/ 4 h 165"/>
                <a:gd name="T52" fmla="*/ 389 w 398"/>
                <a:gd name="T53" fmla="*/ 8 h 165"/>
                <a:gd name="T54" fmla="*/ 393 w 398"/>
                <a:gd name="T55" fmla="*/ 11 h 165"/>
                <a:gd name="T56" fmla="*/ 395 w 398"/>
                <a:gd name="T57" fmla="*/ 16 h 165"/>
                <a:gd name="T58" fmla="*/ 396 w 398"/>
                <a:gd name="T59" fmla="*/ 21 h 165"/>
                <a:gd name="T60" fmla="*/ 398 w 398"/>
                <a:gd name="T61" fmla="*/ 27 h 165"/>
                <a:gd name="T62" fmla="*/ 398 w 398"/>
                <a:gd name="T63" fmla="*/ 137 h 165"/>
                <a:gd name="T64" fmla="*/ 398 w 398"/>
                <a:gd name="T65" fmla="*/ 137 h 165"/>
                <a:gd name="T66" fmla="*/ 396 w 398"/>
                <a:gd name="T67" fmla="*/ 143 h 165"/>
                <a:gd name="T68" fmla="*/ 395 w 398"/>
                <a:gd name="T69" fmla="*/ 148 h 165"/>
                <a:gd name="T70" fmla="*/ 393 w 398"/>
                <a:gd name="T71" fmla="*/ 153 h 165"/>
                <a:gd name="T72" fmla="*/ 389 w 398"/>
                <a:gd name="T73" fmla="*/ 157 h 165"/>
                <a:gd name="T74" fmla="*/ 384 w 398"/>
                <a:gd name="T75" fmla="*/ 160 h 165"/>
                <a:gd name="T76" fmla="*/ 380 w 398"/>
                <a:gd name="T77" fmla="*/ 163 h 165"/>
                <a:gd name="T78" fmla="*/ 375 w 398"/>
                <a:gd name="T79" fmla="*/ 165 h 165"/>
                <a:gd name="T80" fmla="*/ 369 w 398"/>
                <a:gd name="T81" fmla="*/ 165 h 165"/>
                <a:gd name="T82" fmla="*/ 369 w 398"/>
                <a:gd name="T83" fmla="*/ 165 h 165"/>
                <a:gd name="T84" fmla="*/ 56 w 398"/>
                <a:gd name="T85" fmla="*/ 109 h 165"/>
                <a:gd name="T86" fmla="*/ 342 w 398"/>
                <a:gd name="T87" fmla="*/ 109 h 165"/>
                <a:gd name="T88" fmla="*/ 342 w 398"/>
                <a:gd name="T89" fmla="*/ 55 h 165"/>
                <a:gd name="T90" fmla="*/ 56 w 398"/>
                <a:gd name="T91" fmla="*/ 55 h 165"/>
                <a:gd name="T92" fmla="*/ 56 w 398"/>
                <a:gd name="T93" fmla="*/ 10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8" h="165">
                  <a:moveTo>
                    <a:pt x="369" y="165"/>
                  </a:moveTo>
                  <a:lnTo>
                    <a:pt x="27" y="165"/>
                  </a:lnTo>
                  <a:lnTo>
                    <a:pt x="27" y="165"/>
                  </a:lnTo>
                  <a:lnTo>
                    <a:pt x="21" y="165"/>
                  </a:lnTo>
                  <a:lnTo>
                    <a:pt x="16" y="163"/>
                  </a:lnTo>
                  <a:lnTo>
                    <a:pt x="12" y="160"/>
                  </a:lnTo>
                  <a:lnTo>
                    <a:pt x="7" y="157"/>
                  </a:lnTo>
                  <a:lnTo>
                    <a:pt x="5" y="153"/>
                  </a:lnTo>
                  <a:lnTo>
                    <a:pt x="1" y="148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0" y="2"/>
                  </a:lnTo>
                  <a:lnTo>
                    <a:pt x="384" y="4"/>
                  </a:lnTo>
                  <a:lnTo>
                    <a:pt x="389" y="8"/>
                  </a:lnTo>
                  <a:lnTo>
                    <a:pt x="393" y="11"/>
                  </a:lnTo>
                  <a:lnTo>
                    <a:pt x="395" y="16"/>
                  </a:lnTo>
                  <a:lnTo>
                    <a:pt x="396" y="21"/>
                  </a:lnTo>
                  <a:lnTo>
                    <a:pt x="398" y="27"/>
                  </a:lnTo>
                  <a:lnTo>
                    <a:pt x="398" y="137"/>
                  </a:lnTo>
                  <a:lnTo>
                    <a:pt x="398" y="137"/>
                  </a:lnTo>
                  <a:lnTo>
                    <a:pt x="396" y="143"/>
                  </a:lnTo>
                  <a:lnTo>
                    <a:pt x="395" y="148"/>
                  </a:lnTo>
                  <a:lnTo>
                    <a:pt x="393" y="153"/>
                  </a:lnTo>
                  <a:lnTo>
                    <a:pt x="389" y="157"/>
                  </a:lnTo>
                  <a:lnTo>
                    <a:pt x="384" y="160"/>
                  </a:lnTo>
                  <a:lnTo>
                    <a:pt x="380" y="163"/>
                  </a:lnTo>
                  <a:lnTo>
                    <a:pt x="375" y="165"/>
                  </a:lnTo>
                  <a:lnTo>
                    <a:pt x="369" y="165"/>
                  </a:lnTo>
                  <a:lnTo>
                    <a:pt x="369" y="165"/>
                  </a:lnTo>
                  <a:close/>
                  <a:moveTo>
                    <a:pt x="56" y="109"/>
                  </a:moveTo>
                  <a:lnTo>
                    <a:pt x="342" y="109"/>
                  </a:lnTo>
                  <a:lnTo>
                    <a:pt x="342" y="55"/>
                  </a:lnTo>
                  <a:lnTo>
                    <a:pt x="56" y="55"/>
                  </a:lnTo>
                  <a:lnTo>
                    <a:pt x="56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353" name="그룹 113"/>
          <p:cNvGrpSpPr/>
          <p:nvPr/>
        </p:nvGrpSpPr>
        <p:grpSpPr>
          <a:xfrm>
            <a:off x="7192557" y="3789631"/>
            <a:ext cx="502100" cy="440088"/>
            <a:chOff x="1726203" y="4149080"/>
            <a:chExt cx="529957" cy="464505"/>
          </a:xfrm>
        </p:grpSpPr>
        <p:sp>
          <p:nvSpPr>
            <p:cNvPr id="354" name="Freeform 72"/>
            <p:cNvSpPr/>
            <p:nvPr/>
          </p:nvSpPr>
          <p:spPr bwMode="auto">
            <a:xfrm>
              <a:off x="1997515" y="4149080"/>
              <a:ext cx="118237" cy="145686"/>
            </a:xfrm>
            <a:custGeom>
              <a:avLst/>
              <a:gdLst>
                <a:gd name="T0" fmla="*/ 226 w 335"/>
                <a:gd name="T1" fmla="*/ 414 h 414"/>
                <a:gd name="T2" fmla="*/ 203 w 335"/>
                <a:gd name="T3" fmla="*/ 413 h 414"/>
                <a:gd name="T4" fmla="*/ 158 w 335"/>
                <a:gd name="T5" fmla="*/ 404 h 414"/>
                <a:gd name="T6" fmla="*/ 118 w 335"/>
                <a:gd name="T7" fmla="*/ 389 h 414"/>
                <a:gd name="T8" fmla="*/ 82 w 335"/>
                <a:gd name="T9" fmla="*/ 366 h 414"/>
                <a:gd name="T10" fmla="*/ 51 w 335"/>
                <a:gd name="T11" fmla="*/ 338 h 414"/>
                <a:gd name="T12" fmla="*/ 27 w 335"/>
                <a:gd name="T13" fmla="*/ 306 h 414"/>
                <a:gd name="T14" fmla="*/ 10 w 335"/>
                <a:gd name="T15" fmla="*/ 269 h 414"/>
                <a:gd name="T16" fmla="*/ 1 w 335"/>
                <a:gd name="T17" fmla="*/ 228 h 414"/>
                <a:gd name="T18" fmla="*/ 0 w 335"/>
                <a:gd name="T19" fmla="*/ 207 h 414"/>
                <a:gd name="T20" fmla="*/ 5 w 335"/>
                <a:gd name="T21" fmla="*/ 166 h 414"/>
                <a:gd name="T22" fmla="*/ 18 w 335"/>
                <a:gd name="T23" fmla="*/ 126 h 414"/>
                <a:gd name="T24" fmla="*/ 38 w 335"/>
                <a:gd name="T25" fmla="*/ 92 h 414"/>
                <a:gd name="T26" fmla="*/ 67 w 335"/>
                <a:gd name="T27" fmla="*/ 61 h 414"/>
                <a:gd name="T28" fmla="*/ 100 w 335"/>
                <a:gd name="T29" fmla="*/ 36 h 414"/>
                <a:gd name="T30" fmla="*/ 138 w 335"/>
                <a:gd name="T31" fmla="*/ 17 h 414"/>
                <a:gd name="T32" fmla="*/ 181 w 335"/>
                <a:gd name="T33" fmla="*/ 5 h 414"/>
                <a:gd name="T34" fmla="*/ 226 w 335"/>
                <a:gd name="T35" fmla="*/ 0 h 414"/>
                <a:gd name="T36" fmla="*/ 310 w 335"/>
                <a:gd name="T37" fmla="*/ 0 h 414"/>
                <a:gd name="T38" fmla="*/ 319 w 335"/>
                <a:gd name="T39" fmla="*/ 3 h 414"/>
                <a:gd name="T40" fmla="*/ 328 w 335"/>
                <a:gd name="T41" fmla="*/ 8 h 414"/>
                <a:gd name="T42" fmla="*/ 332 w 335"/>
                <a:gd name="T43" fmla="*/ 16 h 414"/>
                <a:gd name="T44" fmla="*/ 335 w 335"/>
                <a:gd name="T45" fmla="*/ 25 h 414"/>
                <a:gd name="T46" fmla="*/ 335 w 335"/>
                <a:gd name="T47" fmla="*/ 31 h 414"/>
                <a:gd name="T48" fmla="*/ 330 w 335"/>
                <a:gd name="T49" fmla="*/ 40 h 414"/>
                <a:gd name="T50" fmla="*/ 324 w 335"/>
                <a:gd name="T51" fmla="*/ 47 h 414"/>
                <a:gd name="T52" fmla="*/ 315 w 335"/>
                <a:gd name="T53" fmla="*/ 50 h 414"/>
                <a:gd name="T54" fmla="*/ 226 w 335"/>
                <a:gd name="T55" fmla="*/ 50 h 414"/>
                <a:gd name="T56" fmla="*/ 208 w 335"/>
                <a:gd name="T57" fmla="*/ 52 h 414"/>
                <a:gd name="T58" fmla="*/ 173 w 335"/>
                <a:gd name="T59" fmla="*/ 57 h 414"/>
                <a:gd name="T60" fmla="*/ 141 w 335"/>
                <a:gd name="T61" fmla="*/ 69 h 414"/>
                <a:gd name="T62" fmla="*/ 114 w 335"/>
                <a:gd name="T63" fmla="*/ 86 h 414"/>
                <a:gd name="T64" fmla="*/ 90 w 335"/>
                <a:gd name="T65" fmla="*/ 107 h 414"/>
                <a:gd name="T66" fmla="*/ 71 w 335"/>
                <a:gd name="T67" fmla="*/ 132 h 414"/>
                <a:gd name="T68" fmla="*/ 57 w 335"/>
                <a:gd name="T69" fmla="*/ 161 h 414"/>
                <a:gd name="T70" fmla="*/ 51 w 335"/>
                <a:gd name="T71" fmla="*/ 192 h 414"/>
                <a:gd name="T72" fmla="*/ 50 w 335"/>
                <a:gd name="T73" fmla="*/ 207 h 414"/>
                <a:gd name="T74" fmla="*/ 53 w 335"/>
                <a:gd name="T75" fmla="*/ 239 h 414"/>
                <a:gd name="T76" fmla="*/ 63 w 335"/>
                <a:gd name="T77" fmla="*/ 268 h 414"/>
                <a:gd name="T78" fmla="*/ 80 w 335"/>
                <a:gd name="T79" fmla="*/ 295 h 414"/>
                <a:gd name="T80" fmla="*/ 101 w 335"/>
                <a:gd name="T81" fmla="*/ 318 h 414"/>
                <a:gd name="T82" fmla="*/ 127 w 335"/>
                <a:gd name="T83" fmla="*/ 337 h 414"/>
                <a:gd name="T84" fmla="*/ 157 w 335"/>
                <a:gd name="T85" fmla="*/ 351 h 414"/>
                <a:gd name="T86" fmla="*/ 190 w 335"/>
                <a:gd name="T87" fmla="*/ 360 h 414"/>
                <a:gd name="T88" fmla="*/ 226 w 335"/>
                <a:gd name="T89" fmla="*/ 364 h 414"/>
                <a:gd name="T90" fmla="*/ 310 w 335"/>
                <a:gd name="T91" fmla="*/ 364 h 414"/>
                <a:gd name="T92" fmla="*/ 319 w 335"/>
                <a:gd name="T93" fmla="*/ 365 h 414"/>
                <a:gd name="T94" fmla="*/ 328 w 335"/>
                <a:gd name="T95" fmla="*/ 371 h 414"/>
                <a:gd name="T96" fmla="*/ 332 w 335"/>
                <a:gd name="T97" fmla="*/ 379 h 414"/>
                <a:gd name="T98" fmla="*/ 335 w 335"/>
                <a:gd name="T99" fmla="*/ 389 h 414"/>
                <a:gd name="T100" fmla="*/ 335 w 335"/>
                <a:gd name="T101" fmla="*/ 394 h 414"/>
                <a:gd name="T102" fmla="*/ 330 w 335"/>
                <a:gd name="T103" fmla="*/ 402 h 414"/>
                <a:gd name="T104" fmla="*/ 324 w 335"/>
                <a:gd name="T105" fmla="*/ 409 h 414"/>
                <a:gd name="T106" fmla="*/ 315 w 335"/>
                <a:gd name="T107" fmla="*/ 413 h 414"/>
                <a:gd name="T108" fmla="*/ 310 w 335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5" h="414">
                  <a:moveTo>
                    <a:pt x="310" y="414"/>
                  </a:moveTo>
                  <a:lnTo>
                    <a:pt x="226" y="414"/>
                  </a:lnTo>
                  <a:lnTo>
                    <a:pt x="226" y="414"/>
                  </a:lnTo>
                  <a:lnTo>
                    <a:pt x="203" y="413"/>
                  </a:lnTo>
                  <a:lnTo>
                    <a:pt x="181" y="409"/>
                  </a:lnTo>
                  <a:lnTo>
                    <a:pt x="158" y="404"/>
                  </a:lnTo>
                  <a:lnTo>
                    <a:pt x="138" y="397"/>
                  </a:lnTo>
                  <a:lnTo>
                    <a:pt x="118" y="389"/>
                  </a:lnTo>
                  <a:lnTo>
                    <a:pt x="100" y="378"/>
                  </a:lnTo>
                  <a:lnTo>
                    <a:pt x="82" y="366"/>
                  </a:lnTo>
                  <a:lnTo>
                    <a:pt x="67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8" y="288"/>
                  </a:lnTo>
                  <a:lnTo>
                    <a:pt x="10" y="269"/>
                  </a:lnTo>
                  <a:lnTo>
                    <a:pt x="5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5" y="166"/>
                  </a:lnTo>
                  <a:lnTo>
                    <a:pt x="10" y="145"/>
                  </a:lnTo>
                  <a:lnTo>
                    <a:pt x="18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7" y="61"/>
                  </a:lnTo>
                  <a:lnTo>
                    <a:pt x="82" y="48"/>
                  </a:lnTo>
                  <a:lnTo>
                    <a:pt x="100" y="36"/>
                  </a:lnTo>
                  <a:lnTo>
                    <a:pt x="118" y="25"/>
                  </a:lnTo>
                  <a:lnTo>
                    <a:pt x="138" y="17"/>
                  </a:lnTo>
                  <a:lnTo>
                    <a:pt x="158" y="10"/>
                  </a:lnTo>
                  <a:lnTo>
                    <a:pt x="181" y="5"/>
                  </a:lnTo>
                  <a:lnTo>
                    <a:pt x="203" y="2"/>
                  </a:lnTo>
                  <a:lnTo>
                    <a:pt x="226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5" y="2"/>
                  </a:lnTo>
                  <a:lnTo>
                    <a:pt x="319" y="3"/>
                  </a:lnTo>
                  <a:lnTo>
                    <a:pt x="324" y="5"/>
                  </a:lnTo>
                  <a:lnTo>
                    <a:pt x="328" y="8"/>
                  </a:lnTo>
                  <a:lnTo>
                    <a:pt x="330" y="12"/>
                  </a:lnTo>
                  <a:lnTo>
                    <a:pt x="332" y="16"/>
                  </a:lnTo>
                  <a:lnTo>
                    <a:pt x="335" y="21"/>
                  </a:lnTo>
                  <a:lnTo>
                    <a:pt x="335" y="25"/>
                  </a:lnTo>
                  <a:lnTo>
                    <a:pt x="335" y="25"/>
                  </a:lnTo>
                  <a:lnTo>
                    <a:pt x="335" y="31"/>
                  </a:lnTo>
                  <a:lnTo>
                    <a:pt x="332" y="36"/>
                  </a:lnTo>
                  <a:lnTo>
                    <a:pt x="330" y="40"/>
                  </a:lnTo>
                  <a:lnTo>
                    <a:pt x="328" y="43"/>
                  </a:lnTo>
                  <a:lnTo>
                    <a:pt x="324" y="47"/>
                  </a:lnTo>
                  <a:lnTo>
                    <a:pt x="319" y="49"/>
                  </a:lnTo>
                  <a:lnTo>
                    <a:pt x="315" y="50"/>
                  </a:lnTo>
                  <a:lnTo>
                    <a:pt x="310" y="50"/>
                  </a:lnTo>
                  <a:lnTo>
                    <a:pt x="226" y="50"/>
                  </a:lnTo>
                  <a:lnTo>
                    <a:pt x="226" y="50"/>
                  </a:lnTo>
                  <a:lnTo>
                    <a:pt x="208" y="52"/>
                  </a:lnTo>
                  <a:lnTo>
                    <a:pt x="190" y="54"/>
                  </a:lnTo>
                  <a:lnTo>
                    <a:pt x="173" y="57"/>
                  </a:lnTo>
                  <a:lnTo>
                    <a:pt x="157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1" y="97"/>
                  </a:lnTo>
                  <a:lnTo>
                    <a:pt x="90" y="107"/>
                  </a:lnTo>
                  <a:lnTo>
                    <a:pt x="80" y="119"/>
                  </a:lnTo>
                  <a:lnTo>
                    <a:pt x="71" y="132"/>
                  </a:lnTo>
                  <a:lnTo>
                    <a:pt x="63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51" y="192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1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3" y="268"/>
                  </a:lnTo>
                  <a:lnTo>
                    <a:pt x="71" y="282"/>
                  </a:lnTo>
                  <a:lnTo>
                    <a:pt x="80" y="295"/>
                  </a:lnTo>
                  <a:lnTo>
                    <a:pt x="90" y="307"/>
                  </a:lnTo>
                  <a:lnTo>
                    <a:pt x="101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7" y="351"/>
                  </a:lnTo>
                  <a:lnTo>
                    <a:pt x="173" y="357"/>
                  </a:lnTo>
                  <a:lnTo>
                    <a:pt x="190" y="360"/>
                  </a:lnTo>
                  <a:lnTo>
                    <a:pt x="208" y="363"/>
                  </a:lnTo>
                  <a:lnTo>
                    <a:pt x="226" y="364"/>
                  </a:lnTo>
                  <a:lnTo>
                    <a:pt x="310" y="364"/>
                  </a:lnTo>
                  <a:lnTo>
                    <a:pt x="310" y="364"/>
                  </a:lnTo>
                  <a:lnTo>
                    <a:pt x="315" y="364"/>
                  </a:lnTo>
                  <a:lnTo>
                    <a:pt x="319" y="365"/>
                  </a:lnTo>
                  <a:lnTo>
                    <a:pt x="324" y="367"/>
                  </a:lnTo>
                  <a:lnTo>
                    <a:pt x="328" y="371"/>
                  </a:lnTo>
                  <a:lnTo>
                    <a:pt x="330" y="375"/>
                  </a:lnTo>
                  <a:lnTo>
                    <a:pt x="332" y="379"/>
                  </a:lnTo>
                  <a:lnTo>
                    <a:pt x="335" y="383"/>
                  </a:lnTo>
                  <a:lnTo>
                    <a:pt x="335" y="389"/>
                  </a:lnTo>
                  <a:lnTo>
                    <a:pt x="335" y="389"/>
                  </a:lnTo>
                  <a:lnTo>
                    <a:pt x="335" y="394"/>
                  </a:lnTo>
                  <a:lnTo>
                    <a:pt x="332" y="398"/>
                  </a:lnTo>
                  <a:lnTo>
                    <a:pt x="330" y="402"/>
                  </a:lnTo>
                  <a:lnTo>
                    <a:pt x="328" y="407"/>
                  </a:lnTo>
                  <a:lnTo>
                    <a:pt x="324" y="409"/>
                  </a:lnTo>
                  <a:lnTo>
                    <a:pt x="319" y="411"/>
                  </a:lnTo>
                  <a:lnTo>
                    <a:pt x="315" y="413"/>
                  </a:lnTo>
                  <a:lnTo>
                    <a:pt x="310" y="414"/>
                  </a:lnTo>
                  <a:lnTo>
                    <a:pt x="3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55" name="Freeform 73"/>
            <p:cNvSpPr>
              <a:spLocks noEditPoints="1"/>
            </p:cNvSpPr>
            <p:nvPr/>
          </p:nvSpPr>
          <p:spPr bwMode="auto">
            <a:xfrm>
              <a:off x="1826493" y="4149080"/>
              <a:ext cx="188969" cy="145686"/>
            </a:xfrm>
            <a:custGeom>
              <a:avLst/>
              <a:gdLst>
                <a:gd name="T0" fmla="*/ 225 w 535"/>
                <a:gd name="T1" fmla="*/ 414 h 414"/>
                <a:gd name="T2" fmla="*/ 157 w 535"/>
                <a:gd name="T3" fmla="*/ 404 h 414"/>
                <a:gd name="T4" fmla="*/ 98 w 535"/>
                <a:gd name="T5" fmla="*/ 378 h 414"/>
                <a:gd name="T6" fmla="*/ 51 w 535"/>
                <a:gd name="T7" fmla="*/ 338 h 414"/>
                <a:gd name="T8" fmla="*/ 17 w 535"/>
                <a:gd name="T9" fmla="*/ 288 h 414"/>
                <a:gd name="T10" fmla="*/ 1 w 535"/>
                <a:gd name="T11" fmla="*/ 228 h 414"/>
                <a:gd name="T12" fmla="*/ 1 w 535"/>
                <a:gd name="T13" fmla="*/ 186 h 414"/>
                <a:gd name="T14" fmla="*/ 17 w 535"/>
                <a:gd name="T15" fmla="*/ 126 h 414"/>
                <a:gd name="T16" fmla="*/ 51 w 535"/>
                <a:gd name="T17" fmla="*/ 76 h 414"/>
                <a:gd name="T18" fmla="*/ 98 w 535"/>
                <a:gd name="T19" fmla="*/ 36 h 414"/>
                <a:gd name="T20" fmla="*/ 157 w 535"/>
                <a:gd name="T21" fmla="*/ 10 h 414"/>
                <a:gd name="T22" fmla="*/ 225 w 535"/>
                <a:gd name="T23" fmla="*/ 0 h 414"/>
                <a:gd name="T24" fmla="*/ 332 w 535"/>
                <a:gd name="T25" fmla="*/ 2 h 414"/>
                <a:gd name="T26" fmla="*/ 397 w 535"/>
                <a:gd name="T27" fmla="*/ 17 h 414"/>
                <a:gd name="T28" fmla="*/ 453 w 535"/>
                <a:gd name="T29" fmla="*/ 48 h 414"/>
                <a:gd name="T30" fmla="*/ 496 w 535"/>
                <a:gd name="T31" fmla="*/ 92 h 414"/>
                <a:gd name="T32" fmla="*/ 524 w 535"/>
                <a:gd name="T33" fmla="*/ 145 h 414"/>
                <a:gd name="T34" fmla="*/ 535 w 535"/>
                <a:gd name="T35" fmla="*/ 207 h 414"/>
                <a:gd name="T36" fmla="*/ 530 w 535"/>
                <a:gd name="T37" fmla="*/ 249 h 414"/>
                <a:gd name="T38" fmla="*/ 508 w 535"/>
                <a:gd name="T39" fmla="*/ 306 h 414"/>
                <a:gd name="T40" fmla="*/ 468 w 535"/>
                <a:gd name="T41" fmla="*/ 353 h 414"/>
                <a:gd name="T42" fmla="*/ 416 w 535"/>
                <a:gd name="T43" fmla="*/ 389 h 414"/>
                <a:gd name="T44" fmla="*/ 354 w 535"/>
                <a:gd name="T45" fmla="*/ 409 h 414"/>
                <a:gd name="T46" fmla="*/ 309 w 535"/>
                <a:gd name="T47" fmla="*/ 414 h 414"/>
                <a:gd name="T48" fmla="*/ 207 w 535"/>
                <a:gd name="T49" fmla="*/ 52 h 414"/>
                <a:gd name="T50" fmla="*/ 156 w 535"/>
                <a:gd name="T51" fmla="*/ 63 h 414"/>
                <a:gd name="T52" fmla="*/ 114 w 535"/>
                <a:gd name="T53" fmla="*/ 86 h 414"/>
                <a:gd name="T54" fmla="*/ 79 w 535"/>
                <a:gd name="T55" fmla="*/ 119 h 414"/>
                <a:gd name="T56" fmla="*/ 57 w 535"/>
                <a:gd name="T57" fmla="*/ 161 h 414"/>
                <a:gd name="T58" fmla="*/ 49 w 535"/>
                <a:gd name="T59" fmla="*/ 207 h 414"/>
                <a:gd name="T60" fmla="*/ 53 w 535"/>
                <a:gd name="T61" fmla="*/ 239 h 414"/>
                <a:gd name="T62" fmla="*/ 70 w 535"/>
                <a:gd name="T63" fmla="*/ 282 h 414"/>
                <a:gd name="T64" fmla="*/ 100 w 535"/>
                <a:gd name="T65" fmla="*/ 318 h 414"/>
                <a:gd name="T66" fmla="*/ 141 w 535"/>
                <a:gd name="T67" fmla="*/ 345 h 414"/>
                <a:gd name="T68" fmla="*/ 189 w 535"/>
                <a:gd name="T69" fmla="*/ 360 h 414"/>
                <a:gd name="T70" fmla="*/ 309 w 535"/>
                <a:gd name="T71" fmla="*/ 364 h 414"/>
                <a:gd name="T72" fmla="*/ 345 w 535"/>
                <a:gd name="T73" fmla="*/ 360 h 414"/>
                <a:gd name="T74" fmla="*/ 392 w 535"/>
                <a:gd name="T75" fmla="*/ 345 h 414"/>
                <a:gd name="T76" fmla="*/ 434 w 535"/>
                <a:gd name="T77" fmla="*/ 318 h 414"/>
                <a:gd name="T78" fmla="*/ 464 w 535"/>
                <a:gd name="T79" fmla="*/ 282 h 414"/>
                <a:gd name="T80" fmla="*/ 482 w 535"/>
                <a:gd name="T81" fmla="*/ 239 h 414"/>
                <a:gd name="T82" fmla="*/ 485 w 535"/>
                <a:gd name="T83" fmla="*/ 207 h 414"/>
                <a:gd name="T84" fmla="*/ 477 w 535"/>
                <a:gd name="T85" fmla="*/ 161 h 414"/>
                <a:gd name="T86" fmla="*/ 455 w 535"/>
                <a:gd name="T87" fmla="*/ 119 h 414"/>
                <a:gd name="T88" fmla="*/ 421 w 535"/>
                <a:gd name="T89" fmla="*/ 86 h 414"/>
                <a:gd name="T90" fmla="*/ 377 w 535"/>
                <a:gd name="T91" fmla="*/ 63 h 414"/>
                <a:gd name="T92" fmla="*/ 327 w 535"/>
                <a:gd name="T93" fmla="*/ 5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5" h="414">
                  <a:moveTo>
                    <a:pt x="309" y="414"/>
                  </a:moveTo>
                  <a:lnTo>
                    <a:pt x="225" y="414"/>
                  </a:lnTo>
                  <a:lnTo>
                    <a:pt x="225" y="414"/>
                  </a:lnTo>
                  <a:lnTo>
                    <a:pt x="201" y="413"/>
                  </a:lnTo>
                  <a:lnTo>
                    <a:pt x="179" y="409"/>
                  </a:lnTo>
                  <a:lnTo>
                    <a:pt x="157" y="404"/>
                  </a:lnTo>
                  <a:lnTo>
                    <a:pt x="137" y="397"/>
                  </a:lnTo>
                  <a:lnTo>
                    <a:pt x="117" y="389"/>
                  </a:lnTo>
                  <a:lnTo>
                    <a:pt x="98" y="378"/>
                  </a:lnTo>
                  <a:lnTo>
                    <a:pt x="81" y="366"/>
                  </a:lnTo>
                  <a:lnTo>
                    <a:pt x="65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7" y="288"/>
                  </a:lnTo>
                  <a:lnTo>
                    <a:pt x="9" y="269"/>
                  </a:lnTo>
                  <a:lnTo>
                    <a:pt x="3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5"/>
                  </a:lnTo>
                  <a:lnTo>
                    <a:pt x="17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5" y="61"/>
                  </a:lnTo>
                  <a:lnTo>
                    <a:pt x="81" y="48"/>
                  </a:lnTo>
                  <a:lnTo>
                    <a:pt x="98" y="36"/>
                  </a:lnTo>
                  <a:lnTo>
                    <a:pt x="117" y="25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5"/>
                  </a:lnTo>
                  <a:lnTo>
                    <a:pt x="201" y="2"/>
                  </a:lnTo>
                  <a:lnTo>
                    <a:pt x="225" y="0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32" y="2"/>
                  </a:lnTo>
                  <a:lnTo>
                    <a:pt x="354" y="5"/>
                  </a:lnTo>
                  <a:lnTo>
                    <a:pt x="376" y="10"/>
                  </a:lnTo>
                  <a:lnTo>
                    <a:pt x="397" y="17"/>
                  </a:lnTo>
                  <a:lnTo>
                    <a:pt x="416" y="25"/>
                  </a:lnTo>
                  <a:lnTo>
                    <a:pt x="435" y="36"/>
                  </a:lnTo>
                  <a:lnTo>
                    <a:pt x="453" y="48"/>
                  </a:lnTo>
                  <a:lnTo>
                    <a:pt x="468" y="61"/>
                  </a:lnTo>
                  <a:lnTo>
                    <a:pt x="484" y="76"/>
                  </a:lnTo>
                  <a:lnTo>
                    <a:pt x="496" y="92"/>
                  </a:lnTo>
                  <a:lnTo>
                    <a:pt x="508" y="109"/>
                  </a:lnTo>
                  <a:lnTo>
                    <a:pt x="517" y="126"/>
                  </a:lnTo>
                  <a:lnTo>
                    <a:pt x="524" y="145"/>
                  </a:lnTo>
                  <a:lnTo>
                    <a:pt x="530" y="166"/>
                  </a:lnTo>
                  <a:lnTo>
                    <a:pt x="534" y="186"/>
                  </a:lnTo>
                  <a:lnTo>
                    <a:pt x="535" y="207"/>
                  </a:lnTo>
                  <a:lnTo>
                    <a:pt x="535" y="207"/>
                  </a:lnTo>
                  <a:lnTo>
                    <a:pt x="534" y="228"/>
                  </a:lnTo>
                  <a:lnTo>
                    <a:pt x="530" y="249"/>
                  </a:lnTo>
                  <a:lnTo>
                    <a:pt x="524" y="269"/>
                  </a:lnTo>
                  <a:lnTo>
                    <a:pt x="517" y="288"/>
                  </a:lnTo>
                  <a:lnTo>
                    <a:pt x="508" y="306"/>
                  </a:lnTo>
                  <a:lnTo>
                    <a:pt x="496" y="322"/>
                  </a:lnTo>
                  <a:lnTo>
                    <a:pt x="484" y="338"/>
                  </a:lnTo>
                  <a:lnTo>
                    <a:pt x="468" y="353"/>
                  </a:lnTo>
                  <a:lnTo>
                    <a:pt x="453" y="366"/>
                  </a:lnTo>
                  <a:lnTo>
                    <a:pt x="435" y="378"/>
                  </a:lnTo>
                  <a:lnTo>
                    <a:pt x="416" y="389"/>
                  </a:lnTo>
                  <a:lnTo>
                    <a:pt x="397" y="397"/>
                  </a:lnTo>
                  <a:lnTo>
                    <a:pt x="376" y="404"/>
                  </a:lnTo>
                  <a:lnTo>
                    <a:pt x="354" y="409"/>
                  </a:lnTo>
                  <a:lnTo>
                    <a:pt x="332" y="413"/>
                  </a:lnTo>
                  <a:lnTo>
                    <a:pt x="309" y="414"/>
                  </a:lnTo>
                  <a:lnTo>
                    <a:pt x="309" y="414"/>
                  </a:lnTo>
                  <a:close/>
                  <a:moveTo>
                    <a:pt x="225" y="50"/>
                  </a:moveTo>
                  <a:lnTo>
                    <a:pt x="225" y="50"/>
                  </a:lnTo>
                  <a:lnTo>
                    <a:pt x="207" y="52"/>
                  </a:lnTo>
                  <a:lnTo>
                    <a:pt x="189" y="54"/>
                  </a:lnTo>
                  <a:lnTo>
                    <a:pt x="173" y="57"/>
                  </a:lnTo>
                  <a:lnTo>
                    <a:pt x="156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0" y="97"/>
                  </a:lnTo>
                  <a:lnTo>
                    <a:pt x="89" y="107"/>
                  </a:lnTo>
                  <a:lnTo>
                    <a:pt x="79" y="119"/>
                  </a:lnTo>
                  <a:lnTo>
                    <a:pt x="70" y="132"/>
                  </a:lnTo>
                  <a:lnTo>
                    <a:pt x="62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49" y="192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49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2" y="268"/>
                  </a:lnTo>
                  <a:lnTo>
                    <a:pt x="70" y="282"/>
                  </a:lnTo>
                  <a:lnTo>
                    <a:pt x="79" y="295"/>
                  </a:lnTo>
                  <a:lnTo>
                    <a:pt x="89" y="307"/>
                  </a:lnTo>
                  <a:lnTo>
                    <a:pt x="100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6" y="351"/>
                  </a:lnTo>
                  <a:lnTo>
                    <a:pt x="173" y="357"/>
                  </a:lnTo>
                  <a:lnTo>
                    <a:pt x="189" y="360"/>
                  </a:lnTo>
                  <a:lnTo>
                    <a:pt x="207" y="363"/>
                  </a:lnTo>
                  <a:lnTo>
                    <a:pt x="225" y="364"/>
                  </a:lnTo>
                  <a:lnTo>
                    <a:pt x="309" y="364"/>
                  </a:lnTo>
                  <a:lnTo>
                    <a:pt x="309" y="364"/>
                  </a:lnTo>
                  <a:lnTo>
                    <a:pt x="327" y="363"/>
                  </a:lnTo>
                  <a:lnTo>
                    <a:pt x="345" y="360"/>
                  </a:lnTo>
                  <a:lnTo>
                    <a:pt x="362" y="357"/>
                  </a:lnTo>
                  <a:lnTo>
                    <a:pt x="377" y="351"/>
                  </a:lnTo>
                  <a:lnTo>
                    <a:pt x="392" y="345"/>
                  </a:lnTo>
                  <a:lnTo>
                    <a:pt x="408" y="337"/>
                  </a:lnTo>
                  <a:lnTo>
                    <a:pt x="421" y="328"/>
                  </a:lnTo>
                  <a:lnTo>
                    <a:pt x="434" y="318"/>
                  </a:lnTo>
                  <a:lnTo>
                    <a:pt x="445" y="307"/>
                  </a:lnTo>
                  <a:lnTo>
                    <a:pt x="455" y="295"/>
                  </a:lnTo>
                  <a:lnTo>
                    <a:pt x="464" y="282"/>
                  </a:lnTo>
                  <a:lnTo>
                    <a:pt x="471" y="268"/>
                  </a:lnTo>
                  <a:lnTo>
                    <a:pt x="477" y="253"/>
                  </a:lnTo>
                  <a:lnTo>
                    <a:pt x="482" y="239"/>
                  </a:lnTo>
                  <a:lnTo>
                    <a:pt x="484" y="223"/>
                  </a:lnTo>
                  <a:lnTo>
                    <a:pt x="485" y="207"/>
                  </a:lnTo>
                  <a:lnTo>
                    <a:pt x="485" y="207"/>
                  </a:lnTo>
                  <a:lnTo>
                    <a:pt x="484" y="192"/>
                  </a:lnTo>
                  <a:lnTo>
                    <a:pt x="482" y="176"/>
                  </a:lnTo>
                  <a:lnTo>
                    <a:pt x="477" y="161"/>
                  </a:lnTo>
                  <a:lnTo>
                    <a:pt x="471" y="147"/>
                  </a:lnTo>
                  <a:lnTo>
                    <a:pt x="464" y="132"/>
                  </a:lnTo>
                  <a:lnTo>
                    <a:pt x="455" y="119"/>
                  </a:lnTo>
                  <a:lnTo>
                    <a:pt x="445" y="107"/>
                  </a:lnTo>
                  <a:lnTo>
                    <a:pt x="434" y="97"/>
                  </a:lnTo>
                  <a:lnTo>
                    <a:pt x="421" y="86"/>
                  </a:lnTo>
                  <a:lnTo>
                    <a:pt x="408" y="78"/>
                  </a:lnTo>
                  <a:lnTo>
                    <a:pt x="392" y="69"/>
                  </a:lnTo>
                  <a:lnTo>
                    <a:pt x="377" y="63"/>
                  </a:lnTo>
                  <a:lnTo>
                    <a:pt x="362" y="57"/>
                  </a:lnTo>
                  <a:lnTo>
                    <a:pt x="345" y="54"/>
                  </a:lnTo>
                  <a:lnTo>
                    <a:pt x="327" y="52"/>
                  </a:lnTo>
                  <a:lnTo>
                    <a:pt x="309" y="50"/>
                  </a:lnTo>
                  <a:lnTo>
                    <a:pt x="22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56" name="Freeform 74"/>
            <p:cNvSpPr/>
            <p:nvPr/>
          </p:nvSpPr>
          <p:spPr bwMode="auto">
            <a:xfrm>
              <a:off x="1953176" y="4154358"/>
              <a:ext cx="16891" cy="136185"/>
            </a:xfrm>
            <a:custGeom>
              <a:avLst/>
              <a:gdLst>
                <a:gd name="T0" fmla="*/ 25 w 50"/>
                <a:gd name="T1" fmla="*/ 387 h 387"/>
                <a:gd name="T2" fmla="*/ 25 w 50"/>
                <a:gd name="T3" fmla="*/ 387 h 387"/>
                <a:gd name="T4" fmla="*/ 20 w 50"/>
                <a:gd name="T5" fmla="*/ 387 h 387"/>
                <a:gd name="T6" fmla="*/ 15 w 50"/>
                <a:gd name="T7" fmla="*/ 384 h 387"/>
                <a:gd name="T8" fmla="*/ 11 w 50"/>
                <a:gd name="T9" fmla="*/ 382 h 387"/>
                <a:gd name="T10" fmla="*/ 7 w 50"/>
                <a:gd name="T11" fmla="*/ 380 h 387"/>
                <a:gd name="T12" fmla="*/ 5 w 50"/>
                <a:gd name="T13" fmla="*/ 376 h 387"/>
                <a:gd name="T14" fmla="*/ 2 w 50"/>
                <a:gd name="T15" fmla="*/ 371 h 387"/>
                <a:gd name="T16" fmla="*/ 1 w 50"/>
                <a:gd name="T17" fmla="*/ 366 h 387"/>
                <a:gd name="T18" fmla="*/ 0 w 50"/>
                <a:gd name="T19" fmla="*/ 362 h 387"/>
                <a:gd name="T20" fmla="*/ 0 w 50"/>
                <a:gd name="T21" fmla="*/ 24 h 387"/>
                <a:gd name="T22" fmla="*/ 0 w 50"/>
                <a:gd name="T23" fmla="*/ 24 h 387"/>
                <a:gd name="T24" fmla="*/ 1 w 50"/>
                <a:gd name="T25" fmla="*/ 20 h 387"/>
                <a:gd name="T26" fmla="*/ 2 w 50"/>
                <a:gd name="T27" fmla="*/ 15 h 387"/>
                <a:gd name="T28" fmla="*/ 5 w 50"/>
                <a:gd name="T29" fmla="*/ 10 h 387"/>
                <a:gd name="T30" fmla="*/ 7 w 50"/>
                <a:gd name="T31" fmla="*/ 7 h 387"/>
                <a:gd name="T32" fmla="*/ 11 w 50"/>
                <a:gd name="T33" fmla="*/ 4 h 387"/>
                <a:gd name="T34" fmla="*/ 15 w 50"/>
                <a:gd name="T35" fmla="*/ 2 h 387"/>
                <a:gd name="T36" fmla="*/ 20 w 50"/>
                <a:gd name="T37" fmla="*/ 0 h 387"/>
                <a:gd name="T38" fmla="*/ 25 w 50"/>
                <a:gd name="T39" fmla="*/ 0 h 387"/>
                <a:gd name="T40" fmla="*/ 25 w 50"/>
                <a:gd name="T41" fmla="*/ 0 h 387"/>
                <a:gd name="T42" fmla="*/ 30 w 50"/>
                <a:gd name="T43" fmla="*/ 0 h 387"/>
                <a:gd name="T44" fmla="*/ 34 w 50"/>
                <a:gd name="T45" fmla="*/ 2 h 387"/>
                <a:gd name="T46" fmla="*/ 39 w 50"/>
                <a:gd name="T47" fmla="*/ 4 h 387"/>
                <a:gd name="T48" fmla="*/ 43 w 50"/>
                <a:gd name="T49" fmla="*/ 7 h 387"/>
                <a:gd name="T50" fmla="*/ 46 w 50"/>
                <a:gd name="T51" fmla="*/ 10 h 387"/>
                <a:gd name="T52" fmla="*/ 49 w 50"/>
                <a:gd name="T53" fmla="*/ 15 h 387"/>
                <a:gd name="T54" fmla="*/ 50 w 50"/>
                <a:gd name="T55" fmla="*/ 20 h 387"/>
                <a:gd name="T56" fmla="*/ 50 w 50"/>
                <a:gd name="T57" fmla="*/ 24 h 387"/>
                <a:gd name="T58" fmla="*/ 50 w 50"/>
                <a:gd name="T59" fmla="*/ 362 h 387"/>
                <a:gd name="T60" fmla="*/ 50 w 50"/>
                <a:gd name="T61" fmla="*/ 362 h 387"/>
                <a:gd name="T62" fmla="*/ 50 w 50"/>
                <a:gd name="T63" fmla="*/ 366 h 387"/>
                <a:gd name="T64" fmla="*/ 49 w 50"/>
                <a:gd name="T65" fmla="*/ 371 h 387"/>
                <a:gd name="T66" fmla="*/ 46 w 50"/>
                <a:gd name="T67" fmla="*/ 376 h 387"/>
                <a:gd name="T68" fmla="*/ 43 w 50"/>
                <a:gd name="T69" fmla="*/ 380 h 387"/>
                <a:gd name="T70" fmla="*/ 39 w 50"/>
                <a:gd name="T71" fmla="*/ 382 h 387"/>
                <a:gd name="T72" fmla="*/ 34 w 50"/>
                <a:gd name="T73" fmla="*/ 384 h 387"/>
                <a:gd name="T74" fmla="*/ 30 w 50"/>
                <a:gd name="T75" fmla="*/ 387 h 387"/>
                <a:gd name="T76" fmla="*/ 25 w 50"/>
                <a:gd name="T77" fmla="*/ 387 h 387"/>
                <a:gd name="T78" fmla="*/ 25 w 50"/>
                <a:gd name="T7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87">
                  <a:moveTo>
                    <a:pt x="25" y="387"/>
                  </a:moveTo>
                  <a:lnTo>
                    <a:pt x="25" y="387"/>
                  </a:lnTo>
                  <a:lnTo>
                    <a:pt x="20" y="387"/>
                  </a:lnTo>
                  <a:lnTo>
                    <a:pt x="15" y="384"/>
                  </a:lnTo>
                  <a:lnTo>
                    <a:pt x="11" y="382"/>
                  </a:lnTo>
                  <a:lnTo>
                    <a:pt x="7" y="380"/>
                  </a:lnTo>
                  <a:lnTo>
                    <a:pt x="5" y="376"/>
                  </a:lnTo>
                  <a:lnTo>
                    <a:pt x="2" y="371"/>
                  </a:lnTo>
                  <a:lnTo>
                    <a:pt x="1" y="366"/>
                  </a:lnTo>
                  <a:lnTo>
                    <a:pt x="0" y="36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9" y="4"/>
                  </a:lnTo>
                  <a:lnTo>
                    <a:pt x="43" y="7"/>
                  </a:lnTo>
                  <a:lnTo>
                    <a:pt x="46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50" y="366"/>
                  </a:lnTo>
                  <a:lnTo>
                    <a:pt x="49" y="371"/>
                  </a:lnTo>
                  <a:lnTo>
                    <a:pt x="46" y="376"/>
                  </a:lnTo>
                  <a:lnTo>
                    <a:pt x="43" y="380"/>
                  </a:lnTo>
                  <a:lnTo>
                    <a:pt x="39" y="382"/>
                  </a:lnTo>
                  <a:lnTo>
                    <a:pt x="34" y="384"/>
                  </a:lnTo>
                  <a:lnTo>
                    <a:pt x="30" y="387"/>
                  </a:lnTo>
                  <a:lnTo>
                    <a:pt x="25" y="387"/>
                  </a:lnTo>
                  <a:lnTo>
                    <a:pt x="25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57" name="Freeform 75"/>
            <p:cNvSpPr/>
            <p:nvPr/>
          </p:nvSpPr>
          <p:spPr bwMode="auto">
            <a:xfrm>
              <a:off x="1912005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2 w 50"/>
                <a:gd name="T9" fmla="*/ 409 h 414"/>
                <a:gd name="T10" fmla="*/ 7 w 50"/>
                <a:gd name="T11" fmla="*/ 407 h 414"/>
                <a:gd name="T12" fmla="*/ 4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4 w 50"/>
                <a:gd name="T29" fmla="*/ 12 h 414"/>
                <a:gd name="T30" fmla="*/ 7 w 50"/>
                <a:gd name="T31" fmla="*/ 8 h 414"/>
                <a:gd name="T32" fmla="*/ 12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1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2 w 50"/>
                <a:gd name="T49" fmla="*/ 8 h 414"/>
                <a:gd name="T50" fmla="*/ 46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6 w 50"/>
                <a:gd name="T67" fmla="*/ 402 h 414"/>
                <a:gd name="T68" fmla="*/ 42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1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2" y="409"/>
                  </a:lnTo>
                  <a:lnTo>
                    <a:pt x="7" y="407"/>
                  </a:lnTo>
                  <a:lnTo>
                    <a:pt x="4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6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6" y="402"/>
                  </a:lnTo>
                  <a:lnTo>
                    <a:pt x="42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1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58" name="Freeform 76"/>
            <p:cNvSpPr/>
            <p:nvPr/>
          </p:nvSpPr>
          <p:spPr bwMode="auto">
            <a:xfrm>
              <a:off x="1870832" y="4154358"/>
              <a:ext cx="17947" cy="133017"/>
            </a:xfrm>
            <a:custGeom>
              <a:avLst/>
              <a:gdLst>
                <a:gd name="T0" fmla="*/ 25 w 50"/>
                <a:gd name="T1" fmla="*/ 377 h 377"/>
                <a:gd name="T2" fmla="*/ 25 w 50"/>
                <a:gd name="T3" fmla="*/ 377 h 377"/>
                <a:gd name="T4" fmla="*/ 21 w 50"/>
                <a:gd name="T5" fmla="*/ 377 h 377"/>
                <a:gd name="T6" fmla="*/ 16 w 50"/>
                <a:gd name="T7" fmla="*/ 376 h 377"/>
                <a:gd name="T8" fmla="*/ 12 w 50"/>
                <a:gd name="T9" fmla="*/ 374 h 377"/>
                <a:gd name="T10" fmla="*/ 9 w 50"/>
                <a:gd name="T11" fmla="*/ 370 h 377"/>
                <a:gd name="T12" fmla="*/ 5 w 50"/>
                <a:gd name="T13" fmla="*/ 367 h 377"/>
                <a:gd name="T14" fmla="*/ 3 w 50"/>
                <a:gd name="T15" fmla="*/ 362 h 377"/>
                <a:gd name="T16" fmla="*/ 2 w 50"/>
                <a:gd name="T17" fmla="*/ 357 h 377"/>
                <a:gd name="T18" fmla="*/ 0 w 50"/>
                <a:gd name="T19" fmla="*/ 352 h 377"/>
                <a:gd name="T20" fmla="*/ 0 w 50"/>
                <a:gd name="T21" fmla="*/ 25 h 377"/>
                <a:gd name="T22" fmla="*/ 0 w 50"/>
                <a:gd name="T23" fmla="*/ 25 h 377"/>
                <a:gd name="T24" fmla="*/ 2 w 50"/>
                <a:gd name="T25" fmla="*/ 20 h 377"/>
                <a:gd name="T26" fmla="*/ 3 w 50"/>
                <a:gd name="T27" fmla="*/ 15 h 377"/>
                <a:gd name="T28" fmla="*/ 5 w 50"/>
                <a:gd name="T29" fmla="*/ 10 h 377"/>
                <a:gd name="T30" fmla="*/ 9 w 50"/>
                <a:gd name="T31" fmla="*/ 7 h 377"/>
                <a:gd name="T32" fmla="*/ 12 w 50"/>
                <a:gd name="T33" fmla="*/ 3 h 377"/>
                <a:gd name="T34" fmla="*/ 16 w 50"/>
                <a:gd name="T35" fmla="*/ 2 h 377"/>
                <a:gd name="T36" fmla="*/ 21 w 50"/>
                <a:gd name="T37" fmla="*/ 0 h 377"/>
                <a:gd name="T38" fmla="*/ 25 w 50"/>
                <a:gd name="T39" fmla="*/ 0 h 377"/>
                <a:gd name="T40" fmla="*/ 25 w 50"/>
                <a:gd name="T41" fmla="*/ 0 h 377"/>
                <a:gd name="T42" fmla="*/ 31 w 50"/>
                <a:gd name="T43" fmla="*/ 0 h 377"/>
                <a:gd name="T44" fmla="*/ 36 w 50"/>
                <a:gd name="T45" fmla="*/ 2 h 377"/>
                <a:gd name="T46" fmla="*/ 40 w 50"/>
                <a:gd name="T47" fmla="*/ 3 h 377"/>
                <a:gd name="T48" fmla="*/ 43 w 50"/>
                <a:gd name="T49" fmla="*/ 7 h 377"/>
                <a:gd name="T50" fmla="*/ 47 w 50"/>
                <a:gd name="T51" fmla="*/ 10 h 377"/>
                <a:gd name="T52" fmla="*/ 49 w 50"/>
                <a:gd name="T53" fmla="*/ 15 h 377"/>
                <a:gd name="T54" fmla="*/ 50 w 50"/>
                <a:gd name="T55" fmla="*/ 20 h 377"/>
                <a:gd name="T56" fmla="*/ 50 w 50"/>
                <a:gd name="T57" fmla="*/ 25 h 377"/>
                <a:gd name="T58" fmla="*/ 50 w 50"/>
                <a:gd name="T59" fmla="*/ 352 h 377"/>
                <a:gd name="T60" fmla="*/ 50 w 50"/>
                <a:gd name="T61" fmla="*/ 352 h 377"/>
                <a:gd name="T62" fmla="*/ 50 w 50"/>
                <a:gd name="T63" fmla="*/ 357 h 377"/>
                <a:gd name="T64" fmla="*/ 49 w 50"/>
                <a:gd name="T65" fmla="*/ 362 h 377"/>
                <a:gd name="T66" fmla="*/ 47 w 50"/>
                <a:gd name="T67" fmla="*/ 367 h 377"/>
                <a:gd name="T68" fmla="*/ 43 w 50"/>
                <a:gd name="T69" fmla="*/ 370 h 377"/>
                <a:gd name="T70" fmla="*/ 40 w 50"/>
                <a:gd name="T71" fmla="*/ 374 h 377"/>
                <a:gd name="T72" fmla="*/ 36 w 50"/>
                <a:gd name="T73" fmla="*/ 376 h 377"/>
                <a:gd name="T74" fmla="*/ 31 w 50"/>
                <a:gd name="T75" fmla="*/ 377 h 377"/>
                <a:gd name="T76" fmla="*/ 25 w 50"/>
                <a:gd name="T77" fmla="*/ 377 h 377"/>
                <a:gd name="T78" fmla="*/ 25 w 50"/>
                <a:gd name="T7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7">
                  <a:moveTo>
                    <a:pt x="25" y="377"/>
                  </a:moveTo>
                  <a:lnTo>
                    <a:pt x="25" y="377"/>
                  </a:lnTo>
                  <a:lnTo>
                    <a:pt x="21" y="377"/>
                  </a:lnTo>
                  <a:lnTo>
                    <a:pt x="16" y="376"/>
                  </a:lnTo>
                  <a:lnTo>
                    <a:pt x="12" y="374"/>
                  </a:lnTo>
                  <a:lnTo>
                    <a:pt x="9" y="370"/>
                  </a:lnTo>
                  <a:lnTo>
                    <a:pt x="5" y="367"/>
                  </a:lnTo>
                  <a:lnTo>
                    <a:pt x="3" y="362"/>
                  </a:lnTo>
                  <a:lnTo>
                    <a:pt x="2" y="357"/>
                  </a:lnTo>
                  <a:lnTo>
                    <a:pt x="0" y="35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3" y="7"/>
                  </a:lnTo>
                  <a:lnTo>
                    <a:pt x="47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52"/>
                  </a:lnTo>
                  <a:lnTo>
                    <a:pt x="50" y="352"/>
                  </a:lnTo>
                  <a:lnTo>
                    <a:pt x="50" y="357"/>
                  </a:lnTo>
                  <a:lnTo>
                    <a:pt x="49" y="362"/>
                  </a:lnTo>
                  <a:lnTo>
                    <a:pt x="47" y="367"/>
                  </a:lnTo>
                  <a:lnTo>
                    <a:pt x="43" y="370"/>
                  </a:lnTo>
                  <a:lnTo>
                    <a:pt x="40" y="374"/>
                  </a:lnTo>
                  <a:lnTo>
                    <a:pt x="36" y="376"/>
                  </a:lnTo>
                  <a:lnTo>
                    <a:pt x="31" y="377"/>
                  </a:lnTo>
                  <a:lnTo>
                    <a:pt x="25" y="377"/>
                  </a:lnTo>
                  <a:lnTo>
                    <a:pt x="25" y="3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59" name="Freeform 77"/>
            <p:cNvSpPr/>
            <p:nvPr/>
          </p:nvSpPr>
          <p:spPr bwMode="auto">
            <a:xfrm>
              <a:off x="2076692" y="4149080"/>
              <a:ext cx="16891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1 w 50"/>
                <a:gd name="T5" fmla="*/ 413 h 414"/>
                <a:gd name="T6" fmla="*/ 16 w 50"/>
                <a:gd name="T7" fmla="*/ 411 h 414"/>
                <a:gd name="T8" fmla="*/ 11 w 50"/>
                <a:gd name="T9" fmla="*/ 409 h 414"/>
                <a:gd name="T10" fmla="*/ 8 w 50"/>
                <a:gd name="T11" fmla="*/ 407 h 414"/>
                <a:gd name="T12" fmla="*/ 5 w 50"/>
                <a:gd name="T13" fmla="*/ 402 h 414"/>
                <a:gd name="T14" fmla="*/ 3 w 50"/>
                <a:gd name="T15" fmla="*/ 398 h 414"/>
                <a:gd name="T16" fmla="*/ 2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2 w 50"/>
                <a:gd name="T25" fmla="*/ 21 h 414"/>
                <a:gd name="T26" fmla="*/ 3 w 50"/>
                <a:gd name="T27" fmla="*/ 16 h 414"/>
                <a:gd name="T28" fmla="*/ 5 w 50"/>
                <a:gd name="T29" fmla="*/ 12 h 414"/>
                <a:gd name="T30" fmla="*/ 8 w 50"/>
                <a:gd name="T31" fmla="*/ 8 h 414"/>
                <a:gd name="T32" fmla="*/ 11 w 50"/>
                <a:gd name="T33" fmla="*/ 5 h 414"/>
                <a:gd name="T34" fmla="*/ 16 w 50"/>
                <a:gd name="T35" fmla="*/ 3 h 414"/>
                <a:gd name="T36" fmla="*/ 21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5 w 50"/>
                <a:gd name="T45" fmla="*/ 3 h 414"/>
                <a:gd name="T46" fmla="*/ 40 w 50"/>
                <a:gd name="T47" fmla="*/ 5 h 414"/>
                <a:gd name="T48" fmla="*/ 43 w 50"/>
                <a:gd name="T49" fmla="*/ 8 h 414"/>
                <a:gd name="T50" fmla="*/ 47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7 w 50"/>
                <a:gd name="T67" fmla="*/ 402 h 414"/>
                <a:gd name="T68" fmla="*/ 43 w 50"/>
                <a:gd name="T69" fmla="*/ 407 h 414"/>
                <a:gd name="T70" fmla="*/ 40 w 50"/>
                <a:gd name="T71" fmla="*/ 409 h 414"/>
                <a:gd name="T72" fmla="*/ 35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1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5" y="3"/>
                  </a:lnTo>
                  <a:lnTo>
                    <a:pt x="40" y="5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7" y="402"/>
                  </a:lnTo>
                  <a:lnTo>
                    <a:pt x="43" y="407"/>
                  </a:lnTo>
                  <a:lnTo>
                    <a:pt x="40" y="409"/>
                  </a:lnTo>
                  <a:lnTo>
                    <a:pt x="35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0" name="Freeform 78"/>
            <p:cNvSpPr/>
            <p:nvPr/>
          </p:nvSpPr>
          <p:spPr bwMode="auto">
            <a:xfrm>
              <a:off x="2035520" y="4156470"/>
              <a:ext cx="17947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0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2 w 50"/>
                <a:gd name="T15" fmla="*/ 356 h 371"/>
                <a:gd name="T16" fmla="*/ 1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1 w 50"/>
                <a:gd name="T25" fmla="*/ 20 h 371"/>
                <a:gd name="T26" fmla="*/ 2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0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39 w 50"/>
                <a:gd name="T47" fmla="*/ 4 h 371"/>
                <a:gd name="T48" fmla="*/ 43 w 50"/>
                <a:gd name="T49" fmla="*/ 8 h 371"/>
                <a:gd name="T50" fmla="*/ 46 w 50"/>
                <a:gd name="T51" fmla="*/ 12 h 371"/>
                <a:gd name="T52" fmla="*/ 49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9 w 50"/>
                <a:gd name="T65" fmla="*/ 356 h 371"/>
                <a:gd name="T66" fmla="*/ 46 w 50"/>
                <a:gd name="T67" fmla="*/ 361 h 371"/>
                <a:gd name="T68" fmla="*/ 43 w 50"/>
                <a:gd name="T69" fmla="*/ 364 h 371"/>
                <a:gd name="T70" fmla="*/ 39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0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2" y="356"/>
                  </a:lnTo>
                  <a:lnTo>
                    <a:pt x="1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9" y="356"/>
                  </a:lnTo>
                  <a:lnTo>
                    <a:pt x="46" y="361"/>
                  </a:lnTo>
                  <a:lnTo>
                    <a:pt x="43" y="364"/>
                  </a:lnTo>
                  <a:lnTo>
                    <a:pt x="39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1" name="Freeform 79"/>
            <p:cNvSpPr/>
            <p:nvPr/>
          </p:nvSpPr>
          <p:spPr bwMode="auto">
            <a:xfrm>
              <a:off x="1726203" y="4149080"/>
              <a:ext cx="118237" cy="145686"/>
            </a:xfrm>
            <a:custGeom>
              <a:avLst/>
              <a:gdLst>
                <a:gd name="T0" fmla="*/ 25 w 336"/>
                <a:gd name="T1" fmla="*/ 414 h 414"/>
                <a:gd name="T2" fmla="*/ 21 w 336"/>
                <a:gd name="T3" fmla="*/ 413 h 414"/>
                <a:gd name="T4" fmla="*/ 12 w 336"/>
                <a:gd name="T5" fmla="*/ 409 h 414"/>
                <a:gd name="T6" fmla="*/ 5 w 336"/>
                <a:gd name="T7" fmla="*/ 402 h 414"/>
                <a:gd name="T8" fmla="*/ 2 w 336"/>
                <a:gd name="T9" fmla="*/ 394 h 414"/>
                <a:gd name="T10" fmla="*/ 0 w 336"/>
                <a:gd name="T11" fmla="*/ 389 h 414"/>
                <a:gd name="T12" fmla="*/ 3 w 336"/>
                <a:gd name="T13" fmla="*/ 379 h 414"/>
                <a:gd name="T14" fmla="*/ 8 w 336"/>
                <a:gd name="T15" fmla="*/ 371 h 414"/>
                <a:gd name="T16" fmla="*/ 16 w 336"/>
                <a:gd name="T17" fmla="*/ 365 h 414"/>
                <a:gd name="T18" fmla="*/ 25 w 336"/>
                <a:gd name="T19" fmla="*/ 364 h 414"/>
                <a:gd name="T20" fmla="*/ 110 w 336"/>
                <a:gd name="T21" fmla="*/ 364 h 414"/>
                <a:gd name="T22" fmla="*/ 145 w 336"/>
                <a:gd name="T23" fmla="*/ 360 h 414"/>
                <a:gd name="T24" fmla="*/ 179 w 336"/>
                <a:gd name="T25" fmla="*/ 351 h 414"/>
                <a:gd name="T26" fmla="*/ 208 w 336"/>
                <a:gd name="T27" fmla="*/ 337 h 414"/>
                <a:gd name="T28" fmla="*/ 234 w 336"/>
                <a:gd name="T29" fmla="*/ 318 h 414"/>
                <a:gd name="T30" fmla="*/ 256 w 336"/>
                <a:gd name="T31" fmla="*/ 295 h 414"/>
                <a:gd name="T32" fmla="*/ 272 w 336"/>
                <a:gd name="T33" fmla="*/ 268 h 414"/>
                <a:gd name="T34" fmla="*/ 283 w 336"/>
                <a:gd name="T35" fmla="*/ 239 h 414"/>
                <a:gd name="T36" fmla="*/ 287 w 336"/>
                <a:gd name="T37" fmla="*/ 207 h 414"/>
                <a:gd name="T38" fmla="*/ 285 w 336"/>
                <a:gd name="T39" fmla="*/ 192 h 414"/>
                <a:gd name="T40" fmla="*/ 278 w 336"/>
                <a:gd name="T41" fmla="*/ 161 h 414"/>
                <a:gd name="T42" fmla="*/ 265 w 336"/>
                <a:gd name="T43" fmla="*/ 132 h 414"/>
                <a:gd name="T44" fmla="*/ 246 w 336"/>
                <a:gd name="T45" fmla="*/ 107 h 414"/>
                <a:gd name="T46" fmla="*/ 222 w 336"/>
                <a:gd name="T47" fmla="*/ 86 h 414"/>
                <a:gd name="T48" fmla="*/ 194 w 336"/>
                <a:gd name="T49" fmla="*/ 69 h 414"/>
                <a:gd name="T50" fmla="*/ 162 w 336"/>
                <a:gd name="T51" fmla="*/ 57 h 414"/>
                <a:gd name="T52" fmla="*/ 129 w 336"/>
                <a:gd name="T53" fmla="*/ 52 h 414"/>
                <a:gd name="T54" fmla="*/ 25 w 336"/>
                <a:gd name="T55" fmla="*/ 50 h 414"/>
                <a:gd name="T56" fmla="*/ 21 w 336"/>
                <a:gd name="T57" fmla="*/ 50 h 414"/>
                <a:gd name="T58" fmla="*/ 12 w 336"/>
                <a:gd name="T59" fmla="*/ 47 h 414"/>
                <a:gd name="T60" fmla="*/ 5 w 336"/>
                <a:gd name="T61" fmla="*/ 40 h 414"/>
                <a:gd name="T62" fmla="*/ 2 w 336"/>
                <a:gd name="T63" fmla="*/ 31 h 414"/>
                <a:gd name="T64" fmla="*/ 0 w 336"/>
                <a:gd name="T65" fmla="*/ 25 h 414"/>
                <a:gd name="T66" fmla="*/ 3 w 336"/>
                <a:gd name="T67" fmla="*/ 16 h 414"/>
                <a:gd name="T68" fmla="*/ 8 w 336"/>
                <a:gd name="T69" fmla="*/ 8 h 414"/>
                <a:gd name="T70" fmla="*/ 16 w 336"/>
                <a:gd name="T71" fmla="*/ 3 h 414"/>
                <a:gd name="T72" fmla="*/ 25 w 336"/>
                <a:gd name="T73" fmla="*/ 0 h 414"/>
                <a:gd name="T74" fmla="*/ 110 w 336"/>
                <a:gd name="T75" fmla="*/ 0 h 414"/>
                <a:gd name="T76" fmla="*/ 156 w 336"/>
                <a:gd name="T77" fmla="*/ 5 h 414"/>
                <a:gd name="T78" fmla="*/ 198 w 336"/>
                <a:gd name="T79" fmla="*/ 17 h 414"/>
                <a:gd name="T80" fmla="*/ 237 w 336"/>
                <a:gd name="T81" fmla="*/ 36 h 414"/>
                <a:gd name="T82" fmla="*/ 270 w 336"/>
                <a:gd name="T83" fmla="*/ 61 h 414"/>
                <a:gd name="T84" fmla="*/ 297 w 336"/>
                <a:gd name="T85" fmla="*/ 92 h 414"/>
                <a:gd name="T86" fmla="*/ 319 w 336"/>
                <a:gd name="T87" fmla="*/ 126 h 414"/>
                <a:gd name="T88" fmla="*/ 332 w 336"/>
                <a:gd name="T89" fmla="*/ 166 h 414"/>
                <a:gd name="T90" fmla="*/ 336 w 336"/>
                <a:gd name="T91" fmla="*/ 207 h 414"/>
                <a:gd name="T92" fmla="*/ 335 w 336"/>
                <a:gd name="T93" fmla="*/ 228 h 414"/>
                <a:gd name="T94" fmla="*/ 326 w 336"/>
                <a:gd name="T95" fmla="*/ 269 h 414"/>
                <a:gd name="T96" fmla="*/ 309 w 336"/>
                <a:gd name="T97" fmla="*/ 306 h 414"/>
                <a:gd name="T98" fmla="*/ 284 w 336"/>
                <a:gd name="T99" fmla="*/ 338 h 414"/>
                <a:gd name="T100" fmla="*/ 253 w 336"/>
                <a:gd name="T101" fmla="*/ 366 h 414"/>
                <a:gd name="T102" fmla="*/ 218 w 336"/>
                <a:gd name="T103" fmla="*/ 389 h 414"/>
                <a:gd name="T104" fmla="*/ 177 w 336"/>
                <a:gd name="T105" fmla="*/ 404 h 414"/>
                <a:gd name="T106" fmla="*/ 133 w 336"/>
                <a:gd name="T107" fmla="*/ 413 h 414"/>
                <a:gd name="T108" fmla="*/ 110 w 336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" h="414">
                  <a:moveTo>
                    <a:pt x="110" y="414"/>
                  </a:moveTo>
                  <a:lnTo>
                    <a:pt x="25" y="414"/>
                  </a:ln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2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2" y="383"/>
                  </a:lnTo>
                  <a:lnTo>
                    <a:pt x="3" y="379"/>
                  </a:lnTo>
                  <a:lnTo>
                    <a:pt x="5" y="375"/>
                  </a:lnTo>
                  <a:lnTo>
                    <a:pt x="8" y="371"/>
                  </a:lnTo>
                  <a:lnTo>
                    <a:pt x="12" y="367"/>
                  </a:lnTo>
                  <a:lnTo>
                    <a:pt x="16" y="365"/>
                  </a:lnTo>
                  <a:lnTo>
                    <a:pt x="21" y="364"/>
                  </a:lnTo>
                  <a:lnTo>
                    <a:pt x="25" y="364"/>
                  </a:lnTo>
                  <a:lnTo>
                    <a:pt x="110" y="364"/>
                  </a:lnTo>
                  <a:lnTo>
                    <a:pt x="110" y="364"/>
                  </a:lnTo>
                  <a:lnTo>
                    <a:pt x="129" y="363"/>
                  </a:lnTo>
                  <a:lnTo>
                    <a:pt x="145" y="360"/>
                  </a:lnTo>
                  <a:lnTo>
                    <a:pt x="162" y="357"/>
                  </a:lnTo>
                  <a:lnTo>
                    <a:pt x="179" y="351"/>
                  </a:lnTo>
                  <a:lnTo>
                    <a:pt x="194" y="345"/>
                  </a:lnTo>
                  <a:lnTo>
                    <a:pt x="208" y="337"/>
                  </a:lnTo>
                  <a:lnTo>
                    <a:pt x="222" y="328"/>
                  </a:lnTo>
                  <a:lnTo>
                    <a:pt x="234" y="318"/>
                  </a:lnTo>
                  <a:lnTo>
                    <a:pt x="246" y="307"/>
                  </a:lnTo>
                  <a:lnTo>
                    <a:pt x="256" y="295"/>
                  </a:lnTo>
                  <a:lnTo>
                    <a:pt x="265" y="282"/>
                  </a:lnTo>
                  <a:lnTo>
                    <a:pt x="272" y="268"/>
                  </a:lnTo>
                  <a:lnTo>
                    <a:pt x="278" y="253"/>
                  </a:lnTo>
                  <a:lnTo>
                    <a:pt x="283" y="239"/>
                  </a:lnTo>
                  <a:lnTo>
                    <a:pt x="285" y="223"/>
                  </a:lnTo>
                  <a:lnTo>
                    <a:pt x="287" y="207"/>
                  </a:lnTo>
                  <a:lnTo>
                    <a:pt x="287" y="207"/>
                  </a:lnTo>
                  <a:lnTo>
                    <a:pt x="285" y="192"/>
                  </a:lnTo>
                  <a:lnTo>
                    <a:pt x="283" y="176"/>
                  </a:lnTo>
                  <a:lnTo>
                    <a:pt x="278" y="161"/>
                  </a:lnTo>
                  <a:lnTo>
                    <a:pt x="272" y="147"/>
                  </a:lnTo>
                  <a:lnTo>
                    <a:pt x="265" y="132"/>
                  </a:lnTo>
                  <a:lnTo>
                    <a:pt x="256" y="119"/>
                  </a:lnTo>
                  <a:lnTo>
                    <a:pt x="246" y="107"/>
                  </a:lnTo>
                  <a:lnTo>
                    <a:pt x="234" y="97"/>
                  </a:lnTo>
                  <a:lnTo>
                    <a:pt x="222" y="86"/>
                  </a:lnTo>
                  <a:lnTo>
                    <a:pt x="208" y="78"/>
                  </a:lnTo>
                  <a:lnTo>
                    <a:pt x="194" y="69"/>
                  </a:lnTo>
                  <a:lnTo>
                    <a:pt x="179" y="63"/>
                  </a:lnTo>
                  <a:lnTo>
                    <a:pt x="162" y="57"/>
                  </a:lnTo>
                  <a:lnTo>
                    <a:pt x="145" y="54"/>
                  </a:lnTo>
                  <a:lnTo>
                    <a:pt x="129" y="52"/>
                  </a:lnTo>
                  <a:lnTo>
                    <a:pt x="110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1" y="50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3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3" y="2"/>
                  </a:lnTo>
                  <a:lnTo>
                    <a:pt x="156" y="5"/>
                  </a:lnTo>
                  <a:lnTo>
                    <a:pt x="177" y="10"/>
                  </a:lnTo>
                  <a:lnTo>
                    <a:pt x="198" y="17"/>
                  </a:lnTo>
                  <a:lnTo>
                    <a:pt x="218" y="25"/>
                  </a:lnTo>
                  <a:lnTo>
                    <a:pt x="237" y="36"/>
                  </a:lnTo>
                  <a:lnTo>
                    <a:pt x="253" y="48"/>
                  </a:lnTo>
                  <a:lnTo>
                    <a:pt x="270" y="61"/>
                  </a:lnTo>
                  <a:lnTo>
                    <a:pt x="284" y="76"/>
                  </a:lnTo>
                  <a:lnTo>
                    <a:pt x="297" y="92"/>
                  </a:lnTo>
                  <a:lnTo>
                    <a:pt x="309" y="109"/>
                  </a:lnTo>
                  <a:lnTo>
                    <a:pt x="319" y="126"/>
                  </a:lnTo>
                  <a:lnTo>
                    <a:pt x="326" y="145"/>
                  </a:lnTo>
                  <a:lnTo>
                    <a:pt x="332" y="166"/>
                  </a:lnTo>
                  <a:lnTo>
                    <a:pt x="335" y="186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5" y="228"/>
                  </a:lnTo>
                  <a:lnTo>
                    <a:pt x="332" y="249"/>
                  </a:lnTo>
                  <a:lnTo>
                    <a:pt x="326" y="269"/>
                  </a:lnTo>
                  <a:lnTo>
                    <a:pt x="319" y="288"/>
                  </a:lnTo>
                  <a:lnTo>
                    <a:pt x="309" y="306"/>
                  </a:lnTo>
                  <a:lnTo>
                    <a:pt x="297" y="322"/>
                  </a:lnTo>
                  <a:lnTo>
                    <a:pt x="284" y="338"/>
                  </a:lnTo>
                  <a:lnTo>
                    <a:pt x="270" y="353"/>
                  </a:lnTo>
                  <a:lnTo>
                    <a:pt x="253" y="366"/>
                  </a:lnTo>
                  <a:lnTo>
                    <a:pt x="237" y="378"/>
                  </a:lnTo>
                  <a:lnTo>
                    <a:pt x="218" y="389"/>
                  </a:lnTo>
                  <a:lnTo>
                    <a:pt x="198" y="397"/>
                  </a:lnTo>
                  <a:lnTo>
                    <a:pt x="177" y="404"/>
                  </a:lnTo>
                  <a:lnTo>
                    <a:pt x="156" y="409"/>
                  </a:lnTo>
                  <a:lnTo>
                    <a:pt x="133" y="413"/>
                  </a:lnTo>
                  <a:lnTo>
                    <a:pt x="110" y="414"/>
                  </a:lnTo>
                  <a:lnTo>
                    <a:pt x="1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2" name="Freeform 80"/>
            <p:cNvSpPr/>
            <p:nvPr/>
          </p:nvSpPr>
          <p:spPr bwMode="auto">
            <a:xfrm>
              <a:off x="1747317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1 w 50"/>
                <a:gd name="T9" fmla="*/ 409 h 414"/>
                <a:gd name="T10" fmla="*/ 7 w 50"/>
                <a:gd name="T11" fmla="*/ 407 h 414"/>
                <a:gd name="T12" fmla="*/ 5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5 w 50"/>
                <a:gd name="T29" fmla="*/ 12 h 414"/>
                <a:gd name="T30" fmla="*/ 7 w 50"/>
                <a:gd name="T31" fmla="*/ 8 h 414"/>
                <a:gd name="T32" fmla="*/ 11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3 w 50"/>
                <a:gd name="T49" fmla="*/ 8 h 414"/>
                <a:gd name="T50" fmla="*/ 46 w 50"/>
                <a:gd name="T51" fmla="*/ 12 h 414"/>
                <a:gd name="T52" fmla="*/ 49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9 w 50"/>
                <a:gd name="T65" fmla="*/ 398 h 414"/>
                <a:gd name="T66" fmla="*/ 46 w 50"/>
                <a:gd name="T67" fmla="*/ 402 h 414"/>
                <a:gd name="T68" fmla="*/ 43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1" y="409"/>
                  </a:lnTo>
                  <a:lnTo>
                    <a:pt x="7" y="407"/>
                  </a:lnTo>
                  <a:lnTo>
                    <a:pt x="5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9" y="398"/>
                  </a:lnTo>
                  <a:lnTo>
                    <a:pt x="46" y="402"/>
                  </a:lnTo>
                  <a:lnTo>
                    <a:pt x="43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3" name="Freeform 81"/>
            <p:cNvSpPr/>
            <p:nvPr/>
          </p:nvSpPr>
          <p:spPr bwMode="auto">
            <a:xfrm>
              <a:off x="1788488" y="4156470"/>
              <a:ext cx="16891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1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3 w 50"/>
                <a:gd name="T15" fmla="*/ 356 h 371"/>
                <a:gd name="T16" fmla="*/ 2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2 w 50"/>
                <a:gd name="T25" fmla="*/ 20 h 371"/>
                <a:gd name="T26" fmla="*/ 3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1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40 w 50"/>
                <a:gd name="T47" fmla="*/ 4 h 371"/>
                <a:gd name="T48" fmla="*/ 43 w 50"/>
                <a:gd name="T49" fmla="*/ 8 h 371"/>
                <a:gd name="T50" fmla="*/ 47 w 50"/>
                <a:gd name="T51" fmla="*/ 12 h 371"/>
                <a:gd name="T52" fmla="*/ 48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8 w 50"/>
                <a:gd name="T65" fmla="*/ 356 h 371"/>
                <a:gd name="T66" fmla="*/ 47 w 50"/>
                <a:gd name="T67" fmla="*/ 361 h 371"/>
                <a:gd name="T68" fmla="*/ 43 w 50"/>
                <a:gd name="T69" fmla="*/ 364 h 371"/>
                <a:gd name="T70" fmla="*/ 40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1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3" y="356"/>
                  </a:lnTo>
                  <a:lnTo>
                    <a:pt x="2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40" y="4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8" y="356"/>
                  </a:lnTo>
                  <a:lnTo>
                    <a:pt x="47" y="361"/>
                  </a:lnTo>
                  <a:lnTo>
                    <a:pt x="43" y="364"/>
                  </a:lnTo>
                  <a:lnTo>
                    <a:pt x="40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4" name="Freeform 82"/>
            <p:cNvSpPr/>
            <p:nvPr/>
          </p:nvSpPr>
          <p:spPr bwMode="auto">
            <a:xfrm>
              <a:off x="2077748" y="4383444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5" name="Freeform 83"/>
            <p:cNvSpPr>
              <a:spLocks noEditPoints="1"/>
            </p:cNvSpPr>
            <p:nvPr/>
          </p:nvSpPr>
          <p:spPr bwMode="auto">
            <a:xfrm>
              <a:off x="2068247" y="4374998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6" name="Freeform 84"/>
            <p:cNvSpPr/>
            <p:nvPr/>
          </p:nvSpPr>
          <p:spPr bwMode="auto">
            <a:xfrm>
              <a:off x="1804325" y="4329603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7" name="Freeform 85"/>
            <p:cNvSpPr>
              <a:spLocks noEditPoints="1"/>
            </p:cNvSpPr>
            <p:nvPr/>
          </p:nvSpPr>
          <p:spPr bwMode="auto">
            <a:xfrm>
              <a:off x="1795879" y="4321158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8" name="Freeform 86"/>
            <p:cNvSpPr/>
            <p:nvPr/>
          </p:nvSpPr>
          <p:spPr bwMode="auto">
            <a:xfrm>
              <a:off x="1967956" y="4462621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69" name="Freeform 87"/>
            <p:cNvSpPr>
              <a:spLocks noEditPoints="1"/>
            </p:cNvSpPr>
            <p:nvPr/>
          </p:nvSpPr>
          <p:spPr bwMode="auto">
            <a:xfrm>
              <a:off x="1958455" y="4454175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0" name="Freeform 88"/>
            <p:cNvSpPr/>
            <p:nvPr/>
          </p:nvSpPr>
          <p:spPr bwMode="auto">
            <a:xfrm>
              <a:off x="2192819" y="4494291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1" name="Freeform 89"/>
            <p:cNvSpPr>
              <a:spLocks noEditPoints="1"/>
            </p:cNvSpPr>
            <p:nvPr/>
          </p:nvSpPr>
          <p:spPr bwMode="auto">
            <a:xfrm>
              <a:off x="2184373" y="4485846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2" name="Freeform 90"/>
            <p:cNvSpPr/>
            <p:nvPr/>
          </p:nvSpPr>
          <p:spPr bwMode="auto">
            <a:xfrm>
              <a:off x="2153758" y="4255705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3" name="Freeform 91"/>
            <p:cNvSpPr>
              <a:spLocks noEditPoints="1"/>
            </p:cNvSpPr>
            <p:nvPr/>
          </p:nvSpPr>
          <p:spPr bwMode="auto">
            <a:xfrm>
              <a:off x="2145312" y="4247259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4" name="Freeform 92"/>
            <p:cNvSpPr/>
            <p:nvPr/>
          </p:nvSpPr>
          <p:spPr bwMode="auto">
            <a:xfrm>
              <a:off x="1903559" y="4550243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5" name="Freeform 93"/>
            <p:cNvSpPr>
              <a:spLocks noEditPoints="1"/>
            </p:cNvSpPr>
            <p:nvPr/>
          </p:nvSpPr>
          <p:spPr bwMode="auto">
            <a:xfrm>
              <a:off x="1894058" y="4540742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6" name="Freeform 94"/>
            <p:cNvSpPr/>
            <p:nvPr/>
          </p:nvSpPr>
          <p:spPr bwMode="auto">
            <a:xfrm>
              <a:off x="2019685" y="4446785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7" name="Line 95"/>
            <p:cNvSpPr>
              <a:spLocks noChangeShapeType="1"/>
            </p:cNvSpPr>
            <p:nvPr/>
          </p:nvSpPr>
          <p:spPr bwMode="auto">
            <a:xfrm flipV="1">
              <a:off x="2019685" y="4446785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8" name="Freeform 96"/>
            <p:cNvSpPr/>
            <p:nvPr/>
          </p:nvSpPr>
          <p:spPr bwMode="auto">
            <a:xfrm>
              <a:off x="2015462" y="4439395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79" name="Freeform 97"/>
            <p:cNvSpPr/>
            <p:nvPr/>
          </p:nvSpPr>
          <p:spPr bwMode="auto">
            <a:xfrm>
              <a:off x="1950010" y="4512238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0" name="Line 98"/>
            <p:cNvSpPr>
              <a:spLocks noChangeShapeType="1"/>
            </p:cNvSpPr>
            <p:nvPr/>
          </p:nvSpPr>
          <p:spPr bwMode="auto">
            <a:xfrm flipV="1">
              <a:off x="1950010" y="4512238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1" name="Freeform 99"/>
            <p:cNvSpPr/>
            <p:nvPr/>
          </p:nvSpPr>
          <p:spPr bwMode="auto">
            <a:xfrm>
              <a:off x="1942619" y="4508016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2" name="Freeform 100"/>
            <p:cNvSpPr/>
            <p:nvPr/>
          </p:nvSpPr>
          <p:spPr bwMode="auto">
            <a:xfrm>
              <a:off x="1885612" y="4401390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3" name="Line 101"/>
            <p:cNvSpPr>
              <a:spLocks noChangeShapeType="1"/>
            </p:cNvSpPr>
            <p:nvPr/>
          </p:nvSpPr>
          <p:spPr bwMode="auto">
            <a:xfrm flipH="1" flipV="1">
              <a:off x="1885612" y="4401390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4" name="Freeform 102"/>
            <p:cNvSpPr/>
            <p:nvPr/>
          </p:nvSpPr>
          <p:spPr bwMode="auto">
            <a:xfrm>
              <a:off x="1879278" y="4395056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5" name="Freeform 103"/>
            <p:cNvSpPr/>
            <p:nvPr/>
          </p:nvSpPr>
          <p:spPr bwMode="auto">
            <a:xfrm>
              <a:off x="2142145" y="4309545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6" name="Line 104"/>
            <p:cNvSpPr>
              <a:spLocks noChangeShapeType="1"/>
            </p:cNvSpPr>
            <p:nvPr/>
          </p:nvSpPr>
          <p:spPr bwMode="auto">
            <a:xfrm flipH="1">
              <a:off x="2142145" y="4309545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7" name="Freeform 105"/>
            <p:cNvSpPr/>
            <p:nvPr/>
          </p:nvSpPr>
          <p:spPr bwMode="auto">
            <a:xfrm>
              <a:off x="2133700" y="4306378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8" name="Freeform 106"/>
            <p:cNvSpPr/>
            <p:nvPr/>
          </p:nvSpPr>
          <p:spPr bwMode="auto">
            <a:xfrm>
              <a:off x="2153758" y="4459454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89" name="Line 107"/>
            <p:cNvSpPr>
              <a:spLocks noChangeShapeType="1"/>
            </p:cNvSpPr>
            <p:nvPr/>
          </p:nvSpPr>
          <p:spPr bwMode="auto">
            <a:xfrm flipH="1" flipV="1">
              <a:off x="2153758" y="4459454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0" name="Freeform 108"/>
            <p:cNvSpPr/>
            <p:nvPr/>
          </p:nvSpPr>
          <p:spPr bwMode="auto">
            <a:xfrm>
              <a:off x="2147423" y="4453120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391" name="그룹 84"/>
          <p:cNvGrpSpPr/>
          <p:nvPr/>
        </p:nvGrpSpPr>
        <p:grpSpPr>
          <a:xfrm>
            <a:off x="9940715" y="3760086"/>
            <a:ext cx="422716" cy="423803"/>
            <a:chOff x="8147051" y="5776913"/>
            <a:chExt cx="617538" cy="619125"/>
          </a:xfrm>
        </p:grpSpPr>
        <p:sp>
          <p:nvSpPr>
            <p:cNvPr id="392" name="Rectangle 179"/>
            <p:cNvSpPr>
              <a:spLocks noChangeArrowheads="1"/>
            </p:cNvSpPr>
            <p:nvPr/>
          </p:nvSpPr>
          <p:spPr bwMode="auto">
            <a:xfrm>
              <a:off x="8161338" y="6086476"/>
              <a:ext cx="295275" cy="29527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3" name="Freeform 180"/>
            <p:cNvSpPr>
              <a:spLocks noEditPoints="1"/>
            </p:cNvSpPr>
            <p:nvPr/>
          </p:nvSpPr>
          <p:spPr bwMode="auto">
            <a:xfrm>
              <a:off x="8147051" y="6072188"/>
              <a:ext cx="323850" cy="323850"/>
            </a:xfrm>
            <a:custGeom>
              <a:avLst/>
              <a:gdLst>
                <a:gd name="T0" fmla="*/ 388 w 406"/>
                <a:gd name="T1" fmla="*/ 408 h 408"/>
                <a:gd name="T2" fmla="*/ 17 w 406"/>
                <a:gd name="T3" fmla="*/ 408 h 408"/>
                <a:gd name="T4" fmla="*/ 17 w 406"/>
                <a:gd name="T5" fmla="*/ 408 h 408"/>
                <a:gd name="T6" fmla="*/ 10 w 406"/>
                <a:gd name="T7" fmla="*/ 406 h 408"/>
                <a:gd name="T8" fmla="*/ 5 w 406"/>
                <a:gd name="T9" fmla="*/ 403 h 408"/>
                <a:gd name="T10" fmla="*/ 1 w 406"/>
                <a:gd name="T11" fmla="*/ 396 h 408"/>
                <a:gd name="T12" fmla="*/ 0 w 406"/>
                <a:gd name="T13" fmla="*/ 390 h 408"/>
                <a:gd name="T14" fmla="*/ 0 w 406"/>
                <a:gd name="T15" fmla="*/ 18 h 408"/>
                <a:gd name="T16" fmla="*/ 0 w 406"/>
                <a:gd name="T17" fmla="*/ 18 h 408"/>
                <a:gd name="T18" fmla="*/ 1 w 406"/>
                <a:gd name="T19" fmla="*/ 11 h 408"/>
                <a:gd name="T20" fmla="*/ 5 w 406"/>
                <a:gd name="T21" fmla="*/ 6 h 408"/>
                <a:gd name="T22" fmla="*/ 10 w 406"/>
                <a:gd name="T23" fmla="*/ 2 h 408"/>
                <a:gd name="T24" fmla="*/ 17 w 406"/>
                <a:gd name="T25" fmla="*/ 0 h 408"/>
                <a:gd name="T26" fmla="*/ 388 w 406"/>
                <a:gd name="T27" fmla="*/ 0 h 408"/>
                <a:gd name="T28" fmla="*/ 388 w 406"/>
                <a:gd name="T29" fmla="*/ 0 h 408"/>
                <a:gd name="T30" fmla="*/ 395 w 406"/>
                <a:gd name="T31" fmla="*/ 2 h 408"/>
                <a:gd name="T32" fmla="*/ 401 w 406"/>
                <a:gd name="T33" fmla="*/ 6 h 408"/>
                <a:gd name="T34" fmla="*/ 405 w 406"/>
                <a:gd name="T35" fmla="*/ 11 h 408"/>
                <a:gd name="T36" fmla="*/ 406 w 406"/>
                <a:gd name="T37" fmla="*/ 18 h 408"/>
                <a:gd name="T38" fmla="*/ 406 w 406"/>
                <a:gd name="T39" fmla="*/ 390 h 408"/>
                <a:gd name="T40" fmla="*/ 406 w 406"/>
                <a:gd name="T41" fmla="*/ 390 h 408"/>
                <a:gd name="T42" fmla="*/ 405 w 406"/>
                <a:gd name="T43" fmla="*/ 396 h 408"/>
                <a:gd name="T44" fmla="*/ 401 w 406"/>
                <a:gd name="T45" fmla="*/ 403 h 408"/>
                <a:gd name="T46" fmla="*/ 395 w 406"/>
                <a:gd name="T47" fmla="*/ 406 h 408"/>
                <a:gd name="T48" fmla="*/ 388 w 406"/>
                <a:gd name="T49" fmla="*/ 408 h 408"/>
                <a:gd name="T50" fmla="*/ 388 w 406"/>
                <a:gd name="T51" fmla="*/ 408 h 408"/>
                <a:gd name="T52" fmla="*/ 35 w 406"/>
                <a:gd name="T53" fmla="*/ 372 h 408"/>
                <a:gd name="T54" fmla="*/ 370 w 406"/>
                <a:gd name="T55" fmla="*/ 372 h 408"/>
                <a:gd name="T56" fmla="*/ 370 w 406"/>
                <a:gd name="T57" fmla="*/ 35 h 408"/>
                <a:gd name="T58" fmla="*/ 35 w 406"/>
                <a:gd name="T59" fmla="*/ 35 h 408"/>
                <a:gd name="T60" fmla="*/ 35 w 406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08">
                  <a:moveTo>
                    <a:pt x="388" y="408"/>
                  </a:moveTo>
                  <a:lnTo>
                    <a:pt x="17" y="408"/>
                  </a:lnTo>
                  <a:lnTo>
                    <a:pt x="17" y="408"/>
                  </a:lnTo>
                  <a:lnTo>
                    <a:pt x="10" y="406"/>
                  </a:lnTo>
                  <a:lnTo>
                    <a:pt x="5" y="403"/>
                  </a:lnTo>
                  <a:lnTo>
                    <a:pt x="1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5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395" y="2"/>
                  </a:lnTo>
                  <a:lnTo>
                    <a:pt x="401" y="6"/>
                  </a:lnTo>
                  <a:lnTo>
                    <a:pt x="405" y="11"/>
                  </a:lnTo>
                  <a:lnTo>
                    <a:pt x="406" y="18"/>
                  </a:lnTo>
                  <a:lnTo>
                    <a:pt x="406" y="390"/>
                  </a:lnTo>
                  <a:lnTo>
                    <a:pt x="406" y="390"/>
                  </a:lnTo>
                  <a:lnTo>
                    <a:pt x="405" y="396"/>
                  </a:lnTo>
                  <a:lnTo>
                    <a:pt x="401" y="403"/>
                  </a:lnTo>
                  <a:lnTo>
                    <a:pt x="395" y="406"/>
                  </a:lnTo>
                  <a:lnTo>
                    <a:pt x="388" y="408"/>
                  </a:lnTo>
                  <a:lnTo>
                    <a:pt x="388" y="408"/>
                  </a:lnTo>
                  <a:close/>
                  <a:moveTo>
                    <a:pt x="35" y="372"/>
                  </a:moveTo>
                  <a:lnTo>
                    <a:pt x="370" y="372"/>
                  </a:lnTo>
                  <a:lnTo>
                    <a:pt x="370" y="35"/>
                  </a:lnTo>
                  <a:lnTo>
                    <a:pt x="35" y="35"/>
                  </a:lnTo>
                  <a:lnTo>
                    <a:pt x="35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4" name="Freeform 181"/>
            <p:cNvSpPr>
              <a:spLocks noEditPoints="1"/>
            </p:cNvSpPr>
            <p:nvPr/>
          </p:nvSpPr>
          <p:spPr bwMode="auto">
            <a:xfrm>
              <a:off x="8250238" y="6153151"/>
              <a:ext cx="128588" cy="160338"/>
            </a:xfrm>
            <a:custGeom>
              <a:avLst/>
              <a:gdLst>
                <a:gd name="T0" fmla="*/ 162 w 162"/>
                <a:gd name="T1" fmla="*/ 140 h 202"/>
                <a:gd name="T2" fmla="*/ 158 w 162"/>
                <a:gd name="T3" fmla="*/ 160 h 202"/>
                <a:gd name="T4" fmla="*/ 156 w 162"/>
                <a:gd name="T5" fmla="*/ 167 h 202"/>
                <a:gd name="T6" fmla="*/ 140 w 162"/>
                <a:gd name="T7" fmla="*/ 186 h 202"/>
                <a:gd name="T8" fmla="*/ 129 w 162"/>
                <a:gd name="T9" fmla="*/ 193 h 202"/>
                <a:gd name="T10" fmla="*/ 116 w 162"/>
                <a:gd name="T11" fmla="*/ 199 h 202"/>
                <a:gd name="T12" fmla="*/ 81 w 162"/>
                <a:gd name="T13" fmla="*/ 202 h 202"/>
                <a:gd name="T14" fmla="*/ 0 w 162"/>
                <a:gd name="T15" fmla="*/ 0 h 202"/>
                <a:gd name="T16" fmla="*/ 72 w 162"/>
                <a:gd name="T17" fmla="*/ 0 h 202"/>
                <a:gd name="T18" fmla="*/ 105 w 162"/>
                <a:gd name="T19" fmla="*/ 1 h 202"/>
                <a:gd name="T20" fmla="*/ 116 w 162"/>
                <a:gd name="T21" fmla="*/ 4 h 202"/>
                <a:gd name="T22" fmla="*/ 126 w 162"/>
                <a:gd name="T23" fmla="*/ 9 h 202"/>
                <a:gd name="T24" fmla="*/ 137 w 162"/>
                <a:gd name="T25" fmla="*/ 15 h 202"/>
                <a:gd name="T26" fmla="*/ 143 w 162"/>
                <a:gd name="T27" fmla="*/ 24 h 202"/>
                <a:gd name="T28" fmla="*/ 147 w 162"/>
                <a:gd name="T29" fmla="*/ 35 h 202"/>
                <a:gd name="T30" fmla="*/ 148 w 162"/>
                <a:gd name="T31" fmla="*/ 47 h 202"/>
                <a:gd name="T32" fmla="*/ 147 w 162"/>
                <a:gd name="T33" fmla="*/ 61 h 202"/>
                <a:gd name="T34" fmla="*/ 140 w 162"/>
                <a:gd name="T35" fmla="*/ 74 h 202"/>
                <a:gd name="T36" fmla="*/ 137 w 162"/>
                <a:gd name="T37" fmla="*/ 79 h 202"/>
                <a:gd name="T38" fmla="*/ 126 w 162"/>
                <a:gd name="T39" fmla="*/ 88 h 202"/>
                <a:gd name="T40" fmla="*/ 120 w 162"/>
                <a:gd name="T41" fmla="*/ 91 h 202"/>
                <a:gd name="T42" fmla="*/ 129 w 162"/>
                <a:gd name="T43" fmla="*/ 94 h 202"/>
                <a:gd name="T44" fmla="*/ 144 w 162"/>
                <a:gd name="T45" fmla="*/ 102 h 202"/>
                <a:gd name="T46" fmla="*/ 151 w 162"/>
                <a:gd name="T47" fmla="*/ 107 h 202"/>
                <a:gd name="T48" fmla="*/ 160 w 162"/>
                <a:gd name="T49" fmla="*/ 122 h 202"/>
                <a:gd name="T50" fmla="*/ 162 w 162"/>
                <a:gd name="T51" fmla="*/ 140 h 202"/>
                <a:gd name="T52" fmla="*/ 97 w 162"/>
                <a:gd name="T53" fmla="*/ 57 h 202"/>
                <a:gd name="T54" fmla="*/ 96 w 162"/>
                <a:gd name="T55" fmla="*/ 52 h 202"/>
                <a:gd name="T56" fmla="*/ 95 w 162"/>
                <a:gd name="T57" fmla="*/ 47 h 202"/>
                <a:gd name="T58" fmla="*/ 87 w 162"/>
                <a:gd name="T59" fmla="*/ 39 h 202"/>
                <a:gd name="T60" fmla="*/ 81 w 162"/>
                <a:gd name="T61" fmla="*/ 38 h 202"/>
                <a:gd name="T62" fmla="*/ 74 w 162"/>
                <a:gd name="T63" fmla="*/ 37 h 202"/>
                <a:gd name="T64" fmla="*/ 50 w 162"/>
                <a:gd name="T65" fmla="*/ 37 h 202"/>
                <a:gd name="T66" fmla="*/ 56 w 162"/>
                <a:gd name="T67" fmla="*/ 80 h 202"/>
                <a:gd name="T68" fmla="*/ 75 w 162"/>
                <a:gd name="T69" fmla="*/ 80 h 202"/>
                <a:gd name="T70" fmla="*/ 81 w 162"/>
                <a:gd name="T71" fmla="*/ 79 h 202"/>
                <a:gd name="T72" fmla="*/ 86 w 162"/>
                <a:gd name="T73" fmla="*/ 76 h 202"/>
                <a:gd name="T74" fmla="*/ 95 w 162"/>
                <a:gd name="T75" fmla="*/ 69 h 202"/>
                <a:gd name="T76" fmla="*/ 96 w 162"/>
                <a:gd name="T77" fmla="*/ 63 h 202"/>
                <a:gd name="T78" fmla="*/ 97 w 162"/>
                <a:gd name="T79" fmla="*/ 57 h 202"/>
                <a:gd name="T80" fmla="*/ 110 w 162"/>
                <a:gd name="T81" fmla="*/ 139 h 202"/>
                <a:gd name="T82" fmla="*/ 106 w 162"/>
                <a:gd name="T83" fmla="*/ 125 h 202"/>
                <a:gd name="T84" fmla="*/ 101 w 162"/>
                <a:gd name="T85" fmla="*/ 120 h 202"/>
                <a:gd name="T86" fmla="*/ 95 w 162"/>
                <a:gd name="T87" fmla="*/ 117 h 202"/>
                <a:gd name="T88" fmla="*/ 82 w 162"/>
                <a:gd name="T89" fmla="*/ 114 h 202"/>
                <a:gd name="T90" fmla="*/ 60 w 162"/>
                <a:gd name="T91" fmla="*/ 114 h 202"/>
                <a:gd name="T92" fmla="*/ 50 w 162"/>
                <a:gd name="T93" fmla="*/ 165 h 202"/>
                <a:gd name="T94" fmla="*/ 54 w 162"/>
                <a:gd name="T95" fmla="*/ 165 h 202"/>
                <a:gd name="T96" fmla="*/ 81 w 162"/>
                <a:gd name="T97" fmla="*/ 164 h 202"/>
                <a:gd name="T98" fmla="*/ 96 w 162"/>
                <a:gd name="T99" fmla="*/ 162 h 202"/>
                <a:gd name="T100" fmla="*/ 102 w 162"/>
                <a:gd name="T101" fmla="*/ 158 h 202"/>
                <a:gd name="T102" fmla="*/ 106 w 162"/>
                <a:gd name="T103" fmla="*/ 153 h 202"/>
                <a:gd name="T104" fmla="*/ 110 w 162"/>
                <a:gd name="T105" fmla="*/ 13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2" h="202">
                  <a:moveTo>
                    <a:pt x="162" y="140"/>
                  </a:moveTo>
                  <a:lnTo>
                    <a:pt x="162" y="140"/>
                  </a:lnTo>
                  <a:lnTo>
                    <a:pt x="161" y="154"/>
                  </a:lnTo>
                  <a:lnTo>
                    <a:pt x="158" y="160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9" y="17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29" y="193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00" y="201"/>
                  </a:lnTo>
                  <a:lnTo>
                    <a:pt x="81" y="202"/>
                  </a:lnTo>
                  <a:lnTo>
                    <a:pt x="0" y="202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1" y="0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16" y="4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32" y="11"/>
                  </a:lnTo>
                  <a:lnTo>
                    <a:pt x="137" y="15"/>
                  </a:lnTo>
                  <a:lnTo>
                    <a:pt x="140" y="20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47" y="35"/>
                  </a:lnTo>
                  <a:lnTo>
                    <a:pt x="148" y="47"/>
                  </a:lnTo>
                  <a:lnTo>
                    <a:pt x="148" y="47"/>
                  </a:lnTo>
                  <a:lnTo>
                    <a:pt x="148" y="55"/>
                  </a:lnTo>
                  <a:lnTo>
                    <a:pt x="147" y="61"/>
                  </a:lnTo>
                  <a:lnTo>
                    <a:pt x="144" y="6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37" y="79"/>
                  </a:lnTo>
                  <a:lnTo>
                    <a:pt x="132" y="83"/>
                  </a:lnTo>
                  <a:lnTo>
                    <a:pt x="126" y="88"/>
                  </a:lnTo>
                  <a:lnTo>
                    <a:pt x="120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9" y="94"/>
                  </a:lnTo>
                  <a:lnTo>
                    <a:pt x="138" y="98"/>
                  </a:lnTo>
                  <a:lnTo>
                    <a:pt x="144" y="102"/>
                  </a:lnTo>
                  <a:lnTo>
                    <a:pt x="151" y="107"/>
                  </a:lnTo>
                  <a:lnTo>
                    <a:pt x="151" y="107"/>
                  </a:lnTo>
                  <a:lnTo>
                    <a:pt x="156" y="114"/>
                  </a:lnTo>
                  <a:lnTo>
                    <a:pt x="160" y="122"/>
                  </a:lnTo>
                  <a:lnTo>
                    <a:pt x="161" y="130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97" y="57"/>
                  </a:moveTo>
                  <a:lnTo>
                    <a:pt x="97" y="57"/>
                  </a:lnTo>
                  <a:lnTo>
                    <a:pt x="96" y="5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1" y="43"/>
                  </a:lnTo>
                  <a:lnTo>
                    <a:pt x="87" y="39"/>
                  </a:lnTo>
                  <a:lnTo>
                    <a:pt x="87" y="39"/>
                  </a:lnTo>
                  <a:lnTo>
                    <a:pt x="81" y="38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54" y="37"/>
                  </a:lnTo>
                  <a:lnTo>
                    <a:pt x="50" y="37"/>
                  </a:lnTo>
                  <a:lnTo>
                    <a:pt x="50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81" y="79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91" y="74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6" y="63"/>
                  </a:lnTo>
                  <a:lnTo>
                    <a:pt x="97" y="57"/>
                  </a:lnTo>
                  <a:lnTo>
                    <a:pt x="97" y="57"/>
                  </a:lnTo>
                  <a:close/>
                  <a:moveTo>
                    <a:pt x="110" y="139"/>
                  </a:moveTo>
                  <a:lnTo>
                    <a:pt x="110" y="139"/>
                  </a:lnTo>
                  <a:lnTo>
                    <a:pt x="109" y="131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1" y="120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88" y="116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60" y="114"/>
                  </a:lnTo>
                  <a:lnTo>
                    <a:pt x="50" y="114"/>
                  </a:lnTo>
                  <a:lnTo>
                    <a:pt x="50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88" y="164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8"/>
                  </a:lnTo>
                  <a:lnTo>
                    <a:pt x="106" y="153"/>
                  </a:lnTo>
                  <a:lnTo>
                    <a:pt x="106" y="153"/>
                  </a:lnTo>
                  <a:lnTo>
                    <a:pt x="109" y="146"/>
                  </a:lnTo>
                  <a:lnTo>
                    <a:pt x="110" y="139"/>
                  </a:lnTo>
                  <a:lnTo>
                    <a:pt x="110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5" name="Rectangle 182"/>
            <p:cNvSpPr>
              <a:spLocks noChangeArrowheads="1"/>
            </p:cNvSpPr>
            <p:nvPr/>
          </p:nvSpPr>
          <p:spPr bwMode="auto">
            <a:xfrm>
              <a:off x="8456613" y="6086476"/>
              <a:ext cx="293688" cy="2952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6" name="Freeform 183"/>
            <p:cNvSpPr>
              <a:spLocks noEditPoints="1"/>
            </p:cNvSpPr>
            <p:nvPr/>
          </p:nvSpPr>
          <p:spPr bwMode="auto">
            <a:xfrm>
              <a:off x="8442326" y="6072188"/>
              <a:ext cx="322263" cy="323850"/>
            </a:xfrm>
            <a:custGeom>
              <a:avLst/>
              <a:gdLst>
                <a:gd name="T0" fmla="*/ 389 w 407"/>
                <a:gd name="T1" fmla="*/ 408 h 408"/>
                <a:gd name="T2" fmla="*/ 18 w 407"/>
                <a:gd name="T3" fmla="*/ 408 h 408"/>
                <a:gd name="T4" fmla="*/ 18 w 407"/>
                <a:gd name="T5" fmla="*/ 408 h 408"/>
                <a:gd name="T6" fmla="*/ 11 w 407"/>
                <a:gd name="T7" fmla="*/ 406 h 408"/>
                <a:gd name="T8" fmla="*/ 6 w 407"/>
                <a:gd name="T9" fmla="*/ 403 h 408"/>
                <a:gd name="T10" fmla="*/ 2 w 407"/>
                <a:gd name="T11" fmla="*/ 396 h 408"/>
                <a:gd name="T12" fmla="*/ 0 w 407"/>
                <a:gd name="T13" fmla="*/ 390 h 408"/>
                <a:gd name="T14" fmla="*/ 0 w 407"/>
                <a:gd name="T15" fmla="*/ 18 h 408"/>
                <a:gd name="T16" fmla="*/ 0 w 407"/>
                <a:gd name="T17" fmla="*/ 18 h 408"/>
                <a:gd name="T18" fmla="*/ 2 w 407"/>
                <a:gd name="T19" fmla="*/ 11 h 408"/>
                <a:gd name="T20" fmla="*/ 6 w 407"/>
                <a:gd name="T21" fmla="*/ 6 h 408"/>
                <a:gd name="T22" fmla="*/ 11 w 407"/>
                <a:gd name="T23" fmla="*/ 2 h 408"/>
                <a:gd name="T24" fmla="*/ 18 w 407"/>
                <a:gd name="T25" fmla="*/ 0 h 408"/>
                <a:gd name="T26" fmla="*/ 389 w 407"/>
                <a:gd name="T27" fmla="*/ 0 h 408"/>
                <a:gd name="T28" fmla="*/ 389 w 407"/>
                <a:gd name="T29" fmla="*/ 0 h 408"/>
                <a:gd name="T30" fmla="*/ 397 w 407"/>
                <a:gd name="T31" fmla="*/ 2 h 408"/>
                <a:gd name="T32" fmla="*/ 402 w 407"/>
                <a:gd name="T33" fmla="*/ 6 h 408"/>
                <a:gd name="T34" fmla="*/ 406 w 407"/>
                <a:gd name="T35" fmla="*/ 11 h 408"/>
                <a:gd name="T36" fmla="*/ 407 w 407"/>
                <a:gd name="T37" fmla="*/ 18 h 408"/>
                <a:gd name="T38" fmla="*/ 407 w 407"/>
                <a:gd name="T39" fmla="*/ 390 h 408"/>
                <a:gd name="T40" fmla="*/ 407 w 407"/>
                <a:gd name="T41" fmla="*/ 390 h 408"/>
                <a:gd name="T42" fmla="*/ 406 w 407"/>
                <a:gd name="T43" fmla="*/ 396 h 408"/>
                <a:gd name="T44" fmla="*/ 402 w 407"/>
                <a:gd name="T45" fmla="*/ 403 h 408"/>
                <a:gd name="T46" fmla="*/ 397 w 407"/>
                <a:gd name="T47" fmla="*/ 406 h 408"/>
                <a:gd name="T48" fmla="*/ 389 w 407"/>
                <a:gd name="T49" fmla="*/ 408 h 408"/>
                <a:gd name="T50" fmla="*/ 389 w 407"/>
                <a:gd name="T51" fmla="*/ 408 h 408"/>
                <a:gd name="T52" fmla="*/ 36 w 407"/>
                <a:gd name="T53" fmla="*/ 372 h 408"/>
                <a:gd name="T54" fmla="*/ 371 w 407"/>
                <a:gd name="T55" fmla="*/ 372 h 408"/>
                <a:gd name="T56" fmla="*/ 371 w 407"/>
                <a:gd name="T57" fmla="*/ 35 h 408"/>
                <a:gd name="T58" fmla="*/ 36 w 407"/>
                <a:gd name="T59" fmla="*/ 35 h 408"/>
                <a:gd name="T60" fmla="*/ 36 w 407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08">
                  <a:moveTo>
                    <a:pt x="389" y="408"/>
                  </a:moveTo>
                  <a:lnTo>
                    <a:pt x="18" y="408"/>
                  </a:lnTo>
                  <a:lnTo>
                    <a:pt x="18" y="408"/>
                  </a:lnTo>
                  <a:lnTo>
                    <a:pt x="11" y="406"/>
                  </a:lnTo>
                  <a:lnTo>
                    <a:pt x="6" y="403"/>
                  </a:lnTo>
                  <a:lnTo>
                    <a:pt x="2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389" y="0"/>
                  </a:lnTo>
                  <a:lnTo>
                    <a:pt x="389" y="0"/>
                  </a:lnTo>
                  <a:lnTo>
                    <a:pt x="397" y="2"/>
                  </a:lnTo>
                  <a:lnTo>
                    <a:pt x="402" y="6"/>
                  </a:lnTo>
                  <a:lnTo>
                    <a:pt x="406" y="11"/>
                  </a:lnTo>
                  <a:lnTo>
                    <a:pt x="407" y="18"/>
                  </a:lnTo>
                  <a:lnTo>
                    <a:pt x="407" y="390"/>
                  </a:lnTo>
                  <a:lnTo>
                    <a:pt x="407" y="390"/>
                  </a:lnTo>
                  <a:lnTo>
                    <a:pt x="406" y="396"/>
                  </a:lnTo>
                  <a:lnTo>
                    <a:pt x="402" y="403"/>
                  </a:lnTo>
                  <a:lnTo>
                    <a:pt x="397" y="406"/>
                  </a:lnTo>
                  <a:lnTo>
                    <a:pt x="389" y="408"/>
                  </a:lnTo>
                  <a:lnTo>
                    <a:pt x="389" y="408"/>
                  </a:lnTo>
                  <a:close/>
                  <a:moveTo>
                    <a:pt x="36" y="372"/>
                  </a:moveTo>
                  <a:lnTo>
                    <a:pt x="371" y="372"/>
                  </a:lnTo>
                  <a:lnTo>
                    <a:pt x="371" y="35"/>
                  </a:lnTo>
                  <a:lnTo>
                    <a:pt x="36" y="35"/>
                  </a:lnTo>
                  <a:lnTo>
                    <a:pt x="36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7" name="Freeform 184"/>
            <p:cNvSpPr/>
            <p:nvPr/>
          </p:nvSpPr>
          <p:spPr bwMode="auto">
            <a:xfrm>
              <a:off x="8537576" y="6149976"/>
              <a:ext cx="131763" cy="166688"/>
            </a:xfrm>
            <a:custGeom>
              <a:avLst/>
              <a:gdLst>
                <a:gd name="T0" fmla="*/ 100 w 167"/>
                <a:gd name="T1" fmla="*/ 210 h 210"/>
                <a:gd name="T2" fmla="*/ 78 w 167"/>
                <a:gd name="T3" fmla="*/ 209 h 210"/>
                <a:gd name="T4" fmla="*/ 59 w 167"/>
                <a:gd name="T5" fmla="*/ 203 h 210"/>
                <a:gd name="T6" fmla="*/ 41 w 167"/>
                <a:gd name="T7" fmla="*/ 195 h 210"/>
                <a:gd name="T8" fmla="*/ 27 w 167"/>
                <a:gd name="T9" fmla="*/ 182 h 210"/>
                <a:gd name="T10" fmla="*/ 21 w 167"/>
                <a:gd name="T11" fmla="*/ 176 h 210"/>
                <a:gd name="T12" fmla="*/ 10 w 167"/>
                <a:gd name="T13" fmla="*/ 159 h 210"/>
                <a:gd name="T14" fmla="*/ 4 w 167"/>
                <a:gd name="T15" fmla="*/ 139 h 210"/>
                <a:gd name="T16" fmla="*/ 0 w 167"/>
                <a:gd name="T17" fmla="*/ 117 h 210"/>
                <a:gd name="T18" fmla="*/ 0 w 167"/>
                <a:gd name="T19" fmla="*/ 106 h 210"/>
                <a:gd name="T20" fmla="*/ 1 w 167"/>
                <a:gd name="T21" fmla="*/ 83 h 210"/>
                <a:gd name="T22" fmla="*/ 7 w 167"/>
                <a:gd name="T23" fmla="*/ 62 h 210"/>
                <a:gd name="T24" fmla="*/ 16 w 167"/>
                <a:gd name="T25" fmla="*/ 44 h 210"/>
                <a:gd name="T26" fmla="*/ 27 w 167"/>
                <a:gd name="T27" fmla="*/ 28 h 210"/>
                <a:gd name="T28" fmla="*/ 33 w 167"/>
                <a:gd name="T29" fmla="*/ 22 h 210"/>
                <a:gd name="T30" fmla="*/ 50 w 167"/>
                <a:gd name="T31" fmla="*/ 11 h 210"/>
                <a:gd name="T32" fmla="*/ 68 w 167"/>
                <a:gd name="T33" fmla="*/ 4 h 210"/>
                <a:gd name="T34" fmla="*/ 88 w 167"/>
                <a:gd name="T35" fmla="*/ 0 h 210"/>
                <a:gd name="T36" fmla="*/ 100 w 167"/>
                <a:gd name="T37" fmla="*/ 0 h 210"/>
                <a:gd name="T38" fmla="*/ 121 w 167"/>
                <a:gd name="T39" fmla="*/ 1 h 210"/>
                <a:gd name="T40" fmla="*/ 139 w 167"/>
                <a:gd name="T41" fmla="*/ 5 h 210"/>
                <a:gd name="T42" fmla="*/ 154 w 167"/>
                <a:gd name="T43" fmla="*/ 10 h 210"/>
                <a:gd name="T44" fmla="*/ 167 w 167"/>
                <a:gd name="T45" fmla="*/ 65 h 210"/>
                <a:gd name="T46" fmla="*/ 162 w 167"/>
                <a:gd name="T47" fmla="*/ 65 h 210"/>
                <a:gd name="T48" fmla="*/ 153 w 167"/>
                <a:gd name="T49" fmla="*/ 57 h 210"/>
                <a:gd name="T50" fmla="*/ 140 w 167"/>
                <a:gd name="T51" fmla="*/ 48 h 210"/>
                <a:gd name="T52" fmla="*/ 125 w 167"/>
                <a:gd name="T53" fmla="*/ 41 h 210"/>
                <a:gd name="T54" fmla="*/ 116 w 167"/>
                <a:gd name="T55" fmla="*/ 38 h 210"/>
                <a:gd name="T56" fmla="*/ 107 w 167"/>
                <a:gd name="T57" fmla="*/ 38 h 210"/>
                <a:gd name="T58" fmla="*/ 87 w 167"/>
                <a:gd name="T59" fmla="*/ 41 h 210"/>
                <a:gd name="T60" fmla="*/ 78 w 167"/>
                <a:gd name="T61" fmla="*/ 46 h 210"/>
                <a:gd name="T62" fmla="*/ 70 w 167"/>
                <a:gd name="T63" fmla="*/ 53 h 210"/>
                <a:gd name="T64" fmla="*/ 58 w 167"/>
                <a:gd name="T65" fmla="*/ 74 h 210"/>
                <a:gd name="T66" fmla="*/ 54 w 167"/>
                <a:gd name="T67" fmla="*/ 89 h 210"/>
                <a:gd name="T68" fmla="*/ 52 w 167"/>
                <a:gd name="T69" fmla="*/ 106 h 210"/>
                <a:gd name="T70" fmla="*/ 55 w 167"/>
                <a:gd name="T71" fmla="*/ 130 h 210"/>
                <a:gd name="T72" fmla="*/ 58 w 167"/>
                <a:gd name="T73" fmla="*/ 138 h 210"/>
                <a:gd name="T74" fmla="*/ 70 w 167"/>
                <a:gd name="T75" fmla="*/ 158 h 210"/>
                <a:gd name="T76" fmla="*/ 79 w 167"/>
                <a:gd name="T77" fmla="*/ 164 h 210"/>
                <a:gd name="T78" fmla="*/ 88 w 167"/>
                <a:gd name="T79" fmla="*/ 168 h 210"/>
                <a:gd name="T80" fmla="*/ 107 w 167"/>
                <a:gd name="T81" fmla="*/ 172 h 210"/>
                <a:gd name="T82" fmla="*/ 117 w 167"/>
                <a:gd name="T83" fmla="*/ 171 h 210"/>
                <a:gd name="T84" fmla="*/ 126 w 167"/>
                <a:gd name="T85" fmla="*/ 169 h 210"/>
                <a:gd name="T86" fmla="*/ 142 w 167"/>
                <a:gd name="T87" fmla="*/ 162 h 210"/>
                <a:gd name="T88" fmla="*/ 154 w 167"/>
                <a:gd name="T89" fmla="*/ 153 h 210"/>
                <a:gd name="T90" fmla="*/ 163 w 167"/>
                <a:gd name="T91" fmla="*/ 145 h 210"/>
                <a:gd name="T92" fmla="*/ 167 w 167"/>
                <a:gd name="T93" fmla="*/ 192 h 210"/>
                <a:gd name="T94" fmla="*/ 154 w 167"/>
                <a:gd name="T95" fmla="*/ 199 h 210"/>
                <a:gd name="T96" fmla="*/ 139 w 167"/>
                <a:gd name="T97" fmla="*/ 204 h 210"/>
                <a:gd name="T98" fmla="*/ 121 w 167"/>
                <a:gd name="T99" fmla="*/ 209 h 210"/>
                <a:gd name="T100" fmla="*/ 112 w 167"/>
                <a:gd name="T101" fmla="*/ 210 h 210"/>
                <a:gd name="T102" fmla="*/ 100 w 167"/>
                <a:gd name="T10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10">
                  <a:moveTo>
                    <a:pt x="100" y="210"/>
                  </a:moveTo>
                  <a:lnTo>
                    <a:pt x="100" y="210"/>
                  </a:lnTo>
                  <a:lnTo>
                    <a:pt x="88" y="210"/>
                  </a:lnTo>
                  <a:lnTo>
                    <a:pt x="78" y="209"/>
                  </a:lnTo>
                  <a:lnTo>
                    <a:pt x="68" y="206"/>
                  </a:lnTo>
                  <a:lnTo>
                    <a:pt x="59" y="203"/>
                  </a:lnTo>
                  <a:lnTo>
                    <a:pt x="50" y="199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21" y="176"/>
                  </a:lnTo>
                  <a:lnTo>
                    <a:pt x="16" y="167"/>
                  </a:lnTo>
                  <a:lnTo>
                    <a:pt x="10" y="159"/>
                  </a:lnTo>
                  <a:lnTo>
                    <a:pt x="7" y="149"/>
                  </a:lnTo>
                  <a:lnTo>
                    <a:pt x="4" y="139"/>
                  </a:lnTo>
                  <a:lnTo>
                    <a:pt x="1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1"/>
                  </a:lnTo>
                  <a:lnTo>
                    <a:pt x="7" y="62"/>
                  </a:lnTo>
                  <a:lnTo>
                    <a:pt x="10" y="52"/>
                  </a:lnTo>
                  <a:lnTo>
                    <a:pt x="16" y="44"/>
                  </a:lnTo>
                  <a:lnTo>
                    <a:pt x="21" y="36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33" y="22"/>
                  </a:lnTo>
                  <a:lnTo>
                    <a:pt x="41" y="16"/>
                  </a:lnTo>
                  <a:lnTo>
                    <a:pt x="50" y="11"/>
                  </a:lnTo>
                  <a:lnTo>
                    <a:pt x="59" y="8"/>
                  </a:lnTo>
                  <a:lnTo>
                    <a:pt x="68" y="4"/>
                  </a:lnTo>
                  <a:lnTo>
                    <a:pt x="78" y="1"/>
                  </a:lnTo>
                  <a:lnTo>
                    <a:pt x="88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21" y="1"/>
                  </a:lnTo>
                  <a:lnTo>
                    <a:pt x="121" y="1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67" y="16"/>
                  </a:lnTo>
                  <a:lnTo>
                    <a:pt x="167" y="65"/>
                  </a:lnTo>
                  <a:lnTo>
                    <a:pt x="162" y="65"/>
                  </a:lnTo>
                  <a:lnTo>
                    <a:pt x="162" y="65"/>
                  </a:lnTo>
                  <a:lnTo>
                    <a:pt x="153" y="57"/>
                  </a:lnTo>
                  <a:lnTo>
                    <a:pt x="153" y="57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3" y="44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16" y="38"/>
                  </a:lnTo>
                  <a:lnTo>
                    <a:pt x="107" y="38"/>
                  </a:lnTo>
                  <a:lnTo>
                    <a:pt x="107" y="38"/>
                  </a:lnTo>
                  <a:lnTo>
                    <a:pt x="97" y="38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78" y="46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63" y="62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54" y="89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54" y="122"/>
                  </a:lnTo>
                  <a:lnTo>
                    <a:pt x="55" y="130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63" y="149"/>
                  </a:lnTo>
                  <a:lnTo>
                    <a:pt x="70" y="158"/>
                  </a:lnTo>
                  <a:lnTo>
                    <a:pt x="70" y="158"/>
                  </a:lnTo>
                  <a:lnTo>
                    <a:pt x="79" y="164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98" y="171"/>
                  </a:lnTo>
                  <a:lnTo>
                    <a:pt x="107" y="172"/>
                  </a:lnTo>
                  <a:lnTo>
                    <a:pt x="107" y="172"/>
                  </a:lnTo>
                  <a:lnTo>
                    <a:pt x="117" y="171"/>
                  </a:lnTo>
                  <a:lnTo>
                    <a:pt x="126" y="169"/>
                  </a:lnTo>
                  <a:lnTo>
                    <a:pt x="126" y="169"/>
                  </a:lnTo>
                  <a:lnTo>
                    <a:pt x="135" y="16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54" y="153"/>
                  </a:lnTo>
                  <a:lnTo>
                    <a:pt x="154" y="153"/>
                  </a:lnTo>
                  <a:lnTo>
                    <a:pt x="163" y="145"/>
                  </a:lnTo>
                  <a:lnTo>
                    <a:pt x="167" y="145"/>
                  </a:lnTo>
                  <a:lnTo>
                    <a:pt x="167" y="192"/>
                  </a:lnTo>
                  <a:lnTo>
                    <a:pt x="167" y="192"/>
                  </a:lnTo>
                  <a:lnTo>
                    <a:pt x="154" y="199"/>
                  </a:lnTo>
                  <a:lnTo>
                    <a:pt x="154" y="199"/>
                  </a:lnTo>
                  <a:lnTo>
                    <a:pt x="139" y="204"/>
                  </a:lnTo>
                  <a:lnTo>
                    <a:pt x="139" y="204"/>
                  </a:lnTo>
                  <a:lnTo>
                    <a:pt x="121" y="209"/>
                  </a:lnTo>
                  <a:lnTo>
                    <a:pt x="121" y="209"/>
                  </a:lnTo>
                  <a:lnTo>
                    <a:pt x="112" y="210"/>
                  </a:lnTo>
                  <a:lnTo>
                    <a:pt x="100" y="210"/>
                  </a:lnTo>
                  <a:lnTo>
                    <a:pt x="100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8" name="Rectangle 185"/>
            <p:cNvSpPr>
              <a:spLocks noChangeArrowheads="1"/>
            </p:cNvSpPr>
            <p:nvPr/>
          </p:nvSpPr>
          <p:spPr bwMode="auto">
            <a:xfrm>
              <a:off x="8308976" y="5791201"/>
              <a:ext cx="295275" cy="295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99" name="Freeform 186"/>
            <p:cNvSpPr>
              <a:spLocks noEditPoints="1"/>
            </p:cNvSpPr>
            <p:nvPr/>
          </p:nvSpPr>
          <p:spPr bwMode="auto">
            <a:xfrm>
              <a:off x="8294688" y="5776913"/>
              <a:ext cx="323850" cy="323850"/>
            </a:xfrm>
            <a:custGeom>
              <a:avLst/>
              <a:gdLst>
                <a:gd name="T0" fmla="*/ 390 w 408"/>
                <a:gd name="T1" fmla="*/ 406 h 406"/>
                <a:gd name="T2" fmla="*/ 18 w 408"/>
                <a:gd name="T3" fmla="*/ 406 h 406"/>
                <a:gd name="T4" fmla="*/ 18 w 408"/>
                <a:gd name="T5" fmla="*/ 406 h 406"/>
                <a:gd name="T6" fmla="*/ 12 w 408"/>
                <a:gd name="T7" fmla="*/ 405 h 406"/>
                <a:gd name="T8" fmla="*/ 5 w 408"/>
                <a:gd name="T9" fmla="*/ 401 h 406"/>
                <a:gd name="T10" fmla="*/ 2 w 408"/>
                <a:gd name="T11" fmla="*/ 396 h 406"/>
                <a:gd name="T12" fmla="*/ 0 w 408"/>
                <a:gd name="T13" fmla="*/ 389 h 406"/>
                <a:gd name="T14" fmla="*/ 0 w 408"/>
                <a:gd name="T15" fmla="*/ 18 h 406"/>
                <a:gd name="T16" fmla="*/ 0 w 408"/>
                <a:gd name="T17" fmla="*/ 18 h 406"/>
                <a:gd name="T18" fmla="*/ 2 w 408"/>
                <a:gd name="T19" fmla="*/ 11 h 406"/>
                <a:gd name="T20" fmla="*/ 5 w 408"/>
                <a:gd name="T21" fmla="*/ 5 h 406"/>
                <a:gd name="T22" fmla="*/ 12 w 408"/>
                <a:gd name="T23" fmla="*/ 1 h 406"/>
                <a:gd name="T24" fmla="*/ 18 w 408"/>
                <a:gd name="T25" fmla="*/ 0 h 406"/>
                <a:gd name="T26" fmla="*/ 390 w 408"/>
                <a:gd name="T27" fmla="*/ 0 h 406"/>
                <a:gd name="T28" fmla="*/ 390 w 408"/>
                <a:gd name="T29" fmla="*/ 0 h 406"/>
                <a:gd name="T30" fmla="*/ 397 w 408"/>
                <a:gd name="T31" fmla="*/ 1 h 406"/>
                <a:gd name="T32" fmla="*/ 402 w 408"/>
                <a:gd name="T33" fmla="*/ 5 h 406"/>
                <a:gd name="T34" fmla="*/ 406 w 408"/>
                <a:gd name="T35" fmla="*/ 11 h 406"/>
                <a:gd name="T36" fmla="*/ 408 w 408"/>
                <a:gd name="T37" fmla="*/ 18 h 406"/>
                <a:gd name="T38" fmla="*/ 408 w 408"/>
                <a:gd name="T39" fmla="*/ 389 h 406"/>
                <a:gd name="T40" fmla="*/ 408 w 408"/>
                <a:gd name="T41" fmla="*/ 389 h 406"/>
                <a:gd name="T42" fmla="*/ 406 w 408"/>
                <a:gd name="T43" fmla="*/ 396 h 406"/>
                <a:gd name="T44" fmla="*/ 402 w 408"/>
                <a:gd name="T45" fmla="*/ 401 h 406"/>
                <a:gd name="T46" fmla="*/ 397 w 408"/>
                <a:gd name="T47" fmla="*/ 405 h 406"/>
                <a:gd name="T48" fmla="*/ 390 w 408"/>
                <a:gd name="T49" fmla="*/ 406 h 406"/>
                <a:gd name="T50" fmla="*/ 390 w 408"/>
                <a:gd name="T51" fmla="*/ 406 h 406"/>
                <a:gd name="T52" fmla="*/ 36 w 408"/>
                <a:gd name="T53" fmla="*/ 371 h 406"/>
                <a:gd name="T54" fmla="*/ 372 w 408"/>
                <a:gd name="T55" fmla="*/ 371 h 406"/>
                <a:gd name="T56" fmla="*/ 372 w 408"/>
                <a:gd name="T57" fmla="*/ 35 h 406"/>
                <a:gd name="T58" fmla="*/ 36 w 408"/>
                <a:gd name="T59" fmla="*/ 35 h 406"/>
                <a:gd name="T60" fmla="*/ 36 w 408"/>
                <a:gd name="T61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8" h="406">
                  <a:moveTo>
                    <a:pt x="390" y="406"/>
                  </a:moveTo>
                  <a:lnTo>
                    <a:pt x="18" y="406"/>
                  </a:lnTo>
                  <a:lnTo>
                    <a:pt x="18" y="406"/>
                  </a:lnTo>
                  <a:lnTo>
                    <a:pt x="12" y="405"/>
                  </a:lnTo>
                  <a:lnTo>
                    <a:pt x="5" y="401"/>
                  </a:lnTo>
                  <a:lnTo>
                    <a:pt x="2" y="396"/>
                  </a:lnTo>
                  <a:lnTo>
                    <a:pt x="0" y="38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397" y="1"/>
                  </a:lnTo>
                  <a:lnTo>
                    <a:pt x="402" y="5"/>
                  </a:lnTo>
                  <a:lnTo>
                    <a:pt x="406" y="11"/>
                  </a:lnTo>
                  <a:lnTo>
                    <a:pt x="408" y="18"/>
                  </a:lnTo>
                  <a:lnTo>
                    <a:pt x="408" y="389"/>
                  </a:lnTo>
                  <a:lnTo>
                    <a:pt x="408" y="389"/>
                  </a:lnTo>
                  <a:lnTo>
                    <a:pt x="406" y="396"/>
                  </a:lnTo>
                  <a:lnTo>
                    <a:pt x="402" y="401"/>
                  </a:lnTo>
                  <a:lnTo>
                    <a:pt x="397" y="405"/>
                  </a:lnTo>
                  <a:lnTo>
                    <a:pt x="390" y="406"/>
                  </a:lnTo>
                  <a:lnTo>
                    <a:pt x="390" y="406"/>
                  </a:lnTo>
                  <a:close/>
                  <a:moveTo>
                    <a:pt x="36" y="371"/>
                  </a:moveTo>
                  <a:lnTo>
                    <a:pt x="372" y="371"/>
                  </a:lnTo>
                  <a:lnTo>
                    <a:pt x="372" y="35"/>
                  </a:lnTo>
                  <a:lnTo>
                    <a:pt x="36" y="35"/>
                  </a:lnTo>
                  <a:lnTo>
                    <a:pt x="36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400" name="Freeform 187"/>
            <p:cNvSpPr>
              <a:spLocks noEditPoints="1"/>
            </p:cNvSpPr>
            <p:nvPr/>
          </p:nvSpPr>
          <p:spPr bwMode="auto">
            <a:xfrm>
              <a:off x="8380413" y="5857876"/>
              <a:ext cx="150813" cy="160338"/>
            </a:xfrm>
            <a:custGeom>
              <a:avLst/>
              <a:gdLst>
                <a:gd name="T0" fmla="*/ 0 w 191"/>
                <a:gd name="T1" fmla="*/ 201 h 201"/>
                <a:gd name="T2" fmla="*/ 67 w 191"/>
                <a:gd name="T3" fmla="*/ 0 h 201"/>
                <a:gd name="T4" fmla="*/ 123 w 191"/>
                <a:gd name="T5" fmla="*/ 0 h 201"/>
                <a:gd name="T6" fmla="*/ 191 w 191"/>
                <a:gd name="T7" fmla="*/ 201 h 201"/>
                <a:gd name="T8" fmla="*/ 139 w 191"/>
                <a:gd name="T9" fmla="*/ 201 h 201"/>
                <a:gd name="T10" fmla="*/ 126 w 191"/>
                <a:gd name="T11" fmla="*/ 160 h 201"/>
                <a:gd name="T12" fmla="*/ 62 w 191"/>
                <a:gd name="T13" fmla="*/ 160 h 201"/>
                <a:gd name="T14" fmla="*/ 51 w 191"/>
                <a:gd name="T15" fmla="*/ 201 h 201"/>
                <a:gd name="T16" fmla="*/ 0 w 191"/>
                <a:gd name="T17" fmla="*/ 201 h 201"/>
                <a:gd name="T18" fmla="*/ 116 w 191"/>
                <a:gd name="T19" fmla="*/ 123 h 201"/>
                <a:gd name="T20" fmla="*/ 94 w 191"/>
                <a:gd name="T21" fmla="*/ 57 h 201"/>
                <a:gd name="T22" fmla="*/ 74 w 191"/>
                <a:gd name="T23" fmla="*/ 123 h 201"/>
                <a:gd name="T24" fmla="*/ 116 w 191"/>
                <a:gd name="T25" fmla="*/ 12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201">
                  <a:moveTo>
                    <a:pt x="0" y="201"/>
                  </a:moveTo>
                  <a:lnTo>
                    <a:pt x="67" y="0"/>
                  </a:lnTo>
                  <a:lnTo>
                    <a:pt x="123" y="0"/>
                  </a:lnTo>
                  <a:lnTo>
                    <a:pt x="191" y="201"/>
                  </a:lnTo>
                  <a:lnTo>
                    <a:pt x="139" y="201"/>
                  </a:lnTo>
                  <a:lnTo>
                    <a:pt x="126" y="160"/>
                  </a:lnTo>
                  <a:lnTo>
                    <a:pt x="62" y="160"/>
                  </a:lnTo>
                  <a:lnTo>
                    <a:pt x="51" y="201"/>
                  </a:lnTo>
                  <a:lnTo>
                    <a:pt x="0" y="201"/>
                  </a:lnTo>
                  <a:close/>
                  <a:moveTo>
                    <a:pt x="116" y="123"/>
                  </a:moveTo>
                  <a:lnTo>
                    <a:pt x="94" y="57"/>
                  </a:lnTo>
                  <a:lnTo>
                    <a:pt x="74" y="123"/>
                  </a:lnTo>
                  <a:lnTo>
                    <a:pt x="116" y="1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26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研究成果</a:t>
            </a:r>
            <a:r>
              <a:rPr lang="en-US" altLang="zh-CN" dirty="0"/>
              <a:t>/</a:t>
            </a:r>
            <a:r>
              <a:rPr lang="zh-CN" altLang="en-US" dirty="0"/>
              <a:t>应用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Research Results &amp; Applications</a:t>
            </a:r>
          </a:p>
        </p:txBody>
      </p:sp>
    </p:spTree>
    <p:extLst>
      <p:ext uri="{BB962C8B-B14F-4D97-AF65-F5344CB8AC3E}">
        <p14:creationId xmlns:p14="http://schemas.microsoft.com/office/powerpoint/2010/main" val="351899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 descr="图片包含 天空, 户外, 火车, 运输&#10;&#10;已生成极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83" b="3383"/>
          <a:stretch>
            <a:fillRect/>
          </a:stretch>
        </p:blipFill>
        <p:spPr/>
      </p:pic>
      <p:sp>
        <p:nvSpPr>
          <p:cNvPr id="7" name="文本占位符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altLang="zh-CN"/>
              <a:t>Research Results &amp; Applications</a:t>
            </a:r>
            <a:endParaRPr lang="en-US" altLang="zh-CN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zh-CN" altLang="en-US"/>
              <a:t>研究成果</a:t>
            </a:r>
            <a:r>
              <a:rPr lang="en-US" altLang="zh-CN"/>
              <a:t>/</a:t>
            </a:r>
            <a:r>
              <a:rPr lang="zh-CN" altLang="en-US"/>
              <a:t>应用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5"/>
          </p:nvPr>
        </p:nvSpPr>
        <p:spPr>
          <a:xfrm>
            <a:off x="614267" y="1425646"/>
            <a:ext cx="2623639" cy="369332"/>
          </a:xfrm>
        </p:spPr>
        <p:txBody>
          <a:bodyPr/>
          <a:lstStyle/>
          <a:p>
            <a:r>
              <a:rPr lang="zh-CN" altLang="en-US"/>
              <a:t>研究成果展示</a:t>
            </a:r>
            <a:endParaRPr lang="en-US" altLang="zh-CN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zh-CN" altLang="en-US"/>
              <a:t>研究成果展示</a:t>
            </a:r>
            <a:endParaRPr lang="en-US" altLang="zh-CN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zh-CN" altLang="en-US"/>
              <a:t>研究成果展示</a:t>
            </a:r>
            <a:endParaRPr lang="en-US" altLang="zh-CN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zh-CN" altLang="en-US"/>
              <a:t>研究成果展示</a:t>
            </a:r>
            <a:endParaRPr lang="en-US" altLang="zh-CN" dirty="0"/>
          </a:p>
        </p:txBody>
      </p:sp>
      <p:sp>
        <p:nvSpPr>
          <p:cNvPr id="192" name="文本占位符 19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pic>
        <p:nvPicPr>
          <p:cNvPr id="25" name="图片占位符 24" descr="图片包含 建筑物, 户外, 汽车, 道路&#10;&#10;已生成极高可信度的说明"/>
          <p:cNvPicPr>
            <a:picLocks noGrp="1" noChangeAspect="1"/>
          </p:cNvPicPr>
          <p:nvPr>
            <p:ph type="pic" sz="quarter" idx="43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9" r="2269"/>
          <a:stretch>
            <a:fillRect/>
          </a:stretch>
        </p:blipFill>
        <p:spPr/>
      </p:pic>
      <p:pic>
        <p:nvPicPr>
          <p:cNvPr id="27" name="图片占位符 26" descr="图片包含 汽车, 建筑物, 户外, 街道&#10;&#10;已生成极高可信度的说明"/>
          <p:cNvPicPr>
            <a:picLocks noGrp="1" noChangeAspect="1"/>
          </p:cNvPicPr>
          <p:nvPr>
            <p:ph type="pic" sz="quarter" idx="44"/>
          </p:nvPr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3" r="2413"/>
          <a:stretch>
            <a:fillRect/>
          </a:stretch>
        </p:blipFill>
        <p:spPr/>
      </p:pic>
      <p:pic>
        <p:nvPicPr>
          <p:cNvPr id="29" name="图片占位符 28" descr="图片包含 户外, 黄色, 建筑物, 地面&#10;&#10;已生成极高可信度的说明"/>
          <p:cNvPicPr>
            <a:picLocks noGrp="1" noChangeAspect="1"/>
          </p:cNvPicPr>
          <p:nvPr>
            <p:ph type="pic" sz="quarter" idx="45"/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09" b="3309"/>
          <a:stretch>
            <a:fillRect/>
          </a:stretch>
        </p:blipFill>
        <p:spPr/>
      </p:pic>
      <p:grpSp>
        <p:nvGrpSpPr>
          <p:cNvPr id="198" name="组合 197"/>
          <p:cNvGrpSpPr/>
          <p:nvPr/>
        </p:nvGrpSpPr>
        <p:grpSpPr>
          <a:xfrm rot="2700000">
            <a:off x="758219" y="3455715"/>
            <a:ext cx="707214" cy="700098"/>
            <a:chOff x="3687180" y="1931040"/>
            <a:chExt cx="2372518" cy="2414511"/>
          </a:xfrm>
        </p:grpSpPr>
        <p:sp>
          <p:nvSpPr>
            <p:cNvPr id="199" name="矩形 198"/>
            <p:cNvSpPr/>
            <p:nvPr userDrawn="1"/>
          </p:nvSpPr>
          <p:spPr>
            <a:xfrm>
              <a:off x="3775779" y="1931040"/>
              <a:ext cx="2283919" cy="2283913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rtlCol="0" anchor="ctr"/>
            <a:lstStyle/>
            <a:p>
              <a:pPr algn="ctr"/>
              <a:endParaRPr lang="zh-CN" altLang="en-US" sz="4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0" name="矩形 199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 rot="2700000">
            <a:off x="3531497" y="3455715"/>
            <a:ext cx="707214" cy="700097"/>
            <a:chOff x="3687180" y="1931041"/>
            <a:chExt cx="2372518" cy="2414510"/>
          </a:xfrm>
        </p:grpSpPr>
        <p:sp>
          <p:nvSpPr>
            <p:cNvPr id="202" name="矩形 201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3200" b="1" dirty="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3" name="矩形 202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 rot="2700000">
            <a:off x="6272399" y="3455716"/>
            <a:ext cx="707214" cy="700097"/>
            <a:chOff x="3687180" y="1931041"/>
            <a:chExt cx="2372518" cy="2414510"/>
          </a:xfrm>
        </p:grpSpPr>
        <p:sp>
          <p:nvSpPr>
            <p:cNvPr id="205" name="矩形 204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3200" b="1" dirty="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6" name="矩形 205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 rot="2700000">
            <a:off x="9078053" y="3455716"/>
            <a:ext cx="707214" cy="700097"/>
            <a:chOff x="3687180" y="1931041"/>
            <a:chExt cx="2372518" cy="2414510"/>
          </a:xfrm>
        </p:grpSpPr>
        <p:sp>
          <p:nvSpPr>
            <p:cNvPr id="208" name="矩形 207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3200" b="1" dirty="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9" name="矩形 208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0" name="矩形 209"/>
          <p:cNvSpPr/>
          <p:nvPr/>
        </p:nvSpPr>
        <p:spPr>
          <a:xfrm>
            <a:off x="839958" y="35441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211" name="矩形 210"/>
          <p:cNvSpPr/>
          <p:nvPr/>
        </p:nvSpPr>
        <p:spPr>
          <a:xfrm>
            <a:off x="3613234" y="3544153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212" name="矩形 211"/>
          <p:cNvSpPr/>
          <p:nvPr/>
        </p:nvSpPr>
        <p:spPr>
          <a:xfrm>
            <a:off x="6418257" y="3544154"/>
            <a:ext cx="415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213" name="矩形 212"/>
          <p:cNvSpPr/>
          <p:nvPr/>
        </p:nvSpPr>
        <p:spPr>
          <a:xfrm flipH="1">
            <a:off x="9223806" y="3544154"/>
            <a:ext cx="415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421587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研究应用方式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研究应用方式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研究应用方式</a:t>
            </a:r>
            <a:endParaRPr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研究应用方式</a:t>
            </a:r>
            <a:endParaRPr lang="zh-CN" altLang="en-US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/>
              <a:t>Research Results &amp; Applications</a:t>
            </a:r>
            <a:endParaRPr lang="en-US" altLang="zh-CN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研究成果</a:t>
            </a:r>
            <a:r>
              <a:rPr lang="en-US" altLang="zh-CN"/>
              <a:t>/</a:t>
            </a:r>
            <a:r>
              <a:rPr lang="zh-CN" altLang="en-US"/>
              <a:t>应用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019436" y="3663494"/>
            <a:ext cx="10296299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2" name="组合 211"/>
          <p:cNvGrpSpPr/>
          <p:nvPr/>
        </p:nvGrpSpPr>
        <p:grpSpPr>
          <a:xfrm>
            <a:off x="5443031" y="2968212"/>
            <a:ext cx="1305938" cy="1388076"/>
            <a:chOff x="4857175" y="2136146"/>
            <a:chExt cx="2545415" cy="2705514"/>
          </a:xfrm>
        </p:grpSpPr>
        <p:sp>
          <p:nvSpPr>
            <p:cNvPr id="213" name="弦形 212"/>
            <p:cNvSpPr/>
            <p:nvPr/>
          </p:nvSpPr>
          <p:spPr>
            <a:xfrm>
              <a:off x="5993873" y="4457323"/>
              <a:ext cx="384337" cy="384337"/>
            </a:xfrm>
            <a:prstGeom prst="chord">
              <a:avLst>
                <a:gd name="adj1" fmla="val 20996857"/>
                <a:gd name="adj2" fmla="val 1159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4923773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5263421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6083406" y="2197112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6903392" y="2536760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7243040" y="3356744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6903392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5263421" y="4176729"/>
              <a:ext cx="159550" cy="159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5364798" y="2692990"/>
              <a:ext cx="1553028" cy="1553028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5319486" y="2652486"/>
              <a:ext cx="1553028" cy="1553028"/>
            </a:xfrm>
            <a:prstGeom prst="ellips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4857175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5196823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6016808" y="2136146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6836794" y="2475794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7176442" y="3295778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6836794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弦形 20"/>
            <p:cNvSpPr/>
            <p:nvPr/>
          </p:nvSpPr>
          <p:spPr>
            <a:xfrm>
              <a:off x="5901476" y="4523528"/>
              <a:ext cx="387278" cy="203825"/>
            </a:xfrm>
            <a:custGeom>
              <a:avLst/>
              <a:gdLst>
                <a:gd name="connsiteX0" fmla="*/ 384001 w 384337"/>
                <a:gd name="connsiteY0" fmla="*/ 180812 h 384337"/>
                <a:gd name="connsiteX1" fmla="*/ 291428 w 384337"/>
                <a:gd name="connsiteY1" fmla="*/ 356717 h 384337"/>
                <a:gd name="connsiteX2" fmla="*/ 92651 w 384337"/>
                <a:gd name="connsiteY2" fmla="*/ 356561 h 384337"/>
                <a:gd name="connsiteX3" fmla="*/ 353 w 384337"/>
                <a:gd name="connsiteY3" fmla="*/ 180511 h 384337"/>
                <a:gd name="connsiteX4" fmla="*/ 384001 w 384337"/>
                <a:gd name="connsiteY4" fmla="*/ 180812 h 384337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22278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  <a:gd name="connsiteX0" fmla="*/ 386941 w 387278"/>
                <a:gd name="connsiteY0" fmla="*/ 301 h 203825"/>
                <a:gd name="connsiteX1" fmla="*/ 294368 w 387278"/>
                <a:gd name="connsiteY1" fmla="*/ 176206 h 203825"/>
                <a:gd name="connsiteX2" fmla="*/ 95591 w 387278"/>
                <a:gd name="connsiteY2" fmla="*/ 176050 h 203825"/>
                <a:gd name="connsiteX3" fmla="*/ 3293 w 387278"/>
                <a:gd name="connsiteY3" fmla="*/ 0 h 203825"/>
                <a:gd name="connsiteX4" fmla="*/ 194525 w 387278"/>
                <a:gd name="connsiteY4" fmla="*/ 10372 h 203825"/>
                <a:gd name="connsiteX5" fmla="*/ 386941 w 387278"/>
                <a:gd name="connsiteY5" fmla="*/ 301 h 20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278" h="203825">
                  <a:moveTo>
                    <a:pt x="386941" y="301"/>
                  </a:moveTo>
                  <a:cubicBezTo>
                    <a:pt x="391161" y="71581"/>
                    <a:pt x="355510" y="139324"/>
                    <a:pt x="294368" y="176206"/>
                  </a:cubicBezTo>
                  <a:cubicBezTo>
                    <a:pt x="233226" y="213088"/>
                    <a:pt x="156675" y="213028"/>
                    <a:pt x="95591" y="176050"/>
                  </a:cubicBezTo>
                  <a:cubicBezTo>
                    <a:pt x="34507" y="139072"/>
                    <a:pt x="-13196" y="29200"/>
                    <a:pt x="3293" y="0"/>
                  </a:cubicBezTo>
                  <a:cubicBezTo>
                    <a:pt x="67037" y="282"/>
                    <a:pt x="130781" y="10090"/>
                    <a:pt x="194525" y="10372"/>
                  </a:cubicBezTo>
                  <a:cubicBezTo>
                    <a:pt x="258664" y="10190"/>
                    <a:pt x="322802" y="483"/>
                    <a:pt x="386941" y="3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5196823" y="4115763"/>
              <a:ext cx="159550" cy="1595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1" name="组合 230"/>
            <p:cNvGrpSpPr/>
            <p:nvPr/>
          </p:nvGrpSpPr>
          <p:grpSpPr>
            <a:xfrm>
              <a:off x="5448300" y="2781300"/>
              <a:ext cx="1295400" cy="1295400"/>
              <a:chOff x="5505450" y="2838450"/>
              <a:chExt cx="1181100" cy="1181100"/>
            </a:xfrm>
          </p:grpSpPr>
          <p:sp>
            <p:nvSpPr>
              <p:cNvPr id="234" name="弧形 233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5" name="弧形 234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2" name="弧形 231"/>
            <p:cNvSpPr/>
            <p:nvPr/>
          </p:nvSpPr>
          <p:spPr>
            <a:xfrm>
              <a:off x="5236074" y="2569074"/>
              <a:ext cx="1719852" cy="1719852"/>
            </a:xfrm>
            <a:prstGeom prst="arc">
              <a:avLst>
                <a:gd name="adj1" fmla="val 4205922"/>
                <a:gd name="adj2" fmla="val 6584154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弧形 232"/>
            <p:cNvSpPr/>
            <p:nvPr/>
          </p:nvSpPr>
          <p:spPr>
            <a:xfrm>
              <a:off x="5121774" y="2454774"/>
              <a:ext cx="1948452" cy="1948452"/>
            </a:xfrm>
            <a:prstGeom prst="arc">
              <a:avLst>
                <a:gd name="adj1" fmla="val 4751941"/>
                <a:gd name="adj2" fmla="val 6074166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그룹 56"/>
          <p:cNvGrpSpPr/>
          <p:nvPr/>
        </p:nvGrpSpPr>
        <p:grpSpPr>
          <a:xfrm>
            <a:off x="6766182" y="4220300"/>
            <a:ext cx="598706" cy="668598"/>
            <a:chOff x="3348038" y="6859081"/>
            <a:chExt cx="720726" cy="804863"/>
          </a:xfrm>
        </p:grpSpPr>
        <p:sp>
          <p:nvSpPr>
            <p:cNvPr id="248" name="Freeform 37"/>
            <p:cNvSpPr>
              <a:spLocks noEditPoints="1"/>
            </p:cNvSpPr>
            <p:nvPr/>
          </p:nvSpPr>
          <p:spPr bwMode="auto">
            <a:xfrm>
              <a:off x="3683001" y="7027356"/>
              <a:ext cx="373063" cy="622300"/>
            </a:xfrm>
            <a:custGeom>
              <a:avLst/>
              <a:gdLst>
                <a:gd name="T0" fmla="*/ 470 w 470"/>
                <a:gd name="T1" fmla="*/ 391 h 784"/>
                <a:gd name="T2" fmla="*/ 469 w 470"/>
                <a:gd name="T3" fmla="*/ 358 h 784"/>
                <a:gd name="T4" fmla="*/ 464 w 470"/>
                <a:gd name="T5" fmla="*/ 326 h 784"/>
                <a:gd name="T6" fmla="*/ 455 w 470"/>
                <a:gd name="T7" fmla="*/ 296 h 784"/>
                <a:gd name="T8" fmla="*/ 445 w 470"/>
                <a:gd name="T9" fmla="*/ 266 h 784"/>
                <a:gd name="T10" fmla="*/ 431 w 470"/>
                <a:gd name="T11" fmla="*/ 237 h 784"/>
                <a:gd name="T12" fmla="*/ 396 w 470"/>
                <a:gd name="T13" fmla="*/ 186 h 784"/>
                <a:gd name="T14" fmla="*/ 352 w 470"/>
                <a:gd name="T15" fmla="*/ 143 h 784"/>
                <a:gd name="T16" fmla="*/ 301 w 470"/>
                <a:gd name="T17" fmla="*/ 107 h 784"/>
                <a:gd name="T18" fmla="*/ 273 w 470"/>
                <a:gd name="T19" fmla="*/ 93 h 784"/>
                <a:gd name="T20" fmla="*/ 242 w 470"/>
                <a:gd name="T21" fmla="*/ 83 h 784"/>
                <a:gd name="T22" fmla="*/ 211 w 470"/>
                <a:gd name="T23" fmla="*/ 75 h 784"/>
                <a:gd name="T24" fmla="*/ 179 w 470"/>
                <a:gd name="T25" fmla="*/ 70 h 784"/>
                <a:gd name="T26" fmla="*/ 146 w 470"/>
                <a:gd name="T27" fmla="*/ 67 h 784"/>
                <a:gd name="T28" fmla="*/ 144 w 470"/>
                <a:gd name="T29" fmla="*/ 69 h 784"/>
                <a:gd name="T30" fmla="*/ 0 w 470"/>
                <a:gd name="T31" fmla="*/ 0 h 784"/>
                <a:gd name="T32" fmla="*/ 144 w 470"/>
                <a:gd name="T33" fmla="*/ 784 h 784"/>
                <a:gd name="T34" fmla="*/ 144 w 470"/>
                <a:gd name="T35" fmla="*/ 715 h 784"/>
                <a:gd name="T36" fmla="*/ 146 w 470"/>
                <a:gd name="T37" fmla="*/ 715 h 784"/>
                <a:gd name="T38" fmla="*/ 179 w 470"/>
                <a:gd name="T39" fmla="*/ 714 h 784"/>
                <a:gd name="T40" fmla="*/ 211 w 470"/>
                <a:gd name="T41" fmla="*/ 709 h 784"/>
                <a:gd name="T42" fmla="*/ 242 w 470"/>
                <a:gd name="T43" fmla="*/ 701 h 784"/>
                <a:gd name="T44" fmla="*/ 273 w 470"/>
                <a:gd name="T45" fmla="*/ 689 h 784"/>
                <a:gd name="T46" fmla="*/ 301 w 470"/>
                <a:gd name="T47" fmla="*/ 677 h 784"/>
                <a:gd name="T48" fmla="*/ 352 w 470"/>
                <a:gd name="T49" fmla="*/ 641 h 784"/>
                <a:gd name="T50" fmla="*/ 396 w 470"/>
                <a:gd name="T51" fmla="*/ 598 h 784"/>
                <a:gd name="T52" fmla="*/ 431 w 470"/>
                <a:gd name="T53" fmla="*/ 545 h 784"/>
                <a:gd name="T54" fmla="*/ 445 w 470"/>
                <a:gd name="T55" fmla="*/ 517 h 784"/>
                <a:gd name="T56" fmla="*/ 455 w 470"/>
                <a:gd name="T57" fmla="*/ 488 h 784"/>
                <a:gd name="T58" fmla="*/ 464 w 470"/>
                <a:gd name="T59" fmla="*/ 457 h 784"/>
                <a:gd name="T60" fmla="*/ 469 w 470"/>
                <a:gd name="T61" fmla="*/ 424 h 784"/>
                <a:gd name="T62" fmla="*/ 470 w 470"/>
                <a:gd name="T63" fmla="*/ 391 h 784"/>
                <a:gd name="T64" fmla="*/ 144 w 470"/>
                <a:gd name="T65" fmla="*/ 211 h 784"/>
                <a:gd name="T66" fmla="*/ 146 w 470"/>
                <a:gd name="T67" fmla="*/ 211 h 784"/>
                <a:gd name="T68" fmla="*/ 164 w 470"/>
                <a:gd name="T69" fmla="*/ 213 h 784"/>
                <a:gd name="T70" fmla="*/ 200 w 470"/>
                <a:gd name="T71" fmla="*/ 220 h 784"/>
                <a:gd name="T72" fmla="*/ 232 w 470"/>
                <a:gd name="T73" fmla="*/ 233 h 784"/>
                <a:gd name="T74" fmla="*/ 261 w 470"/>
                <a:gd name="T75" fmla="*/ 253 h 784"/>
                <a:gd name="T76" fmla="*/ 285 w 470"/>
                <a:gd name="T77" fmla="*/ 278 h 784"/>
                <a:gd name="T78" fmla="*/ 304 w 470"/>
                <a:gd name="T79" fmla="*/ 306 h 784"/>
                <a:gd name="T80" fmla="*/ 318 w 470"/>
                <a:gd name="T81" fmla="*/ 339 h 784"/>
                <a:gd name="T82" fmla="*/ 325 w 470"/>
                <a:gd name="T83" fmla="*/ 373 h 784"/>
                <a:gd name="T84" fmla="*/ 326 w 470"/>
                <a:gd name="T85" fmla="*/ 391 h 784"/>
                <a:gd name="T86" fmla="*/ 322 w 470"/>
                <a:gd name="T87" fmla="*/ 428 h 784"/>
                <a:gd name="T88" fmla="*/ 312 w 470"/>
                <a:gd name="T89" fmla="*/ 461 h 784"/>
                <a:gd name="T90" fmla="*/ 295 w 470"/>
                <a:gd name="T91" fmla="*/ 492 h 784"/>
                <a:gd name="T92" fmla="*/ 274 w 470"/>
                <a:gd name="T93" fmla="*/ 519 h 784"/>
                <a:gd name="T94" fmla="*/ 247 w 470"/>
                <a:gd name="T95" fmla="*/ 540 h 784"/>
                <a:gd name="T96" fmla="*/ 216 w 470"/>
                <a:gd name="T97" fmla="*/ 557 h 784"/>
                <a:gd name="T98" fmla="*/ 182 w 470"/>
                <a:gd name="T99" fmla="*/ 568 h 784"/>
                <a:gd name="T100" fmla="*/ 146 w 470"/>
                <a:gd name="T101" fmla="*/ 572 h 784"/>
                <a:gd name="T102" fmla="*/ 144 w 470"/>
                <a:gd name="T103" fmla="*/ 571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0" h="784">
                  <a:moveTo>
                    <a:pt x="470" y="391"/>
                  </a:moveTo>
                  <a:lnTo>
                    <a:pt x="470" y="391"/>
                  </a:lnTo>
                  <a:lnTo>
                    <a:pt x="470" y="375"/>
                  </a:lnTo>
                  <a:lnTo>
                    <a:pt x="469" y="358"/>
                  </a:lnTo>
                  <a:lnTo>
                    <a:pt x="466" y="343"/>
                  </a:lnTo>
                  <a:lnTo>
                    <a:pt x="464" y="326"/>
                  </a:lnTo>
                  <a:lnTo>
                    <a:pt x="460" y="311"/>
                  </a:lnTo>
                  <a:lnTo>
                    <a:pt x="455" y="296"/>
                  </a:lnTo>
                  <a:lnTo>
                    <a:pt x="450" y="280"/>
                  </a:lnTo>
                  <a:lnTo>
                    <a:pt x="445" y="266"/>
                  </a:lnTo>
                  <a:lnTo>
                    <a:pt x="438" y="251"/>
                  </a:lnTo>
                  <a:lnTo>
                    <a:pt x="431" y="237"/>
                  </a:lnTo>
                  <a:lnTo>
                    <a:pt x="414" y="211"/>
                  </a:lnTo>
                  <a:lnTo>
                    <a:pt x="396" y="186"/>
                  </a:lnTo>
                  <a:lnTo>
                    <a:pt x="374" y="163"/>
                  </a:lnTo>
                  <a:lnTo>
                    <a:pt x="352" y="143"/>
                  </a:lnTo>
                  <a:lnTo>
                    <a:pt x="327" y="123"/>
                  </a:lnTo>
                  <a:lnTo>
                    <a:pt x="301" y="107"/>
                  </a:lnTo>
                  <a:lnTo>
                    <a:pt x="287" y="101"/>
                  </a:lnTo>
                  <a:lnTo>
                    <a:pt x="273" y="93"/>
                  </a:lnTo>
                  <a:lnTo>
                    <a:pt x="257" y="88"/>
                  </a:lnTo>
                  <a:lnTo>
                    <a:pt x="242" y="83"/>
                  </a:lnTo>
                  <a:lnTo>
                    <a:pt x="227" y="78"/>
                  </a:lnTo>
                  <a:lnTo>
                    <a:pt x="211" y="75"/>
                  </a:lnTo>
                  <a:lnTo>
                    <a:pt x="196" y="71"/>
                  </a:lnTo>
                  <a:lnTo>
                    <a:pt x="179" y="70"/>
                  </a:lnTo>
                  <a:lnTo>
                    <a:pt x="163" y="69"/>
                  </a:lnTo>
                  <a:lnTo>
                    <a:pt x="146" y="67"/>
                  </a:lnTo>
                  <a:lnTo>
                    <a:pt x="146" y="67"/>
                  </a:lnTo>
                  <a:lnTo>
                    <a:pt x="144" y="69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784"/>
                  </a:lnTo>
                  <a:lnTo>
                    <a:pt x="144" y="784"/>
                  </a:lnTo>
                  <a:lnTo>
                    <a:pt x="144" y="715"/>
                  </a:lnTo>
                  <a:lnTo>
                    <a:pt x="144" y="715"/>
                  </a:lnTo>
                  <a:lnTo>
                    <a:pt x="146" y="715"/>
                  </a:lnTo>
                  <a:lnTo>
                    <a:pt x="146" y="715"/>
                  </a:lnTo>
                  <a:lnTo>
                    <a:pt x="163" y="715"/>
                  </a:lnTo>
                  <a:lnTo>
                    <a:pt x="179" y="714"/>
                  </a:lnTo>
                  <a:lnTo>
                    <a:pt x="196" y="711"/>
                  </a:lnTo>
                  <a:lnTo>
                    <a:pt x="211" y="709"/>
                  </a:lnTo>
                  <a:lnTo>
                    <a:pt x="227" y="705"/>
                  </a:lnTo>
                  <a:lnTo>
                    <a:pt x="242" y="701"/>
                  </a:lnTo>
                  <a:lnTo>
                    <a:pt x="257" y="696"/>
                  </a:lnTo>
                  <a:lnTo>
                    <a:pt x="273" y="689"/>
                  </a:lnTo>
                  <a:lnTo>
                    <a:pt x="287" y="683"/>
                  </a:lnTo>
                  <a:lnTo>
                    <a:pt x="301" y="677"/>
                  </a:lnTo>
                  <a:lnTo>
                    <a:pt x="327" y="660"/>
                  </a:lnTo>
                  <a:lnTo>
                    <a:pt x="352" y="641"/>
                  </a:lnTo>
                  <a:lnTo>
                    <a:pt x="374" y="621"/>
                  </a:lnTo>
                  <a:lnTo>
                    <a:pt x="396" y="598"/>
                  </a:lnTo>
                  <a:lnTo>
                    <a:pt x="414" y="572"/>
                  </a:lnTo>
                  <a:lnTo>
                    <a:pt x="431" y="545"/>
                  </a:lnTo>
                  <a:lnTo>
                    <a:pt x="438" y="531"/>
                  </a:lnTo>
                  <a:lnTo>
                    <a:pt x="445" y="517"/>
                  </a:lnTo>
                  <a:lnTo>
                    <a:pt x="450" y="503"/>
                  </a:lnTo>
                  <a:lnTo>
                    <a:pt x="455" y="488"/>
                  </a:lnTo>
                  <a:lnTo>
                    <a:pt x="460" y="473"/>
                  </a:lnTo>
                  <a:lnTo>
                    <a:pt x="464" y="457"/>
                  </a:lnTo>
                  <a:lnTo>
                    <a:pt x="466" y="441"/>
                  </a:lnTo>
                  <a:lnTo>
                    <a:pt x="469" y="424"/>
                  </a:lnTo>
                  <a:lnTo>
                    <a:pt x="470" y="408"/>
                  </a:lnTo>
                  <a:lnTo>
                    <a:pt x="470" y="391"/>
                  </a:lnTo>
                  <a:lnTo>
                    <a:pt x="470" y="391"/>
                  </a:lnTo>
                  <a:close/>
                  <a:moveTo>
                    <a:pt x="144" y="211"/>
                  </a:moveTo>
                  <a:lnTo>
                    <a:pt x="144" y="211"/>
                  </a:lnTo>
                  <a:lnTo>
                    <a:pt x="146" y="211"/>
                  </a:lnTo>
                  <a:lnTo>
                    <a:pt x="146" y="211"/>
                  </a:lnTo>
                  <a:lnTo>
                    <a:pt x="164" y="213"/>
                  </a:lnTo>
                  <a:lnTo>
                    <a:pt x="182" y="215"/>
                  </a:lnTo>
                  <a:lnTo>
                    <a:pt x="200" y="220"/>
                  </a:lnTo>
                  <a:lnTo>
                    <a:pt x="216" y="225"/>
                  </a:lnTo>
                  <a:lnTo>
                    <a:pt x="232" y="233"/>
                  </a:lnTo>
                  <a:lnTo>
                    <a:pt x="247" y="242"/>
                  </a:lnTo>
                  <a:lnTo>
                    <a:pt x="261" y="253"/>
                  </a:lnTo>
                  <a:lnTo>
                    <a:pt x="274" y="265"/>
                  </a:lnTo>
                  <a:lnTo>
                    <a:pt x="285" y="278"/>
                  </a:lnTo>
                  <a:lnTo>
                    <a:pt x="295" y="292"/>
                  </a:lnTo>
                  <a:lnTo>
                    <a:pt x="304" y="306"/>
                  </a:lnTo>
                  <a:lnTo>
                    <a:pt x="312" y="322"/>
                  </a:lnTo>
                  <a:lnTo>
                    <a:pt x="318" y="339"/>
                  </a:lnTo>
                  <a:lnTo>
                    <a:pt x="322" y="355"/>
                  </a:lnTo>
                  <a:lnTo>
                    <a:pt x="325" y="373"/>
                  </a:lnTo>
                  <a:lnTo>
                    <a:pt x="326" y="391"/>
                  </a:lnTo>
                  <a:lnTo>
                    <a:pt x="326" y="391"/>
                  </a:lnTo>
                  <a:lnTo>
                    <a:pt x="325" y="410"/>
                  </a:lnTo>
                  <a:lnTo>
                    <a:pt x="322" y="428"/>
                  </a:lnTo>
                  <a:lnTo>
                    <a:pt x="318" y="445"/>
                  </a:lnTo>
                  <a:lnTo>
                    <a:pt x="312" y="461"/>
                  </a:lnTo>
                  <a:lnTo>
                    <a:pt x="304" y="478"/>
                  </a:lnTo>
                  <a:lnTo>
                    <a:pt x="295" y="492"/>
                  </a:lnTo>
                  <a:lnTo>
                    <a:pt x="285" y="506"/>
                  </a:lnTo>
                  <a:lnTo>
                    <a:pt x="274" y="519"/>
                  </a:lnTo>
                  <a:lnTo>
                    <a:pt x="261" y="530"/>
                  </a:lnTo>
                  <a:lnTo>
                    <a:pt x="247" y="540"/>
                  </a:lnTo>
                  <a:lnTo>
                    <a:pt x="232" y="549"/>
                  </a:lnTo>
                  <a:lnTo>
                    <a:pt x="216" y="557"/>
                  </a:lnTo>
                  <a:lnTo>
                    <a:pt x="200" y="563"/>
                  </a:lnTo>
                  <a:lnTo>
                    <a:pt x="182" y="568"/>
                  </a:lnTo>
                  <a:lnTo>
                    <a:pt x="164" y="571"/>
                  </a:lnTo>
                  <a:lnTo>
                    <a:pt x="146" y="572"/>
                  </a:lnTo>
                  <a:lnTo>
                    <a:pt x="146" y="572"/>
                  </a:lnTo>
                  <a:lnTo>
                    <a:pt x="144" y="571"/>
                  </a:lnTo>
                  <a:lnTo>
                    <a:pt x="144" y="21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9" name="Freeform 38"/>
            <p:cNvSpPr>
              <a:spLocks noEditPoints="1"/>
            </p:cNvSpPr>
            <p:nvPr/>
          </p:nvSpPr>
          <p:spPr bwMode="auto">
            <a:xfrm>
              <a:off x="3670301" y="7014656"/>
              <a:ext cx="398463" cy="649288"/>
            </a:xfrm>
            <a:custGeom>
              <a:avLst/>
              <a:gdLst>
                <a:gd name="T0" fmla="*/ 1 w 502"/>
                <a:gd name="T1" fmla="*/ 10 h 817"/>
                <a:gd name="T2" fmla="*/ 161 w 502"/>
                <a:gd name="T3" fmla="*/ 0 h 817"/>
                <a:gd name="T4" fmla="*/ 175 w 502"/>
                <a:gd name="T5" fmla="*/ 10 h 817"/>
                <a:gd name="T6" fmla="*/ 193 w 502"/>
                <a:gd name="T7" fmla="*/ 70 h 817"/>
                <a:gd name="T8" fmla="*/ 259 w 502"/>
                <a:gd name="T9" fmla="*/ 83 h 817"/>
                <a:gd name="T10" fmla="*/ 333 w 502"/>
                <a:gd name="T11" fmla="*/ 114 h 817"/>
                <a:gd name="T12" fmla="*/ 428 w 502"/>
                <a:gd name="T13" fmla="*/ 197 h 817"/>
                <a:gd name="T14" fmla="*/ 477 w 502"/>
                <a:gd name="T15" fmla="*/ 279 h 817"/>
                <a:gd name="T16" fmla="*/ 496 w 502"/>
                <a:gd name="T17" fmla="*/ 342 h 817"/>
                <a:gd name="T18" fmla="*/ 502 w 502"/>
                <a:gd name="T19" fmla="*/ 408 h 817"/>
                <a:gd name="T20" fmla="*/ 500 w 502"/>
                <a:gd name="T21" fmla="*/ 459 h 817"/>
                <a:gd name="T22" fmla="*/ 483 w 502"/>
                <a:gd name="T23" fmla="*/ 523 h 817"/>
                <a:gd name="T24" fmla="*/ 448 w 502"/>
                <a:gd name="T25" fmla="*/ 594 h 817"/>
                <a:gd name="T26" fmla="*/ 360 w 502"/>
                <a:gd name="T27" fmla="*/ 686 h 817"/>
                <a:gd name="T28" fmla="*/ 274 w 502"/>
                <a:gd name="T29" fmla="*/ 729 h 817"/>
                <a:gd name="T30" fmla="*/ 210 w 502"/>
                <a:gd name="T31" fmla="*/ 745 h 817"/>
                <a:gd name="T32" fmla="*/ 176 w 502"/>
                <a:gd name="T33" fmla="*/ 801 h 817"/>
                <a:gd name="T34" fmla="*/ 161 w 502"/>
                <a:gd name="T35" fmla="*/ 817 h 817"/>
                <a:gd name="T36" fmla="*/ 5 w 502"/>
                <a:gd name="T37" fmla="*/ 812 h 817"/>
                <a:gd name="T38" fmla="*/ 32 w 502"/>
                <a:gd name="T39" fmla="*/ 32 h 817"/>
                <a:gd name="T40" fmla="*/ 144 w 502"/>
                <a:gd name="T41" fmla="*/ 732 h 817"/>
                <a:gd name="T42" fmla="*/ 161 w 502"/>
                <a:gd name="T43" fmla="*/ 717 h 817"/>
                <a:gd name="T44" fmla="*/ 195 w 502"/>
                <a:gd name="T45" fmla="*/ 715 h 817"/>
                <a:gd name="T46" fmla="*/ 283 w 502"/>
                <a:gd name="T47" fmla="*/ 692 h 817"/>
                <a:gd name="T48" fmla="*/ 381 w 502"/>
                <a:gd name="T49" fmla="*/ 626 h 817"/>
                <a:gd name="T50" fmla="*/ 446 w 502"/>
                <a:gd name="T51" fmla="*/ 528 h 817"/>
                <a:gd name="T52" fmla="*/ 469 w 502"/>
                <a:gd name="T53" fmla="*/ 440 h 817"/>
                <a:gd name="T54" fmla="*/ 470 w 502"/>
                <a:gd name="T55" fmla="*/ 393 h 817"/>
                <a:gd name="T56" fmla="*/ 456 w 502"/>
                <a:gd name="T57" fmla="*/ 318 h 817"/>
                <a:gd name="T58" fmla="*/ 400 w 502"/>
                <a:gd name="T59" fmla="*/ 213 h 817"/>
                <a:gd name="T60" fmla="*/ 310 w 502"/>
                <a:gd name="T61" fmla="*/ 138 h 817"/>
                <a:gd name="T62" fmla="*/ 210 w 502"/>
                <a:gd name="T63" fmla="*/ 105 h 817"/>
                <a:gd name="T64" fmla="*/ 163 w 502"/>
                <a:gd name="T65" fmla="*/ 101 h 817"/>
                <a:gd name="T66" fmla="*/ 149 w 502"/>
                <a:gd name="T67" fmla="*/ 97 h 817"/>
                <a:gd name="T68" fmla="*/ 144 w 502"/>
                <a:gd name="T69" fmla="*/ 32 h 817"/>
                <a:gd name="T70" fmla="*/ 144 w 502"/>
                <a:gd name="T71" fmla="*/ 228 h 817"/>
                <a:gd name="T72" fmla="*/ 159 w 502"/>
                <a:gd name="T73" fmla="*/ 213 h 817"/>
                <a:gd name="T74" fmla="*/ 163 w 502"/>
                <a:gd name="T75" fmla="*/ 213 h 817"/>
                <a:gd name="T76" fmla="*/ 240 w 502"/>
                <a:gd name="T77" fmla="*/ 228 h 817"/>
                <a:gd name="T78" fmla="*/ 302 w 502"/>
                <a:gd name="T79" fmla="*/ 270 h 817"/>
                <a:gd name="T80" fmla="*/ 343 w 502"/>
                <a:gd name="T81" fmla="*/ 333 h 817"/>
                <a:gd name="T82" fmla="*/ 360 w 502"/>
                <a:gd name="T83" fmla="*/ 408 h 817"/>
                <a:gd name="T84" fmla="*/ 351 w 502"/>
                <a:gd name="T85" fmla="*/ 467 h 817"/>
                <a:gd name="T86" fmla="*/ 314 w 502"/>
                <a:gd name="T87" fmla="*/ 533 h 817"/>
                <a:gd name="T88" fmla="*/ 256 w 502"/>
                <a:gd name="T89" fmla="*/ 580 h 817"/>
                <a:gd name="T90" fmla="*/ 184 w 502"/>
                <a:gd name="T91" fmla="*/ 603 h 817"/>
                <a:gd name="T92" fmla="*/ 159 w 502"/>
                <a:gd name="T93" fmla="*/ 604 h 817"/>
                <a:gd name="T94" fmla="*/ 145 w 502"/>
                <a:gd name="T95" fmla="*/ 594 h 817"/>
                <a:gd name="T96" fmla="*/ 176 w 502"/>
                <a:gd name="T97" fmla="*/ 573 h 817"/>
                <a:gd name="T98" fmla="*/ 222 w 502"/>
                <a:gd name="T99" fmla="*/ 562 h 817"/>
                <a:gd name="T100" fmla="*/ 273 w 502"/>
                <a:gd name="T101" fmla="*/ 531 h 817"/>
                <a:gd name="T102" fmla="*/ 309 w 502"/>
                <a:gd name="T103" fmla="*/ 483 h 817"/>
                <a:gd name="T104" fmla="*/ 326 w 502"/>
                <a:gd name="T105" fmla="*/ 425 h 817"/>
                <a:gd name="T106" fmla="*/ 324 w 502"/>
                <a:gd name="T107" fmla="*/ 378 h 817"/>
                <a:gd name="T108" fmla="*/ 301 w 502"/>
                <a:gd name="T109" fmla="*/ 321 h 817"/>
                <a:gd name="T110" fmla="*/ 261 w 502"/>
                <a:gd name="T111" fmla="*/ 277 h 817"/>
                <a:gd name="T112" fmla="*/ 207 w 502"/>
                <a:gd name="T113" fmla="*/ 251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2" h="817">
                  <a:moveTo>
                    <a:pt x="0" y="801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67" y="2"/>
                  </a:lnTo>
                  <a:lnTo>
                    <a:pt x="172" y="5"/>
                  </a:lnTo>
                  <a:lnTo>
                    <a:pt x="175" y="10"/>
                  </a:lnTo>
                  <a:lnTo>
                    <a:pt x="176" y="17"/>
                  </a:lnTo>
                  <a:lnTo>
                    <a:pt x="176" y="69"/>
                  </a:lnTo>
                  <a:lnTo>
                    <a:pt x="176" y="69"/>
                  </a:lnTo>
                  <a:lnTo>
                    <a:pt x="193" y="70"/>
                  </a:lnTo>
                  <a:lnTo>
                    <a:pt x="210" y="72"/>
                  </a:lnTo>
                  <a:lnTo>
                    <a:pt x="226" y="75"/>
                  </a:lnTo>
                  <a:lnTo>
                    <a:pt x="242" y="78"/>
                  </a:lnTo>
                  <a:lnTo>
                    <a:pt x="259" y="83"/>
                  </a:lnTo>
                  <a:lnTo>
                    <a:pt x="274" y="87"/>
                  </a:lnTo>
                  <a:lnTo>
                    <a:pt x="290" y="93"/>
                  </a:lnTo>
                  <a:lnTo>
                    <a:pt x="304" y="100"/>
                  </a:lnTo>
                  <a:lnTo>
                    <a:pt x="333" y="114"/>
                  </a:lnTo>
                  <a:lnTo>
                    <a:pt x="360" y="132"/>
                  </a:lnTo>
                  <a:lnTo>
                    <a:pt x="385" y="151"/>
                  </a:lnTo>
                  <a:lnTo>
                    <a:pt x="408" y="172"/>
                  </a:lnTo>
                  <a:lnTo>
                    <a:pt x="428" y="197"/>
                  </a:lnTo>
                  <a:lnTo>
                    <a:pt x="448" y="223"/>
                  </a:lnTo>
                  <a:lnTo>
                    <a:pt x="464" y="250"/>
                  </a:lnTo>
                  <a:lnTo>
                    <a:pt x="470" y="264"/>
                  </a:lnTo>
                  <a:lnTo>
                    <a:pt x="477" y="279"/>
                  </a:lnTo>
                  <a:lnTo>
                    <a:pt x="483" y="295"/>
                  </a:lnTo>
                  <a:lnTo>
                    <a:pt x="488" y="310"/>
                  </a:lnTo>
                  <a:lnTo>
                    <a:pt x="492" y="325"/>
                  </a:lnTo>
                  <a:lnTo>
                    <a:pt x="496" y="342"/>
                  </a:lnTo>
                  <a:lnTo>
                    <a:pt x="500" y="358"/>
                  </a:lnTo>
                  <a:lnTo>
                    <a:pt x="501" y="375"/>
                  </a:lnTo>
                  <a:lnTo>
                    <a:pt x="502" y="392"/>
                  </a:lnTo>
                  <a:lnTo>
                    <a:pt x="502" y="408"/>
                  </a:lnTo>
                  <a:lnTo>
                    <a:pt x="502" y="408"/>
                  </a:lnTo>
                  <a:lnTo>
                    <a:pt x="502" y="426"/>
                  </a:lnTo>
                  <a:lnTo>
                    <a:pt x="501" y="443"/>
                  </a:lnTo>
                  <a:lnTo>
                    <a:pt x="500" y="459"/>
                  </a:lnTo>
                  <a:lnTo>
                    <a:pt x="496" y="476"/>
                  </a:lnTo>
                  <a:lnTo>
                    <a:pt x="492" y="491"/>
                  </a:lnTo>
                  <a:lnTo>
                    <a:pt x="488" y="508"/>
                  </a:lnTo>
                  <a:lnTo>
                    <a:pt x="483" y="523"/>
                  </a:lnTo>
                  <a:lnTo>
                    <a:pt x="477" y="538"/>
                  </a:lnTo>
                  <a:lnTo>
                    <a:pt x="470" y="552"/>
                  </a:lnTo>
                  <a:lnTo>
                    <a:pt x="464" y="568"/>
                  </a:lnTo>
                  <a:lnTo>
                    <a:pt x="448" y="594"/>
                  </a:lnTo>
                  <a:lnTo>
                    <a:pt x="428" y="621"/>
                  </a:lnTo>
                  <a:lnTo>
                    <a:pt x="408" y="644"/>
                  </a:lnTo>
                  <a:lnTo>
                    <a:pt x="385" y="667"/>
                  </a:lnTo>
                  <a:lnTo>
                    <a:pt x="360" y="686"/>
                  </a:lnTo>
                  <a:lnTo>
                    <a:pt x="333" y="703"/>
                  </a:lnTo>
                  <a:lnTo>
                    <a:pt x="304" y="718"/>
                  </a:lnTo>
                  <a:lnTo>
                    <a:pt x="290" y="724"/>
                  </a:lnTo>
                  <a:lnTo>
                    <a:pt x="274" y="729"/>
                  </a:lnTo>
                  <a:lnTo>
                    <a:pt x="259" y="735"/>
                  </a:lnTo>
                  <a:lnTo>
                    <a:pt x="242" y="740"/>
                  </a:lnTo>
                  <a:lnTo>
                    <a:pt x="226" y="742"/>
                  </a:lnTo>
                  <a:lnTo>
                    <a:pt x="210" y="745"/>
                  </a:lnTo>
                  <a:lnTo>
                    <a:pt x="193" y="747"/>
                  </a:lnTo>
                  <a:lnTo>
                    <a:pt x="176" y="749"/>
                  </a:lnTo>
                  <a:lnTo>
                    <a:pt x="176" y="801"/>
                  </a:lnTo>
                  <a:lnTo>
                    <a:pt x="176" y="801"/>
                  </a:lnTo>
                  <a:lnTo>
                    <a:pt x="175" y="807"/>
                  </a:lnTo>
                  <a:lnTo>
                    <a:pt x="172" y="812"/>
                  </a:lnTo>
                  <a:lnTo>
                    <a:pt x="167" y="816"/>
                  </a:lnTo>
                  <a:lnTo>
                    <a:pt x="161" y="817"/>
                  </a:lnTo>
                  <a:lnTo>
                    <a:pt x="17" y="817"/>
                  </a:lnTo>
                  <a:lnTo>
                    <a:pt x="17" y="817"/>
                  </a:lnTo>
                  <a:lnTo>
                    <a:pt x="10" y="816"/>
                  </a:lnTo>
                  <a:lnTo>
                    <a:pt x="5" y="812"/>
                  </a:lnTo>
                  <a:lnTo>
                    <a:pt x="1" y="807"/>
                  </a:lnTo>
                  <a:lnTo>
                    <a:pt x="0" y="801"/>
                  </a:lnTo>
                  <a:lnTo>
                    <a:pt x="0" y="801"/>
                  </a:lnTo>
                  <a:close/>
                  <a:moveTo>
                    <a:pt x="32" y="32"/>
                  </a:moveTo>
                  <a:lnTo>
                    <a:pt x="32" y="786"/>
                  </a:lnTo>
                  <a:lnTo>
                    <a:pt x="144" y="786"/>
                  </a:lnTo>
                  <a:lnTo>
                    <a:pt x="144" y="732"/>
                  </a:lnTo>
                  <a:lnTo>
                    <a:pt x="144" y="732"/>
                  </a:lnTo>
                  <a:lnTo>
                    <a:pt x="145" y="726"/>
                  </a:lnTo>
                  <a:lnTo>
                    <a:pt x="149" y="720"/>
                  </a:lnTo>
                  <a:lnTo>
                    <a:pt x="154" y="718"/>
                  </a:lnTo>
                  <a:lnTo>
                    <a:pt x="161" y="717"/>
                  </a:lnTo>
                  <a:lnTo>
                    <a:pt x="163" y="717"/>
                  </a:lnTo>
                  <a:lnTo>
                    <a:pt x="163" y="717"/>
                  </a:lnTo>
                  <a:lnTo>
                    <a:pt x="179" y="715"/>
                  </a:lnTo>
                  <a:lnTo>
                    <a:pt x="195" y="715"/>
                  </a:lnTo>
                  <a:lnTo>
                    <a:pt x="210" y="713"/>
                  </a:lnTo>
                  <a:lnTo>
                    <a:pt x="226" y="710"/>
                  </a:lnTo>
                  <a:lnTo>
                    <a:pt x="255" y="703"/>
                  </a:lnTo>
                  <a:lnTo>
                    <a:pt x="283" y="692"/>
                  </a:lnTo>
                  <a:lnTo>
                    <a:pt x="310" y="680"/>
                  </a:lnTo>
                  <a:lnTo>
                    <a:pt x="335" y="664"/>
                  </a:lnTo>
                  <a:lnTo>
                    <a:pt x="358" y="647"/>
                  </a:lnTo>
                  <a:lnTo>
                    <a:pt x="381" y="626"/>
                  </a:lnTo>
                  <a:lnTo>
                    <a:pt x="400" y="604"/>
                  </a:lnTo>
                  <a:lnTo>
                    <a:pt x="418" y="580"/>
                  </a:lnTo>
                  <a:lnTo>
                    <a:pt x="434" y="555"/>
                  </a:lnTo>
                  <a:lnTo>
                    <a:pt x="446" y="528"/>
                  </a:lnTo>
                  <a:lnTo>
                    <a:pt x="456" y="500"/>
                  </a:lnTo>
                  <a:lnTo>
                    <a:pt x="464" y="471"/>
                  </a:lnTo>
                  <a:lnTo>
                    <a:pt x="468" y="455"/>
                  </a:lnTo>
                  <a:lnTo>
                    <a:pt x="469" y="440"/>
                  </a:lnTo>
                  <a:lnTo>
                    <a:pt x="470" y="425"/>
                  </a:lnTo>
                  <a:lnTo>
                    <a:pt x="470" y="408"/>
                  </a:lnTo>
                  <a:lnTo>
                    <a:pt x="470" y="408"/>
                  </a:lnTo>
                  <a:lnTo>
                    <a:pt x="470" y="393"/>
                  </a:lnTo>
                  <a:lnTo>
                    <a:pt x="469" y="378"/>
                  </a:lnTo>
                  <a:lnTo>
                    <a:pt x="468" y="362"/>
                  </a:lnTo>
                  <a:lnTo>
                    <a:pt x="464" y="347"/>
                  </a:lnTo>
                  <a:lnTo>
                    <a:pt x="456" y="318"/>
                  </a:lnTo>
                  <a:lnTo>
                    <a:pt x="446" y="290"/>
                  </a:lnTo>
                  <a:lnTo>
                    <a:pt x="434" y="262"/>
                  </a:lnTo>
                  <a:lnTo>
                    <a:pt x="418" y="237"/>
                  </a:lnTo>
                  <a:lnTo>
                    <a:pt x="400" y="213"/>
                  </a:lnTo>
                  <a:lnTo>
                    <a:pt x="381" y="191"/>
                  </a:lnTo>
                  <a:lnTo>
                    <a:pt x="358" y="171"/>
                  </a:lnTo>
                  <a:lnTo>
                    <a:pt x="335" y="153"/>
                  </a:lnTo>
                  <a:lnTo>
                    <a:pt x="310" y="138"/>
                  </a:lnTo>
                  <a:lnTo>
                    <a:pt x="283" y="125"/>
                  </a:lnTo>
                  <a:lnTo>
                    <a:pt x="255" y="115"/>
                  </a:lnTo>
                  <a:lnTo>
                    <a:pt x="226" y="107"/>
                  </a:lnTo>
                  <a:lnTo>
                    <a:pt x="210" y="105"/>
                  </a:lnTo>
                  <a:lnTo>
                    <a:pt x="195" y="102"/>
                  </a:lnTo>
                  <a:lnTo>
                    <a:pt x="179" y="101"/>
                  </a:lnTo>
                  <a:lnTo>
                    <a:pt x="163" y="101"/>
                  </a:lnTo>
                  <a:lnTo>
                    <a:pt x="163" y="101"/>
                  </a:lnTo>
                  <a:lnTo>
                    <a:pt x="161" y="101"/>
                  </a:lnTo>
                  <a:lnTo>
                    <a:pt x="161" y="101"/>
                  </a:lnTo>
                  <a:lnTo>
                    <a:pt x="154" y="100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45" y="91"/>
                  </a:lnTo>
                  <a:lnTo>
                    <a:pt x="144" y="86"/>
                  </a:lnTo>
                  <a:lnTo>
                    <a:pt x="144" y="32"/>
                  </a:lnTo>
                  <a:lnTo>
                    <a:pt x="32" y="32"/>
                  </a:lnTo>
                  <a:close/>
                  <a:moveTo>
                    <a:pt x="144" y="588"/>
                  </a:moveTo>
                  <a:lnTo>
                    <a:pt x="144" y="228"/>
                  </a:lnTo>
                  <a:lnTo>
                    <a:pt x="144" y="228"/>
                  </a:lnTo>
                  <a:lnTo>
                    <a:pt x="145" y="223"/>
                  </a:lnTo>
                  <a:lnTo>
                    <a:pt x="149" y="218"/>
                  </a:lnTo>
                  <a:lnTo>
                    <a:pt x="153" y="214"/>
                  </a:lnTo>
                  <a:lnTo>
                    <a:pt x="159" y="213"/>
                  </a:lnTo>
                  <a:lnTo>
                    <a:pt x="161" y="213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3"/>
                  </a:lnTo>
                  <a:lnTo>
                    <a:pt x="184" y="214"/>
                  </a:lnTo>
                  <a:lnTo>
                    <a:pt x="203" y="217"/>
                  </a:lnTo>
                  <a:lnTo>
                    <a:pt x="222" y="222"/>
                  </a:lnTo>
                  <a:lnTo>
                    <a:pt x="240" y="228"/>
                  </a:lnTo>
                  <a:lnTo>
                    <a:pt x="256" y="236"/>
                  </a:lnTo>
                  <a:lnTo>
                    <a:pt x="273" y="246"/>
                  </a:lnTo>
                  <a:lnTo>
                    <a:pt x="288" y="258"/>
                  </a:lnTo>
                  <a:lnTo>
                    <a:pt x="302" y="270"/>
                  </a:lnTo>
                  <a:lnTo>
                    <a:pt x="314" y="285"/>
                  </a:lnTo>
                  <a:lnTo>
                    <a:pt x="325" y="300"/>
                  </a:lnTo>
                  <a:lnTo>
                    <a:pt x="335" y="315"/>
                  </a:lnTo>
                  <a:lnTo>
                    <a:pt x="343" y="333"/>
                  </a:lnTo>
                  <a:lnTo>
                    <a:pt x="351" y="351"/>
                  </a:lnTo>
                  <a:lnTo>
                    <a:pt x="355" y="370"/>
                  </a:lnTo>
                  <a:lnTo>
                    <a:pt x="358" y="389"/>
                  </a:lnTo>
                  <a:lnTo>
                    <a:pt x="360" y="408"/>
                  </a:lnTo>
                  <a:lnTo>
                    <a:pt x="360" y="408"/>
                  </a:lnTo>
                  <a:lnTo>
                    <a:pt x="358" y="429"/>
                  </a:lnTo>
                  <a:lnTo>
                    <a:pt x="355" y="448"/>
                  </a:lnTo>
                  <a:lnTo>
                    <a:pt x="351" y="467"/>
                  </a:lnTo>
                  <a:lnTo>
                    <a:pt x="343" y="485"/>
                  </a:lnTo>
                  <a:lnTo>
                    <a:pt x="335" y="503"/>
                  </a:lnTo>
                  <a:lnTo>
                    <a:pt x="325" y="518"/>
                  </a:lnTo>
                  <a:lnTo>
                    <a:pt x="314" y="533"/>
                  </a:lnTo>
                  <a:lnTo>
                    <a:pt x="302" y="547"/>
                  </a:lnTo>
                  <a:lnTo>
                    <a:pt x="288" y="560"/>
                  </a:lnTo>
                  <a:lnTo>
                    <a:pt x="273" y="571"/>
                  </a:lnTo>
                  <a:lnTo>
                    <a:pt x="256" y="580"/>
                  </a:lnTo>
                  <a:lnTo>
                    <a:pt x="240" y="589"/>
                  </a:lnTo>
                  <a:lnTo>
                    <a:pt x="222" y="596"/>
                  </a:lnTo>
                  <a:lnTo>
                    <a:pt x="203" y="601"/>
                  </a:lnTo>
                  <a:lnTo>
                    <a:pt x="184" y="603"/>
                  </a:lnTo>
                  <a:lnTo>
                    <a:pt x="163" y="604"/>
                  </a:lnTo>
                  <a:lnTo>
                    <a:pt x="163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3" y="603"/>
                  </a:lnTo>
                  <a:lnTo>
                    <a:pt x="149" y="599"/>
                  </a:lnTo>
                  <a:lnTo>
                    <a:pt x="145" y="594"/>
                  </a:lnTo>
                  <a:lnTo>
                    <a:pt x="144" y="588"/>
                  </a:lnTo>
                  <a:lnTo>
                    <a:pt x="144" y="588"/>
                  </a:lnTo>
                  <a:close/>
                  <a:moveTo>
                    <a:pt x="176" y="245"/>
                  </a:moveTo>
                  <a:lnTo>
                    <a:pt x="176" y="573"/>
                  </a:lnTo>
                  <a:lnTo>
                    <a:pt x="176" y="573"/>
                  </a:lnTo>
                  <a:lnTo>
                    <a:pt x="191" y="570"/>
                  </a:lnTo>
                  <a:lnTo>
                    <a:pt x="207" y="566"/>
                  </a:lnTo>
                  <a:lnTo>
                    <a:pt x="222" y="562"/>
                  </a:lnTo>
                  <a:lnTo>
                    <a:pt x="236" y="556"/>
                  </a:lnTo>
                  <a:lnTo>
                    <a:pt x="249" y="548"/>
                  </a:lnTo>
                  <a:lnTo>
                    <a:pt x="261" y="539"/>
                  </a:lnTo>
                  <a:lnTo>
                    <a:pt x="273" y="531"/>
                  </a:lnTo>
                  <a:lnTo>
                    <a:pt x="283" y="520"/>
                  </a:lnTo>
                  <a:lnTo>
                    <a:pt x="293" y="509"/>
                  </a:lnTo>
                  <a:lnTo>
                    <a:pt x="301" y="496"/>
                  </a:lnTo>
                  <a:lnTo>
                    <a:pt x="309" y="483"/>
                  </a:lnTo>
                  <a:lnTo>
                    <a:pt x="315" y="469"/>
                  </a:lnTo>
                  <a:lnTo>
                    <a:pt x="320" y="455"/>
                  </a:lnTo>
                  <a:lnTo>
                    <a:pt x="324" y="440"/>
                  </a:lnTo>
                  <a:lnTo>
                    <a:pt x="326" y="425"/>
                  </a:lnTo>
                  <a:lnTo>
                    <a:pt x="326" y="408"/>
                  </a:lnTo>
                  <a:lnTo>
                    <a:pt x="326" y="408"/>
                  </a:lnTo>
                  <a:lnTo>
                    <a:pt x="326" y="393"/>
                  </a:lnTo>
                  <a:lnTo>
                    <a:pt x="324" y="378"/>
                  </a:lnTo>
                  <a:lnTo>
                    <a:pt x="320" y="362"/>
                  </a:lnTo>
                  <a:lnTo>
                    <a:pt x="315" y="348"/>
                  </a:lnTo>
                  <a:lnTo>
                    <a:pt x="309" y="334"/>
                  </a:lnTo>
                  <a:lnTo>
                    <a:pt x="301" y="321"/>
                  </a:lnTo>
                  <a:lnTo>
                    <a:pt x="293" y="309"/>
                  </a:lnTo>
                  <a:lnTo>
                    <a:pt x="283" y="297"/>
                  </a:lnTo>
                  <a:lnTo>
                    <a:pt x="273" y="287"/>
                  </a:lnTo>
                  <a:lnTo>
                    <a:pt x="261" y="277"/>
                  </a:lnTo>
                  <a:lnTo>
                    <a:pt x="249" y="269"/>
                  </a:lnTo>
                  <a:lnTo>
                    <a:pt x="236" y="262"/>
                  </a:lnTo>
                  <a:lnTo>
                    <a:pt x="222" y="255"/>
                  </a:lnTo>
                  <a:lnTo>
                    <a:pt x="207" y="251"/>
                  </a:lnTo>
                  <a:lnTo>
                    <a:pt x="191" y="248"/>
                  </a:lnTo>
                  <a:lnTo>
                    <a:pt x="176" y="245"/>
                  </a:lnTo>
                  <a:lnTo>
                    <a:pt x="176" y="2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0" name="Freeform 39"/>
            <p:cNvSpPr/>
            <p:nvPr/>
          </p:nvSpPr>
          <p:spPr bwMode="auto">
            <a:xfrm>
              <a:off x="3675063" y="7070218"/>
              <a:ext cx="58738" cy="23813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1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7 h 32"/>
                <a:gd name="T12" fmla="*/ 0 w 75"/>
                <a:gd name="T13" fmla="*/ 17 h 32"/>
                <a:gd name="T14" fmla="*/ 0 w 75"/>
                <a:gd name="T15" fmla="*/ 17 h 32"/>
                <a:gd name="T16" fmla="*/ 1 w 75"/>
                <a:gd name="T17" fmla="*/ 9 h 32"/>
                <a:gd name="T18" fmla="*/ 3 w 75"/>
                <a:gd name="T19" fmla="*/ 4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4 h 32"/>
                <a:gd name="T32" fmla="*/ 73 w 75"/>
                <a:gd name="T33" fmla="*/ 9 h 32"/>
                <a:gd name="T34" fmla="*/ 75 w 75"/>
                <a:gd name="T35" fmla="*/ 17 h 32"/>
                <a:gd name="T36" fmla="*/ 75 w 75"/>
                <a:gd name="T37" fmla="*/ 17 h 32"/>
                <a:gd name="T38" fmla="*/ 75 w 75"/>
                <a:gd name="T39" fmla="*/ 17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1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4"/>
                  </a:lnTo>
                  <a:lnTo>
                    <a:pt x="73" y="9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1" name="Freeform 40"/>
            <p:cNvSpPr/>
            <p:nvPr/>
          </p:nvSpPr>
          <p:spPr bwMode="auto">
            <a:xfrm>
              <a:off x="3675063" y="7125781"/>
              <a:ext cx="58738" cy="26988"/>
            </a:xfrm>
            <a:custGeom>
              <a:avLst/>
              <a:gdLst>
                <a:gd name="T0" fmla="*/ 15 w 75"/>
                <a:gd name="T1" fmla="*/ 34 h 34"/>
                <a:gd name="T2" fmla="*/ 15 w 75"/>
                <a:gd name="T3" fmla="*/ 34 h 34"/>
                <a:gd name="T4" fmla="*/ 8 w 75"/>
                <a:gd name="T5" fmla="*/ 32 h 34"/>
                <a:gd name="T6" fmla="*/ 3 w 75"/>
                <a:gd name="T7" fmla="*/ 29 h 34"/>
                <a:gd name="T8" fmla="*/ 1 w 75"/>
                <a:gd name="T9" fmla="*/ 23 h 34"/>
                <a:gd name="T10" fmla="*/ 0 w 75"/>
                <a:gd name="T11" fmla="*/ 17 h 34"/>
                <a:gd name="T12" fmla="*/ 0 w 75"/>
                <a:gd name="T13" fmla="*/ 17 h 34"/>
                <a:gd name="T14" fmla="*/ 0 w 75"/>
                <a:gd name="T15" fmla="*/ 17 h 34"/>
                <a:gd name="T16" fmla="*/ 1 w 75"/>
                <a:gd name="T17" fmla="*/ 11 h 34"/>
                <a:gd name="T18" fmla="*/ 3 w 75"/>
                <a:gd name="T19" fmla="*/ 6 h 34"/>
                <a:gd name="T20" fmla="*/ 8 w 75"/>
                <a:gd name="T21" fmla="*/ 2 h 34"/>
                <a:gd name="T22" fmla="*/ 15 w 75"/>
                <a:gd name="T23" fmla="*/ 0 h 34"/>
                <a:gd name="T24" fmla="*/ 59 w 75"/>
                <a:gd name="T25" fmla="*/ 0 h 34"/>
                <a:gd name="T26" fmla="*/ 59 w 75"/>
                <a:gd name="T27" fmla="*/ 0 h 34"/>
                <a:gd name="T28" fmla="*/ 66 w 75"/>
                <a:gd name="T29" fmla="*/ 2 h 34"/>
                <a:gd name="T30" fmla="*/ 71 w 75"/>
                <a:gd name="T31" fmla="*/ 6 h 34"/>
                <a:gd name="T32" fmla="*/ 73 w 75"/>
                <a:gd name="T33" fmla="*/ 11 h 34"/>
                <a:gd name="T34" fmla="*/ 75 w 75"/>
                <a:gd name="T35" fmla="*/ 17 h 34"/>
                <a:gd name="T36" fmla="*/ 75 w 75"/>
                <a:gd name="T37" fmla="*/ 17 h 34"/>
                <a:gd name="T38" fmla="*/ 75 w 75"/>
                <a:gd name="T39" fmla="*/ 17 h 34"/>
                <a:gd name="T40" fmla="*/ 73 w 75"/>
                <a:gd name="T41" fmla="*/ 23 h 34"/>
                <a:gd name="T42" fmla="*/ 71 w 75"/>
                <a:gd name="T43" fmla="*/ 29 h 34"/>
                <a:gd name="T44" fmla="*/ 66 w 75"/>
                <a:gd name="T45" fmla="*/ 32 h 34"/>
                <a:gd name="T46" fmla="*/ 59 w 75"/>
                <a:gd name="T47" fmla="*/ 34 h 34"/>
                <a:gd name="T48" fmla="*/ 15 w 75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4">
                  <a:moveTo>
                    <a:pt x="15" y="34"/>
                  </a:moveTo>
                  <a:lnTo>
                    <a:pt x="15" y="34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6"/>
                  </a:lnTo>
                  <a:lnTo>
                    <a:pt x="8" y="2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2"/>
                  </a:lnTo>
                  <a:lnTo>
                    <a:pt x="71" y="6"/>
                  </a:lnTo>
                  <a:lnTo>
                    <a:pt x="73" y="11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4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2" name="Freeform 41"/>
            <p:cNvSpPr/>
            <p:nvPr/>
          </p:nvSpPr>
          <p:spPr bwMode="auto">
            <a:xfrm>
              <a:off x="3675063" y="7182931"/>
              <a:ext cx="58738" cy="25400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9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9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3" name="Freeform 42"/>
            <p:cNvSpPr/>
            <p:nvPr/>
          </p:nvSpPr>
          <p:spPr bwMode="auto">
            <a:xfrm>
              <a:off x="3675063" y="72400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2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2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2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4" name="Freeform 43"/>
            <p:cNvSpPr/>
            <p:nvPr/>
          </p:nvSpPr>
          <p:spPr bwMode="auto">
            <a:xfrm>
              <a:off x="3675063" y="72972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5" name="Freeform 44"/>
            <p:cNvSpPr/>
            <p:nvPr/>
          </p:nvSpPr>
          <p:spPr bwMode="auto">
            <a:xfrm>
              <a:off x="3675063" y="73543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6" name="Freeform 45"/>
            <p:cNvSpPr/>
            <p:nvPr/>
          </p:nvSpPr>
          <p:spPr bwMode="auto">
            <a:xfrm>
              <a:off x="3675063" y="74115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7" name="Freeform 46"/>
            <p:cNvSpPr/>
            <p:nvPr/>
          </p:nvSpPr>
          <p:spPr bwMode="auto">
            <a:xfrm>
              <a:off x="3675063" y="74686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3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3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8" name="Freeform 47"/>
            <p:cNvSpPr/>
            <p:nvPr/>
          </p:nvSpPr>
          <p:spPr bwMode="auto">
            <a:xfrm>
              <a:off x="3675063" y="75258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9" name="Freeform 48"/>
            <p:cNvSpPr/>
            <p:nvPr/>
          </p:nvSpPr>
          <p:spPr bwMode="auto">
            <a:xfrm>
              <a:off x="3675063" y="7582981"/>
              <a:ext cx="58738" cy="25400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0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6 h 32"/>
                <a:gd name="T12" fmla="*/ 0 w 75"/>
                <a:gd name="T13" fmla="*/ 16 h 32"/>
                <a:gd name="T14" fmla="*/ 0 w 75"/>
                <a:gd name="T15" fmla="*/ 16 h 32"/>
                <a:gd name="T16" fmla="*/ 1 w 75"/>
                <a:gd name="T17" fmla="*/ 9 h 32"/>
                <a:gd name="T18" fmla="*/ 3 w 75"/>
                <a:gd name="T19" fmla="*/ 3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3 h 32"/>
                <a:gd name="T32" fmla="*/ 73 w 75"/>
                <a:gd name="T33" fmla="*/ 9 h 32"/>
                <a:gd name="T34" fmla="*/ 75 w 75"/>
                <a:gd name="T35" fmla="*/ 16 h 32"/>
                <a:gd name="T36" fmla="*/ 75 w 75"/>
                <a:gd name="T37" fmla="*/ 16 h 32"/>
                <a:gd name="T38" fmla="*/ 75 w 75"/>
                <a:gd name="T39" fmla="*/ 16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0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0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9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0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0" name="Rectangle 68"/>
            <p:cNvSpPr>
              <a:spLocks noChangeArrowheads="1"/>
            </p:cNvSpPr>
            <p:nvPr/>
          </p:nvSpPr>
          <p:spPr bwMode="auto">
            <a:xfrm>
              <a:off x="3471863" y="6873368"/>
              <a:ext cx="44450" cy="117475"/>
            </a:xfrm>
            <a:prstGeom prst="rect">
              <a:avLst/>
            </a:pr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1" name="Freeform 69"/>
            <p:cNvSpPr>
              <a:spLocks noEditPoints="1"/>
            </p:cNvSpPr>
            <p:nvPr/>
          </p:nvSpPr>
          <p:spPr bwMode="auto">
            <a:xfrm>
              <a:off x="3457576" y="6859081"/>
              <a:ext cx="73025" cy="146050"/>
            </a:xfrm>
            <a:custGeom>
              <a:avLst/>
              <a:gdLst>
                <a:gd name="T0" fmla="*/ 75 w 93"/>
                <a:gd name="T1" fmla="*/ 185 h 185"/>
                <a:gd name="T2" fmla="*/ 17 w 93"/>
                <a:gd name="T3" fmla="*/ 185 h 185"/>
                <a:gd name="T4" fmla="*/ 17 w 93"/>
                <a:gd name="T5" fmla="*/ 185 h 185"/>
                <a:gd name="T6" fmla="*/ 10 w 93"/>
                <a:gd name="T7" fmla="*/ 183 h 185"/>
                <a:gd name="T8" fmla="*/ 5 w 93"/>
                <a:gd name="T9" fmla="*/ 180 h 185"/>
                <a:gd name="T10" fmla="*/ 1 w 93"/>
                <a:gd name="T11" fmla="*/ 175 h 185"/>
                <a:gd name="T12" fmla="*/ 0 w 93"/>
                <a:gd name="T13" fmla="*/ 167 h 185"/>
                <a:gd name="T14" fmla="*/ 0 w 93"/>
                <a:gd name="T15" fmla="*/ 18 h 185"/>
                <a:gd name="T16" fmla="*/ 0 w 93"/>
                <a:gd name="T17" fmla="*/ 18 h 185"/>
                <a:gd name="T18" fmla="*/ 1 w 93"/>
                <a:gd name="T19" fmla="*/ 10 h 185"/>
                <a:gd name="T20" fmla="*/ 5 w 93"/>
                <a:gd name="T21" fmla="*/ 5 h 185"/>
                <a:gd name="T22" fmla="*/ 10 w 93"/>
                <a:gd name="T23" fmla="*/ 1 h 185"/>
                <a:gd name="T24" fmla="*/ 17 w 93"/>
                <a:gd name="T25" fmla="*/ 0 h 185"/>
                <a:gd name="T26" fmla="*/ 75 w 93"/>
                <a:gd name="T27" fmla="*/ 0 h 185"/>
                <a:gd name="T28" fmla="*/ 75 w 93"/>
                <a:gd name="T29" fmla="*/ 0 h 185"/>
                <a:gd name="T30" fmla="*/ 81 w 93"/>
                <a:gd name="T31" fmla="*/ 1 h 185"/>
                <a:gd name="T32" fmla="*/ 87 w 93"/>
                <a:gd name="T33" fmla="*/ 5 h 185"/>
                <a:gd name="T34" fmla="*/ 91 w 93"/>
                <a:gd name="T35" fmla="*/ 10 h 185"/>
                <a:gd name="T36" fmla="*/ 93 w 93"/>
                <a:gd name="T37" fmla="*/ 18 h 185"/>
                <a:gd name="T38" fmla="*/ 93 w 93"/>
                <a:gd name="T39" fmla="*/ 167 h 185"/>
                <a:gd name="T40" fmla="*/ 93 w 93"/>
                <a:gd name="T41" fmla="*/ 167 h 185"/>
                <a:gd name="T42" fmla="*/ 91 w 93"/>
                <a:gd name="T43" fmla="*/ 175 h 185"/>
                <a:gd name="T44" fmla="*/ 87 w 93"/>
                <a:gd name="T45" fmla="*/ 180 h 185"/>
                <a:gd name="T46" fmla="*/ 81 w 93"/>
                <a:gd name="T47" fmla="*/ 183 h 185"/>
                <a:gd name="T48" fmla="*/ 75 w 93"/>
                <a:gd name="T49" fmla="*/ 185 h 185"/>
                <a:gd name="T50" fmla="*/ 75 w 93"/>
                <a:gd name="T51" fmla="*/ 185 h 185"/>
                <a:gd name="T52" fmla="*/ 35 w 93"/>
                <a:gd name="T53" fmla="*/ 149 h 185"/>
                <a:gd name="T54" fmla="*/ 57 w 93"/>
                <a:gd name="T55" fmla="*/ 149 h 185"/>
                <a:gd name="T56" fmla="*/ 57 w 93"/>
                <a:gd name="T57" fmla="*/ 36 h 185"/>
                <a:gd name="T58" fmla="*/ 35 w 93"/>
                <a:gd name="T59" fmla="*/ 36 h 185"/>
                <a:gd name="T60" fmla="*/ 35 w 93"/>
                <a:gd name="T61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185">
                  <a:moveTo>
                    <a:pt x="75" y="185"/>
                  </a:moveTo>
                  <a:lnTo>
                    <a:pt x="17" y="185"/>
                  </a:lnTo>
                  <a:lnTo>
                    <a:pt x="17" y="185"/>
                  </a:lnTo>
                  <a:lnTo>
                    <a:pt x="10" y="183"/>
                  </a:lnTo>
                  <a:lnTo>
                    <a:pt x="5" y="180"/>
                  </a:lnTo>
                  <a:lnTo>
                    <a:pt x="1" y="175"/>
                  </a:lnTo>
                  <a:lnTo>
                    <a:pt x="0" y="16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81" y="1"/>
                  </a:lnTo>
                  <a:lnTo>
                    <a:pt x="87" y="5"/>
                  </a:lnTo>
                  <a:lnTo>
                    <a:pt x="91" y="10"/>
                  </a:lnTo>
                  <a:lnTo>
                    <a:pt x="93" y="18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1" y="175"/>
                  </a:lnTo>
                  <a:lnTo>
                    <a:pt x="87" y="180"/>
                  </a:lnTo>
                  <a:lnTo>
                    <a:pt x="81" y="183"/>
                  </a:lnTo>
                  <a:lnTo>
                    <a:pt x="75" y="185"/>
                  </a:lnTo>
                  <a:lnTo>
                    <a:pt x="75" y="185"/>
                  </a:lnTo>
                  <a:close/>
                  <a:moveTo>
                    <a:pt x="35" y="149"/>
                  </a:moveTo>
                  <a:lnTo>
                    <a:pt x="57" y="149"/>
                  </a:lnTo>
                  <a:lnTo>
                    <a:pt x="57" y="36"/>
                  </a:lnTo>
                  <a:lnTo>
                    <a:pt x="35" y="36"/>
                  </a:lnTo>
                  <a:lnTo>
                    <a:pt x="35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2" name="Freeform 70"/>
            <p:cNvSpPr/>
            <p:nvPr/>
          </p:nvSpPr>
          <p:spPr bwMode="auto">
            <a:xfrm>
              <a:off x="3362326" y="7019418"/>
              <a:ext cx="130175" cy="336550"/>
            </a:xfrm>
            <a:custGeom>
              <a:avLst/>
              <a:gdLst>
                <a:gd name="T0" fmla="*/ 56 w 164"/>
                <a:gd name="T1" fmla="*/ 423 h 423"/>
                <a:gd name="T2" fmla="*/ 0 w 164"/>
                <a:gd name="T3" fmla="*/ 408 h 423"/>
                <a:gd name="T4" fmla="*/ 108 w 164"/>
                <a:gd name="T5" fmla="*/ 0 h 423"/>
                <a:gd name="T6" fmla="*/ 164 w 164"/>
                <a:gd name="T7" fmla="*/ 14 h 423"/>
                <a:gd name="T8" fmla="*/ 56 w 164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423">
                  <a:moveTo>
                    <a:pt x="56" y="423"/>
                  </a:moveTo>
                  <a:lnTo>
                    <a:pt x="0" y="408"/>
                  </a:lnTo>
                  <a:lnTo>
                    <a:pt x="108" y="0"/>
                  </a:lnTo>
                  <a:lnTo>
                    <a:pt x="164" y="14"/>
                  </a:lnTo>
                  <a:lnTo>
                    <a:pt x="56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3" name="Freeform 71"/>
            <p:cNvSpPr>
              <a:spLocks noEditPoints="1"/>
            </p:cNvSpPr>
            <p:nvPr/>
          </p:nvSpPr>
          <p:spPr bwMode="auto">
            <a:xfrm>
              <a:off x="3348038" y="7005131"/>
              <a:ext cx="158750" cy="365125"/>
            </a:xfrm>
            <a:custGeom>
              <a:avLst/>
              <a:gdLst>
                <a:gd name="T0" fmla="*/ 74 w 200"/>
                <a:gd name="T1" fmla="*/ 459 h 459"/>
                <a:gd name="T2" fmla="*/ 74 w 200"/>
                <a:gd name="T3" fmla="*/ 459 h 459"/>
                <a:gd name="T4" fmla="*/ 69 w 200"/>
                <a:gd name="T5" fmla="*/ 457 h 459"/>
                <a:gd name="T6" fmla="*/ 13 w 200"/>
                <a:gd name="T7" fmla="*/ 442 h 459"/>
                <a:gd name="T8" fmla="*/ 13 w 200"/>
                <a:gd name="T9" fmla="*/ 442 h 459"/>
                <a:gd name="T10" fmla="*/ 6 w 200"/>
                <a:gd name="T11" fmla="*/ 440 h 459"/>
                <a:gd name="T12" fmla="*/ 1 w 200"/>
                <a:gd name="T13" fmla="*/ 434 h 459"/>
                <a:gd name="T14" fmla="*/ 0 w 200"/>
                <a:gd name="T15" fmla="*/ 428 h 459"/>
                <a:gd name="T16" fmla="*/ 0 w 200"/>
                <a:gd name="T17" fmla="*/ 420 h 459"/>
                <a:gd name="T18" fmla="*/ 109 w 200"/>
                <a:gd name="T19" fmla="*/ 13 h 459"/>
                <a:gd name="T20" fmla="*/ 109 w 200"/>
                <a:gd name="T21" fmla="*/ 13 h 459"/>
                <a:gd name="T22" fmla="*/ 112 w 200"/>
                <a:gd name="T23" fmla="*/ 6 h 459"/>
                <a:gd name="T24" fmla="*/ 117 w 200"/>
                <a:gd name="T25" fmla="*/ 2 h 459"/>
                <a:gd name="T26" fmla="*/ 117 w 200"/>
                <a:gd name="T27" fmla="*/ 2 h 459"/>
                <a:gd name="T28" fmla="*/ 125 w 200"/>
                <a:gd name="T29" fmla="*/ 0 h 459"/>
                <a:gd name="T30" fmla="*/ 131 w 200"/>
                <a:gd name="T31" fmla="*/ 0 h 459"/>
                <a:gd name="T32" fmla="*/ 187 w 200"/>
                <a:gd name="T33" fmla="*/ 15 h 459"/>
                <a:gd name="T34" fmla="*/ 187 w 200"/>
                <a:gd name="T35" fmla="*/ 15 h 459"/>
                <a:gd name="T36" fmla="*/ 194 w 200"/>
                <a:gd name="T37" fmla="*/ 18 h 459"/>
                <a:gd name="T38" fmla="*/ 197 w 200"/>
                <a:gd name="T39" fmla="*/ 23 h 459"/>
                <a:gd name="T40" fmla="*/ 200 w 200"/>
                <a:gd name="T41" fmla="*/ 30 h 459"/>
                <a:gd name="T42" fmla="*/ 200 w 200"/>
                <a:gd name="T43" fmla="*/ 37 h 459"/>
                <a:gd name="T44" fmla="*/ 90 w 200"/>
                <a:gd name="T45" fmla="*/ 445 h 459"/>
                <a:gd name="T46" fmla="*/ 90 w 200"/>
                <a:gd name="T47" fmla="*/ 445 h 459"/>
                <a:gd name="T48" fmla="*/ 88 w 200"/>
                <a:gd name="T49" fmla="*/ 451 h 459"/>
                <a:gd name="T50" fmla="*/ 83 w 200"/>
                <a:gd name="T51" fmla="*/ 456 h 459"/>
                <a:gd name="T52" fmla="*/ 83 w 200"/>
                <a:gd name="T53" fmla="*/ 456 h 459"/>
                <a:gd name="T54" fmla="*/ 78 w 200"/>
                <a:gd name="T55" fmla="*/ 457 h 459"/>
                <a:gd name="T56" fmla="*/ 74 w 200"/>
                <a:gd name="T57" fmla="*/ 459 h 459"/>
                <a:gd name="T58" fmla="*/ 74 w 200"/>
                <a:gd name="T59" fmla="*/ 459 h 459"/>
                <a:gd name="T60" fmla="*/ 39 w 200"/>
                <a:gd name="T61" fmla="*/ 413 h 459"/>
                <a:gd name="T62" fmla="*/ 61 w 200"/>
                <a:gd name="T63" fmla="*/ 419 h 459"/>
                <a:gd name="T64" fmla="*/ 160 w 200"/>
                <a:gd name="T65" fmla="*/ 44 h 459"/>
                <a:gd name="T66" fmla="*/ 139 w 200"/>
                <a:gd name="T67" fmla="*/ 39 h 459"/>
                <a:gd name="T68" fmla="*/ 39 w 200"/>
                <a:gd name="T69" fmla="*/ 41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459">
                  <a:moveTo>
                    <a:pt x="74" y="459"/>
                  </a:moveTo>
                  <a:lnTo>
                    <a:pt x="74" y="459"/>
                  </a:lnTo>
                  <a:lnTo>
                    <a:pt x="69" y="457"/>
                  </a:lnTo>
                  <a:lnTo>
                    <a:pt x="13" y="442"/>
                  </a:lnTo>
                  <a:lnTo>
                    <a:pt x="13" y="442"/>
                  </a:lnTo>
                  <a:lnTo>
                    <a:pt x="6" y="440"/>
                  </a:lnTo>
                  <a:lnTo>
                    <a:pt x="1" y="434"/>
                  </a:lnTo>
                  <a:lnTo>
                    <a:pt x="0" y="428"/>
                  </a:lnTo>
                  <a:lnTo>
                    <a:pt x="0" y="420"/>
                  </a:lnTo>
                  <a:lnTo>
                    <a:pt x="109" y="13"/>
                  </a:lnTo>
                  <a:lnTo>
                    <a:pt x="109" y="13"/>
                  </a:lnTo>
                  <a:lnTo>
                    <a:pt x="112" y="6"/>
                  </a:lnTo>
                  <a:lnTo>
                    <a:pt x="117" y="2"/>
                  </a:lnTo>
                  <a:lnTo>
                    <a:pt x="117" y="2"/>
                  </a:lnTo>
                  <a:lnTo>
                    <a:pt x="125" y="0"/>
                  </a:lnTo>
                  <a:lnTo>
                    <a:pt x="131" y="0"/>
                  </a:lnTo>
                  <a:lnTo>
                    <a:pt x="187" y="15"/>
                  </a:lnTo>
                  <a:lnTo>
                    <a:pt x="187" y="15"/>
                  </a:lnTo>
                  <a:lnTo>
                    <a:pt x="194" y="18"/>
                  </a:lnTo>
                  <a:lnTo>
                    <a:pt x="197" y="23"/>
                  </a:lnTo>
                  <a:lnTo>
                    <a:pt x="200" y="30"/>
                  </a:lnTo>
                  <a:lnTo>
                    <a:pt x="200" y="37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88" y="451"/>
                  </a:lnTo>
                  <a:lnTo>
                    <a:pt x="83" y="456"/>
                  </a:lnTo>
                  <a:lnTo>
                    <a:pt x="83" y="456"/>
                  </a:lnTo>
                  <a:lnTo>
                    <a:pt x="78" y="457"/>
                  </a:lnTo>
                  <a:lnTo>
                    <a:pt x="74" y="459"/>
                  </a:lnTo>
                  <a:lnTo>
                    <a:pt x="74" y="459"/>
                  </a:lnTo>
                  <a:close/>
                  <a:moveTo>
                    <a:pt x="39" y="413"/>
                  </a:moveTo>
                  <a:lnTo>
                    <a:pt x="61" y="419"/>
                  </a:lnTo>
                  <a:lnTo>
                    <a:pt x="160" y="44"/>
                  </a:lnTo>
                  <a:lnTo>
                    <a:pt x="139" y="39"/>
                  </a:lnTo>
                  <a:lnTo>
                    <a:pt x="39" y="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4" name="Freeform 72"/>
            <p:cNvSpPr/>
            <p:nvPr/>
          </p:nvSpPr>
          <p:spPr bwMode="auto">
            <a:xfrm>
              <a:off x="3370263" y="7349618"/>
              <a:ext cx="14288" cy="52388"/>
            </a:xfrm>
            <a:custGeom>
              <a:avLst/>
              <a:gdLst>
                <a:gd name="T0" fmla="*/ 18 w 18"/>
                <a:gd name="T1" fmla="*/ 0 h 65"/>
                <a:gd name="T2" fmla="*/ 0 w 18"/>
                <a:gd name="T3" fmla="*/ 65 h 65"/>
                <a:gd name="T4" fmla="*/ 18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18" y="0"/>
                  </a:moveTo>
                  <a:lnTo>
                    <a:pt x="0" y="6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5" name="Line 73"/>
            <p:cNvSpPr>
              <a:spLocks noChangeShapeType="1"/>
            </p:cNvSpPr>
            <p:nvPr/>
          </p:nvSpPr>
          <p:spPr bwMode="auto">
            <a:xfrm flipH="1">
              <a:off x="3370263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6" name="Freeform 74"/>
            <p:cNvSpPr/>
            <p:nvPr/>
          </p:nvSpPr>
          <p:spPr bwMode="auto">
            <a:xfrm>
              <a:off x="3355976" y="7335331"/>
              <a:ext cx="41275" cy="80963"/>
            </a:xfrm>
            <a:custGeom>
              <a:avLst/>
              <a:gdLst>
                <a:gd name="T0" fmla="*/ 18 w 52"/>
                <a:gd name="T1" fmla="*/ 101 h 101"/>
                <a:gd name="T2" fmla="*/ 18 w 52"/>
                <a:gd name="T3" fmla="*/ 101 h 101"/>
                <a:gd name="T4" fmla="*/ 13 w 52"/>
                <a:gd name="T5" fmla="*/ 100 h 101"/>
                <a:gd name="T6" fmla="*/ 13 w 52"/>
                <a:gd name="T7" fmla="*/ 100 h 101"/>
                <a:gd name="T8" fmla="*/ 6 w 52"/>
                <a:gd name="T9" fmla="*/ 97 h 101"/>
                <a:gd name="T10" fmla="*/ 3 w 52"/>
                <a:gd name="T11" fmla="*/ 92 h 101"/>
                <a:gd name="T12" fmla="*/ 0 w 52"/>
                <a:gd name="T13" fmla="*/ 86 h 101"/>
                <a:gd name="T14" fmla="*/ 0 w 52"/>
                <a:gd name="T15" fmla="*/ 78 h 101"/>
                <a:gd name="T16" fmla="*/ 18 w 52"/>
                <a:gd name="T17" fmla="*/ 13 h 101"/>
                <a:gd name="T18" fmla="*/ 18 w 52"/>
                <a:gd name="T19" fmla="*/ 13 h 101"/>
                <a:gd name="T20" fmla="*/ 20 w 52"/>
                <a:gd name="T21" fmla="*/ 7 h 101"/>
                <a:gd name="T22" fmla="*/ 27 w 52"/>
                <a:gd name="T23" fmla="*/ 3 h 101"/>
                <a:gd name="T24" fmla="*/ 33 w 52"/>
                <a:gd name="T25" fmla="*/ 0 h 101"/>
                <a:gd name="T26" fmla="*/ 40 w 52"/>
                <a:gd name="T27" fmla="*/ 0 h 101"/>
                <a:gd name="T28" fmla="*/ 40 w 52"/>
                <a:gd name="T29" fmla="*/ 0 h 101"/>
                <a:gd name="T30" fmla="*/ 46 w 52"/>
                <a:gd name="T31" fmla="*/ 4 h 101"/>
                <a:gd name="T32" fmla="*/ 51 w 52"/>
                <a:gd name="T33" fmla="*/ 9 h 101"/>
                <a:gd name="T34" fmla="*/ 52 w 52"/>
                <a:gd name="T35" fmla="*/ 16 h 101"/>
                <a:gd name="T36" fmla="*/ 52 w 52"/>
                <a:gd name="T37" fmla="*/ 22 h 101"/>
                <a:gd name="T38" fmla="*/ 34 w 52"/>
                <a:gd name="T39" fmla="*/ 88 h 101"/>
                <a:gd name="T40" fmla="*/ 34 w 52"/>
                <a:gd name="T41" fmla="*/ 88 h 101"/>
                <a:gd name="T42" fmla="*/ 32 w 52"/>
                <a:gd name="T43" fmla="*/ 93 h 101"/>
                <a:gd name="T44" fmla="*/ 28 w 52"/>
                <a:gd name="T45" fmla="*/ 97 h 101"/>
                <a:gd name="T46" fmla="*/ 23 w 52"/>
                <a:gd name="T47" fmla="*/ 100 h 101"/>
                <a:gd name="T48" fmla="*/ 18 w 52"/>
                <a:gd name="T49" fmla="*/ 101 h 101"/>
                <a:gd name="T50" fmla="*/ 18 w 52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101">
                  <a:moveTo>
                    <a:pt x="18" y="101"/>
                  </a:moveTo>
                  <a:lnTo>
                    <a:pt x="18" y="101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6" y="97"/>
                  </a:lnTo>
                  <a:lnTo>
                    <a:pt x="3" y="92"/>
                  </a:lnTo>
                  <a:lnTo>
                    <a:pt x="0" y="86"/>
                  </a:lnTo>
                  <a:lnTo>
                    <a:pt x="0" y="78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51" y="9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93"/>
                  </a:lnTo>
                  <a:lnTo>
                    <a:pt x="28" y="97"/>
                  </a:lnTo>
                  <a:lnTo>
                    <a:pt x="23" y="100"/>
                  </a:lnTo>
                  <a:lnTo>
                    <a:pt x="18" y="101"/>
                  </a:lnTo>
                  <a:lnTo>
                    <a:pt x="18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7" name="Freeform 75"/>
            <p:cNvSpPr/>
            <p:nvPr/>
          </p:nvSpPr>
          <p:spPr bwMode="auto">
            <a:xfrm>
              <a:off x="3492501" y="7019418"/>
              <a:ext cx="131763" cy="336550"/>
            </a:xfrm>
            <a:custGeom>
              <a:avLst/>
              <a:gdLst>
                <a:gd name="T0" fmla="*/ 110 w 166"/>
                <a:gd name="T1" fmla="*/ 423 h 423"/>
                <a:gd name="T2" fmla="*/ 166 w 166"/>
                <a:gd name="T3" fmla="*/ 408 h 423"/>
                <a:gd name="T4" fmla="*/ 56 w 166"/>
                <a:gd name="T5" fmla="*/ 0 h 423"/>
                <a:gd name="T6" fmla="*/ 0 w 166"/>
                <a:gd name="T7" fmla="*/ 14 h 423"/>
                <a:gd name="T8" fmla="*/ 110 w 166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23">
                  <a:moveTo>
                    <a:pt x="110" y="423"/>
                  </a:moveTo>
                  <a:lnTo>
                    <a:pt x="166" y="408"/>
                  </a:lnTo>
                  <a:lnTo>
                    <a:pt x="56" y="0"/>
                  </a:lnTo>
                  <a:lnTo>
                    <a:pt x="0" y="14"/>
                  </a:lnTo>
                  <a:lnTo>
                    <a:pt x="110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8" name="Freeform 76"/>
            <p:cNvSpPr>
              <a:spLocks noEditPoints="1"/>
            </p:cNvSpPr>
            <p:nvPr/>
          </p:nvSpPr>
          <p:spPr bwMode="auto">
            <a:xfrm>
              <a:off x="3478213" y="7005131"/>
              <a:ext cx="160338" cy="365125"/>
            </a:xfrm>
            <a:custGeom>
              <a:avLst/>
              <a:gdLst>
                <a:gd name="T0" fmla="*/ 128 w 202"/>
                <a:gd name="T1" fmla="*/ 459 h 459"/>
                <a:gd name="T2" fmla="*/ 128 w 202"/>
                <a:gd name="T3" fmla="*/ 459 h 459"/>
                <a:gd name="T4" fmla="*/ 124 w 202"/>
                <a:gd name="T5" fmla="*/ 457 h 459"/>
                <a:gd name="T6" fmla="*/ 119 w 202"/>
                <a:gd name="T7" fmla="*/ 456 h 459"/>
                <a:gd name="T8" fmla="*/ 119 w 202"/>
                <a:gd name="T9" fmla="*/ 456 h 459"/>
                <a:gd name="T10" fmla="*/ 114 w 202"/>
                <a:gd name="T11" fmla="*/ 451 h 459"/>
                <a:gd name="T12" fmla="*/ 111 w 202"/>
                <a:gd name="T13" fmla="*/ 445 h 459"/>
                <a:gd name="T14" fmla="*/ 2 w 202"/>
                <a:gd name="T15" fmla="*/ 37 h 459"/>
                <a:gd name="T16" fmla="*/ 2 w 202"/>
                <a:gd name="T17" fmla="*/ 37 h 459"/>
                <a:gd name="T18" fmla="*/ 0 w 202"/>
                <a:gd name="T19" fmla="*/ 30 h 459"/>
                <a:gd name="T20" fmla="*/ 3 w 202"/>
                <a:gd name="T21" fmla="*/ 23 h 459"/>
                <a:gd name="T22" fmla="*/ 8 w 202"/>
                <a:gd name="T23" fmla="*/ 18 h 459"/>
                <a:gd name="T24" fmla="*/ 14 w 202"/>
                <a:gd name="T25" fmla="*/ 15 h 459"/>
                <a:gd name="T26" fmla="*/ 70 w 202"/>
                <a:gd name="T27" fmla="*/ 0 h 459"/>
                <a:gd name="T28" fmla="*/ 70 w 202"/>
                <a:gd name="T29" fmla="*/ 0 h 459"/>
                <a:gd name="T30" fmla="*/ 77 w 202"/>
                <a:gd name="T31" fmla="*/ 0 h 459"/>
                <a:gd name="T32" fmla="*/ 83 w 202"/>
                <a:gd name="T33" fmla="*/ 2 h 459"/>
                <a:gd name="T34" fmla="*/ 83 w 202"/>
                <a:gd name="T35" fmla="*/ 2 h 459"/>
                <a:gd name="T36" fmla="*/ 88 w 202"/>
                <a:gd name="T37" fmla="*/ 6 h 459"/>
                <a:gd name="T38" fmla="*/ 92 w 202"/>
                <a:gd name="T39" fmla="*/ 13 h 459"/>
                <a:gd name="T40" fmla="*/ 202 w 202"/>
                <a:gd name="T41" fmla="*/ 420 h 459"/>
                <a:gd name="T42" fmla="*/ 202 w 202"/>
                <a:gd name="T43" fmla="*/ 420 h 459"/>
                <a:gd name="T44" fmla="*/ 202 w 202"/>
                <a:gd name="T45" fmla="*/ 428 h 459"/>
                <a:gd name="T46" fmla="*/ 199 w 202"/>
                <a:gd name="T47" fmla="*/ 434 h 459"/>
                <a:gd name="T48" fmla="*/ 195 w 202"/>
                <a:gd name="T49" fmla="*/ 440 h 459"/>
                <a:gd name="T50" fmla="*/ 189 w 202"/>
                <a:gd name="T51" fmla="*/ 442 h 459"/>
                <a:gd name="T52" fmla="*/ 133 w 202"/>
                <a:gd name="T53" fmla="*/ 457 h 459"/>
                <a:gd name="T54" fmla="*/ 133 w 202"/>
                <a:gd name="T55" fmla="*/ 457 h 459"/>
                <a:gd name="T56" fmla="*/ 128 w 202"/>
                <a:gd name="T57" fmla="*/ 459 h 459"/>
                <a:gd name="T58" fmla="*/ 128 w 202"/>
                <a:gd name="T59" fmla="*/ 459 h 459"/>
                <a:gd name="T60" fmla="*/ 40 w 202"/>
                <a:gd name="T61" fmla="*/ 44 h 459"/>
                <a:gd name="T62" fmla="*/ 140 w 202"/>
                <a:gd name="T63" fmla="*/ 419 h 459"/>
                <a:gd name="T64" fmla="*/ 162 w 202"/>
                <a:gd name="T65" fmla="*/ 413 h 459"/>
                <a:gd name="T66" fmla="*/ 61 w 202"/>
                <a:gd name="T67" fmla="*/ 39 h 459"/>
                <a:gd name="T68" fmla="*/ 40 w 202"/>
                <a:gd name="T69" fmla="*/ 4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2" h="459">
                  <a:moveTo>
                    <a:pt x="128" y="459"/>
                  </a:moveTo>
                  <a:lnTo>
                    <a:pt x="128" y="459"/>
                  </a:lnTo>
                  <a:lnTo>
                    <a:pt x="124" y="457"/>
                  </a:lnTo>
                  <a:lnTo>
                    <a:pt x="119" y="456"/>
                  </a:lnTo>
                  <a:lnTo>
                    <a:pt x="119" y="456"/>
                  </a:lnTo>
                  <a:lnTo>
                    <a:pt x="114" y="451"/>
                  </a:lnTo>
                  <a:lnTo>
                    <a:pt x="111" y="445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3" y="23"/>
                  </a:lnTo>
                  <a:lnTo>
                    <a:pt x="8" y="18"/>
                  </a:lnTo>
                  <a:lnTo>
                    <a:pt x="14" y="15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8" y="6"/>
                  </a:lnTo>
                  <a:lnTo>
                    <a:pt x="92" y="13"/>
                  </a:lnTo>
                  <a:lnTo>
                    <a:pt x="202" y="420"/>
                  </a:lnTo>
                  <a:lnTo>
                    <a:pt x="202" y="420"/>
                  </a:lnTo>
                  <a:lnTo>
                    <a:pt x="202" y="428"/>
                  </a:lnTo>
                  <a:lnTo>
                    <a:pt x="199" y="434"/>
                  </a:lnTo>
                  <a:lnTo>
                    <a:pt x="195" y="440"/>
                  </a:lnTo>
                  <a:lnTo>
                    <a:pt x="189" y="442"/>
                  </a:lnTo>
                  <a:lnTo>
                    <a:pt x="133" y="457"/>
                  </a:lnTo>
                  <a:lnTo>
                    <a:pt x="133" y="457"/>
                  </a:lnTo>
                  <a:lnTo>
                    <a:pt x="128" y="459"/>
                  </a:lnTo>
                  <a:lnTo>
                    <a:pt x="128" y="459"/>
                  </a:lnTo>
                  <a:close/>
                  <a:moveTo>
                    <a:pt x="40" y="44"/>
                  </a:moveTo>
                  <a:lnTo>
                    <a:pt x="140" y="419"/>
                  </a:lnTo>
                  <a:lnTo>
                    <a:pt x="162" y="413"/>
                  </a:lnTo>
                  <a:lnTo>
                    <a:pt x="61" y="39"/>
                  </a:lnTo>
                  <a:lnTo>
                    <a:pt x="4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9" name="Freeform 77"/>
            <p:cNvSpPr/>
            <p:nvPr/>
          </p:nvSpPr>
          <p:spPr bwMode="auto">
            <a:xfrm>
              <a:off x="3602038" y="7349618"/>
              <a:ext cx="14288" cy="52388"/>
            </a:xfrm>
            <a:custGeom>
              <a:avLst/>
              <a:gdLst>
                <a:gd name="T0" fmla="*/ 0 w 18"/>
                <a:gd name="T1" fmla="*/ 0 h 65"/>
                <a:gd name="T2" fmla="*/ 18 w 18"/>
                <a:gd name="T3" fmla="*/ 65 h 65"/>
                <a:gd name="T4" fmla="*/ 0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0" y="0"/>
                  </a:moveTo>
                  <a:lnTo>
                    <a:pt x="18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0" name="Line 78"/>
            <p:cNvSpPr>
              <a:spLocks noChangeShapeType="1"/>
            </p:cNvSpPr>
            <p:nvPr/>
          </p:nvSpPr>
          <p:spPr bwMode="auto">
            <a:xfrm>
              <a:off x="3602038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1" name="Freeform 79"/>
            <p:cNvSpPr/>
            <p:nvPr/>
          </p:nvSpPr>
          <p:spPr bwMode="auto">
            <a:xfrm>
              <a:off x="3587751" y="7335331"/>
              <a:ext cx="42863" cy="80963"/>
            </a:xfrm>
            <a:custGeom>
              <a:avLst/>
              <a:gdLst>
                <a:gd name="T0" fmla="*/ 36 w 53"/>
                <a:gd name="T1" fmla="*/ 101 h 101"/>
                <a:gd name="T2" fmla="*/ 36 w 53"/>
                <a:gd name="T3" fmla="*/ 101 h 101"/>
                <a:gd name="T4" fmla="*/ 29 w 53"/>
                <a:gd name="T5" fmla="*/ 100 h 101"/>
                <a:gd name="T6" fmla="*/ 24 w 53"/>
                <a:gd name="T7" fmla="*/ 97 h 101"/>
                <a:gd name="T8" fmla="*/ 20 w 53"/>
                <a:gd name="T9" fmla="*/ 93 h 101"/>
                <a:gd name="T10" fmla="*/ 18 w 53"/>
                <a:gd name="T11" fmla="*/ 88 h 101"/>
                <a:gd name="T12" fmla="*/ 1 w 53"/>
                <a:gd name="T13" fmla="*/ 22 h 101"/>
                <a:gd name="T14" fmla="*/ 1 w 53"/>
                <a:gd name="T15" fmla="*/ 22 h 101"/>
                <a:gd name="T16" fmla="*/ 0 w 53"/>
                <a:gd name="T17" fmla="*/ 16 h 101"/>
                <a:gd name="T18" fmla="*/ 2 w 53"/>
                <a:gd name="T19" fmla="*/ 9 h 101"/>
                <a:gd name="T20" fmla="*/ 8 w 53"/>
                <a:gd name="T21" fmla="*/ 4 h 101"/>
                <a:gd name="T22" fmla="*/ 13 w 53"/>
                <a:gd name="T23" fmla="*/ 0 h 101"/>
                <a:gd name="T24" fmla="*/ 13 w 53"/>
                <a:gd name="T25" fmla="*/ 0 h 101"/>
                <a:gd name="T26" fmla="*/ 20 w 53"/>
                <a:gd name="T27" fmla="*/ 0 h 101"/>
                <a:gd name="T28" fmla="*/ 27 w 53"/>
                <a:gd name="T29" fmla="*/ 3 h 101"/>
                <a:gd name="T30" fmla="*/ 32 w 53"/>
                <a:gd name="T31" fmla="*/ 7 h 101"/>
                <a:gd name="T32" fmla="*/ 36 w 53"/>
                <a:gd name="T33" fmla="*/ 13 h 101"/>
                <a:gd name="T34" fmla="*/ 52 w 53"/>
                <a:gd name="T35" fmla="*/ 78 h 101"/>
                <a:gd name="T36" fmla="*/ 52 w 53"/>
                <a:gd name="T37" fmla="*/ 78 h 101"/>
                <a:gd name="T38" fmla="*/ 53 w 53"/>
                <a:gd name="T39" fmla="*/ 86 h 101"/>
                <a:gd name="T40" fmla="*/ 51 w 53"/>
                <a:gd name="T41" fmla="*/ 92 h 101"/>
                <a:gd name="T42" fmla="*/ 46 w 53"/>
                <a:gd name="T43" fmla="*/ 97 h 101"/>
                <a:gd name="T44" fmla="*/ 39 w 53"/>
                <a:gd name="T45" fmla="*/ 100 h 101"/>
                <a:gd name="T46" fmla="*/ 39 w 53"/>
                <a:gd name="T47" fmla="*/ 100 h 101"/>
                <a:gd name="T48" fmla="*/ 36 w 53"/>
                <a:gd name="T49" fmla="*/ 101 h 101"/>
                <a:gd name="T50" fmla="*/ 36 w 53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1">
                  <a:moveTo>
                    <a:pt x="36" y="101"/>
                  </a:moveTo>
                  <a:lnTo>
                    <a:pt x="36" y="101"/>
                  </a:lnTo>
                  <a:lnTo>
                    <a:pt x="29" y="100"/>
                  </a:lnTo>
                  <a:lnTo>
                    <a:pt x="24" y="97"/>
                  </a:lnTo>
                  <a:lnTo>
                    <a:pt x="20" y="93"/>
                  </a:lnTo>
                  <a:lnTo>
                    <a:pt x="18" y="8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2" y="9"/>
                  </a:lnTo>
                  <a:lnTo>
                    <a:pt x="8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3" y="86"/>
                  </a:lnTo>
                  <a:lnTo>
                    <a:pt x="51" y="92"/>
                  </a:lnTo>
                  <a:lnTo>
                    <a:pt x="46" y="97"/>
                  </a:lnTo>
                  <a:lnTo>
                    <a:pt x="39" y="100"/>
                  </a:lnTo>
                  <a:lnTo>
                    <a:pt x="39" y="100"/>
                  </a:lnTo>
                  <a:lnTo>
                    <a:pt x="36" y="101"/>
                  </a:lnTo>
                  <a:lnTo>
                    <a:pt x="36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2" name="Freeform 80"/>
            <p:cNvSpPr/>
            <p:nvPr/>
          </p:nvSpPr>
          <p:spPr bwMode="auto">
            <a:xfrm>
              <a:off x="3438526" y="6938456"/>
              <a:ext cx="107950" cy="107950"/>
            </a:xfrm>
            <a:custGeom>
              <a:avLst/>
              <a:gdLst>
                <a:gd name="T0" fmla="*/ 136 w 136"/>
                <a:gd name="T1" fmla="*/ 68 h 137"/>
                <a:gd name="T2" fmla="*/ 136 w 136"/>
                <a:gd name="T3" fmla="*/ 68 h 137"/>
                <a:gd name="T4" fmla="*/ 135 w 136"/>
                <a:gd name="T5" fmla="*/ 82 h 137"/>
                <a:gd name="T6" fmla="*/ 130 w 136"/>
                <a:gd name="T7" fmla="*/ 95 h 137"/>
                <a:gd name="T8" fmla="*/ 124 w 136"/>
                <a:gd name="T9" fmla="*/ 106 h 137"/>
                <a:gd name="T10" fmla="*/ 116 w 136"/>
                <a:gd name="T11" fmla="*/ 116 h 137"/>
                <a:gd name="T12" fmla="*/ 105 w 136"/>
                <a:gd name="T13" fmla="*/ 124 h 137"/>
                <a:gd name="T14" fmla="*/ 94 w 136"/>
                <a:gd name="T15" fmla="*/ 130 h 137"/>
                <a:gd name="T16" fmla="*/ 81 w 136"/>
                <a:gd name="T17" fmla="*/ 135 h 137"/>
                <a:gd name="T18" fmla="*/ 67 w 136"/>
                <a:gd name="T19" fmla="*/ 137 h 137"/>
                <a:gd name="T20" fmla="*/ 67 w 136"/>
                <a:gd name="T21" fmla="*/ 137 h 137"/>
                <a:gd name="T22" fmla="*/ 54 w 136"/>
                <a:gd name="T23" fmla="*/ 135 h 137"/>
                <a:gd name="T24" fmla="*/ 42 w 136"/>
                <a:gd name="T25" fmla="*/ 130 h 137"/>
                <a:gd name="T26" fmla="*/ 30 w 136"/>
                <a:gd name="T27" fmla="*/ 124 h 137"/>
                <a:gd name="T28" fmla="*/ 20 w 136"/>
                <a:gd name="T29" fmla="*/ 116 h 137"/>
                <a:gd name="T30" fmla="*/ 11 w 136"/>
                <a:gd name="T31" fmla="*/ 106 h 137"/>
                <a:gd name="T32" fmla="*/ 5 w 136"/>
                <a:gd name="T33" fmla="*/ 95 h 137"/>
                <a:gd name="T34" fmla="*/ 1 w 136"/>
                <a:gd name="T35" fmla="*/ 82 h 137"/>
                <a:gd name="T36" fmla="*/ 0 w 136"/>
                <a:gd name="T37" fmla="*/ 68 h 137"/>
                <a:gd name="T38" fmla="*/ 0 w 136"/>
                <a:gd name="T39" fmla="*/ 68 h 137"/>
                <a:gd name="T40" fmla="*/ 1 w 136"/>
                <a:gd name="T41" fmla="*/ 55 h 137"/>
                <a:gd name="T42" fmla="*/ 5 w 136"/>
                <a:gd name="T43" fmla="*/ 42 h 137"/>
                <a:gd name="T44" fmla="*/ 11 w 136"/>
                <a:gd name="T45" fmla="*/ 30 h 137"/>
                <a:gd name="T46" fmla="*/ 20 w 136"/>
                <a:gd name="T47" fmla="*/ 21 h 137"/>
                <a:gd name="T48" fmla="*/ 30 w 136"/>
                <a:gd name="T49" fmla="*/ 12 h 137"/>
                <a:gd name="T50" fmla="*/ 42 w 136"/>
                <a:gd name="T51" fmla="*/ 5 h 137"/>
                <a:gd name="T52" fmla="*/ 54 w 136"/>
                <a:gd name="T53" fmla="*/ 2 h 137"/>
                <a:gd name="T54" fmla="*/ 67 w 136"/>
                <a:gd name="T55" fmla="*/ 0 h 137"/>
                <a:gd name="T56" fmla="*/ 67 w 136"/>
                <a:gd name="T57" fmla="*/ 0 h 137"/>
                <a:gd name="T58" fmla="*/ 81 w 136"/>
                <a:gd name="T59" fmla="*/ 2 h 137"/>
                <a:gd name="T60" fmla="*/ 94 w 136"/>
                <a:gd name="T61" fmla="*/ 5 h 137"/>
                <a:gd name="T62" fmla="*/ 105 w 136"/>
                <a:gd name="T63" fmla="*/ 12 h 137"/>
                <a:gd name="T64" fmla="*/ 116 w 136"/>
                <a:gd name="T65" fmla="*/ 21 h 137"/>
                <a:gd name="T66" fmla="*/ 124 w 136"/>
                <a:gd name="T67" fmla="*/ 30 h 137"/>
                <a:gd name="T68" fmla="*/ 130 w 136"/>
                <a:gd name="T69" fmla="*/ 42 h 137"/>
                <a:gd name="T70" fmla="*/ 135 w 136"/>
                <a:gd name="T71" fmla="*/ 55 h 137"/>
                <a:gd name="T72" fmla="*/ 136 w 136"/>
                <a:gd name="T73" fmla="*/ 68 h 137"/>
                <a:gd name="T74" fmla="*/ 136 w 136"/>
                <a:gd name="T75" fmla="*/ 6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7">
                  <a:moveTo>
                    <a:pt x="136" y="68"/>
                  </a:moveTo>
                  <a:lnTo>
                    <a:pt x="136" y="68"/>
                  </a:lnTo>
                  <a:lnTo>
                    <a:pt x="135" y="82"/>
                  </a:lnTo>
                  <a:lnTo>
                    <a:pt x="130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5" y="124"/>
                  </a:lnTo>
                  <a:lnTo>
                    <a:pt x="94" y="130"/>
                  </a:lnTo>
                  <a:lnTo>
                    <a:pt x="81" y="135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54" y="135"/>
                  </a:lnTo>
                  <a:lnTo>
                    <a:pt x="42" y="130"/>
                  </a:lnTo>
                  <a:lnTo>
                    <a:pt x="30" y="124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5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1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2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21"/>
                  </a:lnTo>
                  <a:lnTo>
                    <a:pt x="124" y="30"/>
                  </a:lnTo>
                  <a:lnTo>
                    <a:pt x="130" y="42"/>
                  </a:lnTo>
                  <a:lnTo>
                    <a:pt x="135" y="55"/>
                  </a:lnTo>
                  <a:lnTo>
                    <a:pt x="136" y="68"/>
                  </a:lnTo>
                  <a:lnTo>
                    <a:pt x="1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3" name="Freeform 81"/>
            <p:cNvSpPr>
              <a:spLocks noEditPoints="1"/>
            </p:cNvSpPr>
            <p:nvPr/>
          </p:nvSpPr>
          <p:spPr bwMode="auto">
            <a:xfrm>
              <a:off x="3424238" y="6924168"/>
              <a:ext cx="136525" cy="136525"/>
            </a:xfrm>
            <a:custGeom>
              <a:avLst/>
              <a:gdLst>
                <a:gd name="T0" fmla="*/ 85 w 172"/>
                <a:gd name="T1" fmla="*/ 172 h 172"/>
                <a:gd name="T2" fmla="*/ 69 w 172"/>
                <a:gd name="T3" fmla="*/ 169 h 172"/>
                <a:gd name="T4" fmla="*/ 52 w 172"/>
                <a:gd name="T5" fmla="*/ 164 h 172"/>
                <a:gd name="T6" fmla="*/ 38 w 172"/>
                <a:gd name="T7" fmla="*/ 156 h 172"/>
                <a:gd name="T8" fmla="*/ 25 w 172"/>
                <a:gd name="T9" fmla="*/ 146 h 172"/>
                <a:gd name="T10" fmla="*/ 15 w 172"/>
                <a:gd name="T11" fmla="*/ 133 h 172"/>
                <a:gd name="T12" fmla="*/ 6 w 172"/>
                <a:gd name="T13" fmla="*/ 118 h 172"/>
                <a:gd name="T14" fmla="*/ 1 w 172"/>
                <a:gd name="T15" fmla="*/ 103 h 172"/>
                <a:gd name="T16" fmla="*/ 0 w 172"/>
                <a:gd name="T17" fmla="*/ 85 h 172"/>
                <a:gd name="T18" fmla="*/ 0 w 172"/>
                <a:gd name="T19" fmla="*/ 76 h 172"/>
                <a:gd name="T20" fmla="*/ 4 w 172"/>
                <a:gd name="T21" fmla="*/ 59 h 172"/>
                <a:gd name="T22" fmla="*/ 10 w 172"/>
                <a:gd name="T23" fmla="*/ 44 h 172"/>
                <a:gd name="T24" fmla="*/ 19 w 172"/>
                <a:gd name="T25" fmla="*/ 31 h 172"/>
                <a:gd name="T26" fmla="*/ 32 w 172"/>
                <a:gd name="T27" fmla="*/ 19 h 172"/>
                <a:gd name="T28" fmla="*/ 44 w 172"/>
                <a:gd name="T29" fmla="*/ 10 h 172"/>
                <a:gd name="T30" fmla="*/ 60 w 172"/>
                <a:gd name="T31" fmla="*/ 3 h 172"/>
                <a:gd name="T32" fmla="*/ 76 w 172"/>
                <a:gd name="T33" fmla="*/ 0 h 172"/>
                <a:gd name="T34" fmla="*/ 85 w 172"/>
                <a:gd name="T35" fmla="*/ 0 h 172"/>
                <a:gd name="T36" fmla="*/ 103 w 172"/>
                <a:gd name="T37" fmla="*/ 1 h 172"/>
                <a:gd name="T38" fmla="*/ 120 w 172"/>
                <a:gd name="T39" fmla="*/ 6 h 172"/>
                <a:gd name="T40" fmla="*/ 134 w 172"/>
                <a:gd name="T41" fmla="*/ 15 h 172"/>
                <a:gd name="T42" fmla="*/ 146 w 172"/>
                <a:gd name="T43" fmla="*/ 25 h 172"/>
                <a:gd name="T44" fmla="*/ 156 w 172"/>
                <a:gd name="T45" fmla="*/ 38 h 172"/>
                <a:gd name="T46" fmla="*/ 164 w 172"/>
                <a:gd name="T47" fmla="*/ 52 h 172"/>
                <a:gd name="T48" fmla="*/ 169 w 172"/>
                <a:gd name="T49" fmla="*/ 68 h 172"/>
                <a:gd name="T50" fmla="*/ 172 w 172"/>
                <a:gd name="T51" fmla="*/ 85 h 172"/>
                <a:gd name="T52" fmla="*/ 171 w 172"/>
                <a:gd name="T53" fmla="*/ 94 h 172"/>
                <a:gd name="T54" fmla="*/ 168 w 172"/>
                <a:gd name="T55" fmla="*/ 110 h 172"/>
                <a:gd name="T56" fmla="*/ 160 w 172"/>
                <a:gd name="T57" fmla="*/ 126 h 172"/>
                <a:gd name="T58" fmla="*/ 151 w 172"/>
                <a:gd name="T59" fmla="*/ 140 h 172"/>
                <a:gd name="T60" fmla="*/ 140 w 172"/>
                <a:gd name="T61" fmla="*/ 151 h 172"/>
                <a:gd name="T62" fmla="*/ 126 w 172"/>
                <a:gd name="T63" fmla="*/ 160 h 172"/>
                <a:gd name="T64" fmla="*/ 111 w 172"/>
                <a:gd name="T65" fmla="*/ 168 h 172"/>
                <a:gd name="T66" fmla="*/ 94 w 172"/>
                <a:gd name="T67" fmla="*/ 170 h 172"/>
                <a:gd name="T68" fmla="*/ 85 w 172"/>
                <a:gd name="T69" fmla="*/ 172 h 172"/>
                <a:gd name="T70" fmla="*/ 85 w 172"/>
                <a:gd name="T71" fmla="*/ 35 h 172"/>
                <a:gd name="T72" fmla="*/ 66 w 172"/>
                <a:gd name="T73" fmla="*/ 39 h 172"/>
                <a:gd name="T74" fmla="*/ 51 w 172"/>
                <a:gd name="T75" fmla="*/ 50 h 172"/>
                <a:gd name="T76" fmla="*/ 39 w 172"/>
                <a:gd name="T77" fmla="*/ 66 h 172"/>
                <a:gd name="T78" fmla="*/ 35 w 172"/>
                <a:gd name="T79" fmla="*/ 85 h 172"/>
                <a:gd name="T80" fmla="*/ 37 w 172"/>
                <a:gd name="T81" fmla="*/ 95 h 172"/>
                <a:gd name="T82" fmla="*/ 44 w 172"/>
                <a:gd name="T83" fmla="*/ 113 h 172"/>
                <a:gd name="T84" fmla="*/ 57 w 172"/>
                <a:gd name="T85" fmla="*/ 127 h 172"/>
                <a:gd name="T86" fmla="*/ 75 w 172"/>
                <a:gd name="T87" fmla="*/ 135 h 172"/>
                <a:gd name="T88" fmla="*/ 85 w 172"/>
                <a:gd name="T89" fmla="*/ 136 h 172"/>
                <a:gd name="T90" fmla="*/ 106 w 172"/>
                <a:gd name="T91" fmla="*/ 131 h 172"/>
                <a:gd name="T92" fmla="*/ 121 w 172"/>
                <a:gd name="T93" fmla="*/ 121 h 172"/>
                <a:gd name="T94" fmla="*/ 132 w 172"/>
                <a:gd name="T95" fmla="*/ 105 h 172"/>
                <a:gd name="T96" fmla="*/ 136 w 172"/>
                <a:gd name="T97" fmla="*/ 85 h 172"/>
                <a:gd name="T98" fmla="*/ 135 w 172"/>
                <a:gd name="T99" fmla="*/ 75 h 172"/>
                <a:gd name="T100" fmla="*/ 127 w 172"/>
                <a:gd name="T101" fmla="*/ 57 h 172"/>
                <a:gd name="T102" fmla="*/ 113 w 172"/>
                <a:gd name="T103" fmla="*/ 44 h 172"/>
                <a:gd name="T104" fmla="*/ 95 w 172"/>
                <a:gd name="T105" fmla="*/ 36 h 172"/>
                <a:gd name="T106" fmla="*/ 85 w 172"/>
                <a:gd name="T107" fmla="*/ 3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" h="172">
                  <a:moveTo>
                    <a:pt x="85" y="172"/>
                  </a:moveTo>
                  <a:lnTo>
                    <a:pt x="85" y="172"/>
                  </a:lnTo>
                  <a:lnTo>
                    <a:pt x="76" y="170"/>
                  </a:lnTo>
                  <a:lnTo>
                    <a:pt x="69" y="169"/>
                  </a:lnTo>
                  <a:lnTo>
                    <a:pt x="60" y="168"/>
                  </a:lnTo>
                  <a:lnTo>
                    <a:pt x="52" y="164"/>
                  </a:lnTo>
                  <a:lnTo>
                    <a:pt x="44" y="160"/>
                  </a:lnTo>
                  <a:lnTo>
                    <a:pt x="38" y="156"/>
                  </a:lnTo>
                  <a:lnTo>
                    <a:pt x="32" y="151"/>
                  </a:lnTo>
                  <a:lnTo>
                    <a:pt x="25" y="146"/>
                  </a:lnTo>
                  <a:lnTo>
                    <a:pt x="19" y="140"/>
                  </a:lnTo>
                  <a:lnTo>
                    <a:pt x="15" y="133"/>
                  </a:lnTo>
                  <a:lnTo>
                    <a:pt x="10" y="126"/>
                  </a:lnTo>
                  <a:lnTo>
                    <a:pt x="6" y="118"/>
                  </a:lnTo>
                  <a:lnTo>
                    <a:pt x="4" y="110"/>
                  </a:lnTo>
                  <a:lnTo>
                    <a:pt x="1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4" y="59"/>
                  </a:lnTo>
                  <a:lnTo>
                    <a:pt x="6" y="52"/>
                  </a:lnTo>
                  <a:lnTo>
                    <a:pt x="10" y="44"/>
                  </a:lnTo>
                  <a:lnTo>
                    <a:pt x="15" y="38"/>
                  </a:lnTo>
                  <a:lnTo>
                    <a:pt x="19" y="31"/>
                  </a:lnTo>
                  <a:lnTo>
                    <a:pt x="25" y="25"/>
                  </a:lnTo>
                  <a:lnTo>
                    <a:pt x="32" y="19"/>
                  </a:lnTo>
                  <a:lnTo>
                    <a:pt x="38" y="15"/>
                  </a:lnTo>
                  <a:lnTo>
                    <a:pt x="44" y="10"/>
                  </a:lnTo>
                  <a:lnTo>
                    <a:pt x="52" y="6"/>
                  </a:lnTo>
                  <a:lnTo>
                    <a:pt x="60" y="3"/>
                  </a:lnTo>
                  <a:lnTo>
                    <a:pt x="69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4" y="0"/>
                  </a:lnTo>
                  <a:lnTo>
                    <a:pt x="103" y="1"/>
                  </a:lnTo>
                  <a:lnTo>
                    <a:pt x="111" y="3"/>
                  </a:lnTo>
                  <a:lnTo>
                    <a:pt x="120" y="6"/>
                  </a:lnTo>
                  <a:lnTo>
                    <a:pt x="126" y="10"/>
                  </a:lnTo>
                  <a:lnTo>
                    <a:pt x="134" y="15"/>
                  </a:lnTo>
                  <a:lnTo>
                    <a:pt x="140" y="19"/>
                  </a:lnTo>
                  <a:lnTo>
                    <a:pt x="146" y="25"/>
                  </a:lnTo>
                  <a:lnTo>
                    <a:pt x="151" y="31"/>
                  </a:lnTo>
                  <a:lnTo>
                    <a:pt x="156" y="38"/>
                  </a:lnTo>
                  <a:lnTo>
                    <a:pt x="160" y="44"/>
                  </a:lnTo>
                  <a:lnTo>
                    <a:pt x="164" y="52"/>
                  </a:lnTo>
                  <a:lnTo>
                    <a:pt x="168" y="59"/>
                  </a:lnTo>
                  <a:lnTo>
                    <a:pt x="169" y="68"/>
                  </a:lnTo>
                  <a:lnTo>
                    <a:pt x="171" y="76"/>
                  </a:lnTo>
                  <a:lnTo>
                    <a:pt x="172" y="85"/>
                  </a:lnTo>
                  <a:lnTo>
                    <a:pt x="172" y="85"/>
                  </a:lnTo>
                  <a:lnTo>
                    <a:pt x="171" y="94"/>
                  </a:lnTo>
                  <a:lnTo>
                    <a:pt x="169" y="103"/>
                  </a:lnTo>
                  <a:lnTo>
                    <a:pt x="168" y="110"/>
                  </a:lnTo>
                  <a:lnTo>
                    <a:pt x="164" y="118"/>
                  </a:lnTo>
                  <a:lnTo>
                    <a:pt x="160" y="126"/>
                  </a:lnTo>
                  <a:lnTo>
                    <a:pt x="156" y="133"/>
                  </a:lnTo>
                  <a:lnTo>
                    <a:pt x="151" y="140"/>
                  </a:lnTo>
                  <a:lnTo>
                    <a:pt x="146" y="146"/>
                  </a:lnTo>
                  <a:lnTo>
                    <a:pt x="140" y="151"/>
                  </a:lnTo>
                  <a:lnTo>
                    <a:pt x="134" y="156"/>
                  </a:lnTo>
                  <a:lnTo>
                    <a:pt x="126" y="160"/>
                  </a:lnTo>
                  <a:lnTo>
                    <a:pt x="120" y="164"/>
                  </a:lnTo>
                  <a:lnTo>
                    <a:pt x="111" y="168"/>
                  </a:lnTo>
                  <a:lnTo>
                    <a:pt x="103" y="169"/>
                  </a:lnTo>
                  <a:lnTo>
                    <a:pt x="94" y="170"/>
                  </a:lnTo>
                  <a:lnTo>
                    <a:pt x="85" y="172"/>
                  </a:lnTo>
                  <a:lnTo>
                    <a:pt x="85" y="172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5" y="36"/>
                  </a:lnTo>
                  <a:lnTo>
                    <a:pt x="66" y="39"/>
                  </a:lnTo>
                  <a:lnTo>
                    <a:pt x="57" y="44"/>
                  </a:lnTo>
                  <a:lnTo>
                    <a:pt x="51" y="50"/>
                  </a:lnTo>
                  <a:lnTo>
                    <a:pt x="44" y="57"/>
                  </a:lnTo>
                  <a:lnTo>
                    <a:pt x="39" y="66"/>
                  </a:lnTo>
                  <a:lnTo>
                    <a:pt x="37" y="7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7" y="95"/>
                  </a:lnTo>
                  <a:lnTo>
                    <a:pt x="39" y="105"/>
                  </a:lnTo>
                  <a:lnTo>
                    <a:pt x="44" y="113"/>
                  </a:lnTo>
                  <a:lnTo>
                    <a:pt x="51" y="121"/>
                  </a:lnTo>
                  <a:lnTo>
                    <a:pt x="57" y="127"/>
                  </a:lnTo>
                  <a:lnTo>
                    <a:pt x="66" y="131"/>
                  </a:lnTo>
                  <a:lnTo>
                    <a:pt x="75" y="135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95" y="135"/>
                  </a:lnTo>
                  <a:lnTo>
                    <a:pt x="106" y="131"/>
                  </a:lnTo>
                  <a:lnTo>
                    <a:pt x="113" y="127"/>
                  </a:lnTo>
                  <a:lnTo>
                    <a:pt x="121" y="121"/>
                  </a:lnTo>
                  <a:lnTo>
                    <a:pt x="127" y="113"/>
                  </a:lnTo>
                  <a:lnTo>
                    <a:pt x="132" y="105"/>
                  </a:lnTo>
                  <a:lnTo>
                    <a:pt x="135" y="95"/>
                  </a:lnTo>
                  <a:lnTo>
                    <a:pt x="136" y="85"/>
                  </a:lnTo>
                  <a:lnTo>
                    <a:pt x="136" y="85"/>
                  </a:lnTo>
                  <a:lnTo>
                    <a:pt x="135" y="75"/>
                  </a:lnTo>
                  <a:lnTo>
                    <a:pt x="132" y="66"/>
                  </a:lnTo>
                  <a:lnTo>
                    <a:pt x="127" y="57"/>
                  </a:lnTo>
                  <a:lnTo>
                    <a:pt x="121" y="50"/>
                  </a:lnTo>
                  <a:lnTo>
                    <a:pt x="113" y="44"/>
                  </a:lnTo>
                  <a:lnTo>
                    <a:pt x="106" y="39"/>
                  </a:lnTo>
                  <a:lnTo>
                    <a:pt x="95" y="36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74" name="그룹 113"/>
          <p:cNvGrpSpPr/>
          <p:nvPr/>
        </p:nvGrpSpPr>
        <p:grpSpPr>
          <a:xfrm>
            <a:off x="4839433" y="4291420"/>
            <a:ext cx="703056" cy="616224"/>
            <a:chOff x="1726203" y="4149080"/>
            <a:chExt cx="529957" cy="464505"/>
          </a:xfrm>
        </p:grpSpPr>
        <p:sp>
          <p:nvSpPr>
            <p:cNvPr id="275" name="Freeform 72"/>
            <p:cNvSpPr/>
            <p:nvPr/>
          </p:nvSpPr>
          <p:spPr bwMode="auto">
            <a:xfrm>
              <a:off x="1997515" y="4149080"/>
              <a:ext cx="118237" cy="145686"/>
            </a:xfrm>
            <a:custGeom>
              <a:avLst/>
              <a:gdLst>
                <a:gd name="T0" fmla="*/ 226 w 335"/>
                <a:gd name="T1" fmla="*/ 414 h 414"/>
                <a:gd name="T2" fmla="*/ 203 w 335"/>
                <a:gd name="T3" fmla="*/ 413 h 414"/>
                <a:gd name="T4" fmla="*/ 158 w 335"/>
                <a:gd name="T5" fmla="*/ 404 h 414"/>
                <a:gd name="T6" fmla="*/ 118 w 335"/>
                <a:gd name="T7" fmla="*/ 389 h 414"/>
                <a:gd name="T8" fmla="*/ 82 w 335"/>
                <a:gd name="T9" fmla="*/ 366 h 414"/>
                <a:gd name="T10" fmla="*/ 51 w 335"/>
                <a:gd name="T11" fmla="*/ 338 h 414"/>
                <a:gd name="T12" fmla="*/ 27 w 335"/>
                <a:gd name="T13" fmla="*/ 306 h 414"/>
                <a:gd name="T14" fmla="*/ 10 w 335"/>
                <a:gd name="T15" fmla="*/ 269 h 414"/>
                <a:gd name="T16" fmla="*/ 1 w 335"/>
                <a:gd name="T17" fmla="*/ 228 h 414"/>
                <a:gd name="T18" fmla="*/ 0 w 335"/>
                <a:gd name="T19" fmla="*/ 207 h 414"/>
                <a:gd name="T20" fmla="*/ 5 w 335"/>
                <a:gd name="T21" fmla="*/ 166 h 414"/>
                <a:gd name="T22" fmla="*/ 18 w 335"/>
                <a:gd name="T23" fmla="*/ 126 h 414"/>
                <a:gd name="T24" fmla="*/ 38 w 335"/>
                <a:gd name="T25" fmla="*/ 92 h 414"/>
                <a:gd name="T26" fmla="*/ 67 w 335"/>
                <a:gd name="T27" fmla="*/ 61 h 414"/>
                <a:gd name="T28" fmla="*/ 100 w 335"/>
                <a:gd name="T29" fmla="*/ 36 h 414"/>
                <a:gd name="T30" fmla="*/ 138 w 335"/>
                <a:gd name="T31" fmla="*/ 17 h 414"/>
                <a:gd name="T32" fmla="*/ 181 w 335"/>
                <a:gd name="T33" fmla="*/ 5 h 414"/>
                <a:gd name="T34" fmla="*/ 226 w 335"/>
                <a:gd name="T35" fmla="*/ 0 h 414"/>
                <a:gd name="T36" fmla="*/ 310 w 335"/>
                <a:gd name="T37" fmla="*/ 0 h 414"/>
                <a:gd name="T38" fmla="*/ 319 w 335"/>
                <a:gd name="T39" fmla="*/ 3 h 414"/>
                <a:gd name="T40" fmla="*/ 328 w 335"/>
                <a:gd name="T41" fmla="*/ 8 h 414"/>
                <a:gd name="T42" fmla="*/ 332 w 335"/>
                <a:gd name="T43" fmla="*/ 16 h 414"/>
                <a:gd name="T44" fmla="*/ 335 w 335"/>
                <a:gd name="T45" fmla="*/ 25 h 414"/>
                <a:gd name="T46" fmla="*/ 335 w 335"/>
                <a:gd name="T47" fmla="*/ 31 h 414"/>
                <a:gd name="T48" fmla="*/ 330 w 335"/>
                <a:gd name="T49" fmla="*/ 40 h 414"/>
                <a:gd name="T50" fmla="*/ 324 w 335"/>
                <a:gd name="T51" fmla="*/ 47 h 414"/>
                <a:gd name="T52" fmla="*/ 315 w 335"/>
                <a:gd name="T53" fmla="*/ 50 h 414"/>
                <a:gd name="T54" fmla="*/ 226 w 335"/>
                <a:gd name="T55" fmla="*/ 50 h 414"/>
                <a:gd name="T56" fmla="*/ 208 w 335"/>
                <a:gd name="T57" fmla="*/ 52 h 414"/>
                <a:gd name="T58" fmla="*/ 173 w 335"/>
                <a:gd name="T59" fmla="*/ 57 h 414"/>
                <a:gd name="T60" fmla="*/ 141 w 335"/>
                <a:gd name="T61" fmla="*/ 69 h 414"/>
                <a:gd name="T62" fmla="*/ 114 w 335"/>
                <a:gd name="T63" fmla="*/ 86 h 414"/>
                <a:gd name="T64" fmla="*/ 90 w 335"/>
                <a:gd name="T65" fmla="*/ 107 h 414"/>
                <a:gd name="T66" fmla="*/ 71 w 335"/>
                <a:gd name="T67" fmla="*/ 132 h 414"/>
                <a:gd name="T68" fmla="*/ 57 w 335"/>
                <a:gd name="T69" fmla="*/ 161 h 414"/>
                <a:gd name="T70" fmla="*/ 51 w 335"/>
                <a:gd name="T71" fmla="*/ 192 h 414"/>
                <a:gd name="T72" fmla="*/ 50 w 335"/>
                <a:gd name="T73" fmla="*/ 207 h 414"/>
                <a:gd name="T74" fmla="*/ 53 w 335"/>
                <a:gd name="T75" fmla="*/ 239 h 414"/>
                <a:gd name="T76" fmla="*/ 63 w 335"/>
                <a:gd name="T77" fmla="*/ 268 h 414"/>
                <a:gd name="T78" fmla="*/ 80 w 335"/>
                <a:gd name="T79" fmla="*/ 295 h 414"/>
                <a:gd name="T80" fmla="*/ 101 w 335"/>
                <a:gd name="T81" fmla="*/ 318 h 414"/>
                <a:gd name="T82" fmla="*/ 127 w 335"/>
                <a:gd name="T83" fmla="*/ 337 h 414"/>
                <a:gd name="T84" fmla="*/ 157 w 335"/>
                <a:gd name="T85" fmla="*/ 351 h 414"/>
                <a:gd name="T86" fmla="*/ 190 w 335"/>
                <a:gd name="T87" fmla="*/ 360 h 414"/>
                <a:gd name="T88" fmla="*/ 226 w 335"/>
                <a:gd name="T89" fmla="*/ 364 h 414"/>
                <a:gd name="T90" fmla="*/ 310 w 335"/>
                <a:gd name="T91" fmla="*/ 364 h 414"/>
                <a:gd name="T92" fmla="*/ 319 w 335"/>
                <a:gd name="T93" fmla="*/ 365 h 414"/>
                <a:gd name="T94" fmla="*/ 328 w 335"/>
                <a:gd name="T95" fmla="*/ 371 h 414"/>
                <a:gd name="T96" fmla="*/ 332 w 335"/>
                <a:gd name="T97" fmla="*/ 379 h 414"/>
                <a:gd name="T98" fmla="*/ 335 w 335"/>
                <a:gd name="T99" fmla="*/ 389 h 414"/>
                <a:gd name="T100" fmla="*/ 335 w 335"/>
                <a:gd name="T101" fmla="*/ 394 h 414"/>
                <a:gd name="T102" fmla="*/ 330 w 335"/>
                <a:gd name="T103" fmla="*/ 402 h 414"/>
                <a:gd name="T104" fmla="*/ 324 w 335"/>
                <a:gd name="T105" fmla="*/ 409 h 414"/>
                <a:gd name="T106" fmla="*/ 315 w 335"/>
                <a:gd name="T107" fmla="*/ 413 h 414"/>
                <a:gd name="T108" fmla="*/ 310 w 335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5" h="414">
                  <a:moveTo>
                    <a:pt x="310" y="414"/>
                  </a:moveTo>
                  <a:lnTo>
                    <a:pt x="226" y="414"/>
                  </a:lnTo>
                  <a:lnTo>
                    <a:pt x="226" y="414"/>
                  </a:lnTo>
                  <a:lnTo>
                    <a:pt x="203" y="413"/>
                  </a:lnTo>
                  <a:lnTo>
                    <a:pt x="181" y="409"/>
                  </a:lnTo>
                  <a:lnTo>
                    <a:pt x="158" y="404"/>
                  </a:lnTo>
                  <a:lnTo>
                    <a:pt x="138" y="397"/>
                  </a:lnTo>
                  <a:lnTo>
                    <a:pt x="118" y="389"/>
                  </a:lnTo>
                  <a:lnTo>
                    <a:pt x="100" y="378"/>
                  </a:lnTo>
                  <a:lnTo>
                    <a:pt x="82" y="366"/>
                  </a:lnTo>
                  <a:lnTo>
                    <a:pt x="67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8" y="288"/>
                  </a:lnTo>
                  <a:lnTo>
                    <a:pt x="10" y="269"/>
                  </a:lnTo>
                  <a:lnTo>
                    <a:pt x="5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5" y="166"/>
                  </a:lnTo>
                  <a:lnTo>
                    <a:pt x="10" y="145"/>
                  </a:lnTo>
                  <a:lnTo>
                    <a:pt x="18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7" y="61"/>
                  </a:lnTo>
                  <a:lnTo>
                    <a:pt x="82" y="48"/>
                  </a:lnTo>
                  <a:lnTo>
                    <a:pt x="100" y="36"/>
                  </a:lnTo>
                  <a:lnTo>
                    <a:pt x="118" y="25"/>
                  </a:lnTo>
                  <a:lnTo>
                    <a:pt x="138" y="17"/>
                  </a:lnTo>
                  <a:lnTo>
                    <a:pt x="158" y="10"/>
                  </a:lnTo>
                  <a:lnTo>
                    <a:pt x="181" y="5"/>
                  </a:lnTo>
                  <a:lnTo>
                    <a:pt x="203" y="2"/>
                  </a:lnTo>
                  <a:lnTo>
                    <a:pt x="226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5" y="2"/>
                  </a:lnTo>
                  <a:lnTo>
                    <a:pt x="319" y="3"/>
                  </a:lnTo>
                  <a:lnTo>
                    <a:pt x="324" y="5"/>
                  </a:lnTo>
                  <a:lnTo>
                    <a:pt x="328" y="8"/>
                  </a:lnTo>
                  <a:lnTo>
                    <a:pt x="330" y="12"/>
                  </a:lnTo>
                  <a:lnTo>
                    <a:pt x="332" y="16"/>
                  </a:lnTo>
                  <a:lnTo>
                    <a:pt x="335" y="21"/>
                  </a:lnTo>
                  <a:lnTo>
                    <a:pt x="335" y="25"/>
                  </a:lnTo>
                  <a:lnTo>
                    <a:pt x="335" y="25"/>
                  </a:lnTo>
                  <a:lnTo>
                    <a:pt x="335" y="31"/>
                  </a:lnTo>
                  <a:lnTo>
                    <a:pt x="332" y="36"/>
                  </a:lnTo>
                  <a:lnTo>
                    <a:pt x="330" y="40"/>
                  </a:lnTo>
                  <a:lnTo>
                    <a:pt x="328" y="43"/>
                  </a:lnTo>
                  <a:lnTo>
                    <a:pt x="324" y="47"/>
                  </a:lnTo>
                  <a:lnTo>
                    <a:pt x="319" y="49"/>
                  </a:lnTo>
                  <a:lnTo>
                    <a:pt x="315" y="50"/>
                  </a:lnTo>
                  <a:lnTo>
                    <a:pt x="310" y="50"/>
                  </a:lnTo>
                  <a:lnTo>
                    <a:pt x="226" y="50"/>
                  </a:lnTo>
                  <a:lnTo>
                    <a:pt x="226" y="50"/>
                  </a:lnTo>
                  <a:lnTo>
                    <a:pt x="208" y="52"/>
                  </a:lnTo>
                  <a:lnTo>
                    <a:pt x="190" y="54"/>
                  </a:lnTo>
                  <a:lnTo>
                    <a:pt x="173" y="57"/>
                  </a:lnTo>
                  <a:lnTo>
                    <a:pt x="157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1" y="97"/>
                  </a:lnTo>
                  <a:lnTo>
                    <a:pt x="90" y="107"/>
                  </a:lnTo>
                  <a:lnTo>
                    <a:pt x="80" y="119"/>
                  </a:lnTo>
                  <a:lnTo>
                    <a:pt x="71" y="132"/>
                  </a:lnTo>
                  <a:lnTo>
                    <a:pt x="63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51" y="192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1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3" y="268"/>
                  </a:lnTo>
                  <a:lnTo>
                    <a:pt x="71" y="282"/>
                  </a:lnTo>
                  <a:lnTo>
                    <a:pt x="80" y="295"/>
                  </a:lnTo>
                  <a:lnTo>
                    <a:pt x="90" y="307"/>
                  </a:lnTo>
                  <a:lnTo>
                    <a:pt x="101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7" y="351"/>
                  </a:lnTo>
                  <a:lnTo>
                    <a:pt x="173" y="357"/>
                  </a:lnTo>
                  <a:lnTo>
                    <a:pt x="190" y="360"/>
                  </a:lnTo>
                  <a:lnTo>
                    <a:pt x="208" y="363"/>
                  </a:lnTo>
                  <a:lnTo>
                    <a:pt x="226" y="364"/>
                  </a:lnTo>
                  <a:lnTo>
                    <a:pt x="310" y="364"/>
                  </a:lnTo>
                  <a:lnTo>
                    <a:pt x="310" y="364"/>
                  </a:lnTo>
                  <a:lnTo>
                    <a:pt x="315" y="364"/>
                  </a:lnTo>
                  <a:lnTo>
                    <a:pt x="319" y="365"/>
                  </a:lnTo>
                  <a:lnTo>
                    <a:pt x="324" y="367"/>
                  </a:lnTo>
                  <a:lnTo>
                    <a:pt x="328" y="371"/>
                  </a:lnTo>
                  <a:lnTo>
                    <a:pt x="330" y="375"/>
                  </a:lnTo>
                  <a:lnTo>
                    <a:pt x="332" y="379"/>
                  </a:lnTo>
                  <a:lnTo>
                    <a:pt x="335" y="383"/>
                  </a:lnTo>
                  <a:lnTo>
                    <a:pt x="335" y="389"/>
                  </a:lnTo>
                  <a:lnTo>
                    <a:pt x="335" y="389"/>
                  </a:lnTo>
                  <a:lnTo>
                    <a:pt x="335" y="394"/>
                  </a:lnTo>
                  <a:lnTo>
                    <a:pt x="332" y="398"/>
                  </a:lnTo>
                  <a:lnTo>
                    <a:pt x="330" y="402"/>
                  </a:lnTo>
                  <a:lnTo>
                    <a:pt x="328" y="407"/>
                  </a:lnTo>
                  <a:lnTo>
                    <a:pt x="324" y="409"/>
                  </a:lnTo>
                  <a:lnTo>
                    <a:pt x="319" y="411"/>
                  </a:lnTo>
                  <a:lnTo>
                    <a:pt x="315" y="413"/>
                  </a:lnTo>
                  <a:lnTo>
                    <a:pt x="310" y="414"/>
                  </a:lnTo>
                  <a:lnTo>
                    <a:pt x="3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6" name="Freeform 73"/>
            <p:cNvSpPr>
              <a:spLocks noEditPoints="1"/>
            </p:cNvSpPr>
            <p:nvPr/>
          </p:nvSpPr>
          <p:spPr bwMode="auto">
            <a:xfrm>
              <a:off x="1826493" y="4149080"/>
              <a:ext cx="188969" cy="145686"/>
            </a:xfrm>
            <a:custGeom>
              <a:avLst/>
              <a:gdLst>
                <a:gd name="T0" fmla="*/ 225 w 535"/>
                <a:gd name="T1" fmla="*/ 414 h 414"/>
                <a:gd name="T2" fmla="*/ 157 w 535"/>
                <a:gd name="T3" fmla="*/ 404 h 414"/>
                <a:gd name="T4" fmla="*/ 98 w 535"/>
                <a:gd name="T5" fmla="*/ 378 h 414"/>
                <a:gd name="T6" fmla="*/ 51 w 535"/>
                <a:gd name="T7" fmla="*/ 338 h 414"/>
                <a:gd name="T8" fmla="*/ 17 w 535"/>
                <a:gd name="T9" fmla="*/ 288 h 414"/>
                <a:gd name="T10" fmla="*/ 1 w 535"/>
                <a:gd name="T11" fmla="*/ 228 h 414"/>
                <a:gd name="T12" fmla="*/ 1 w 535"/>
                <a:gd name="T13" fmla="*/ 186 h 414"/>
                <a:gd name="T14" fmla="*/ 17 w 535"/>
                <a:gd name="T15" fmla="*/ 126 h 414"/>
                <a:gd name="T16" fmla="*/ 51 w 535"/>
                <a:gd name="T17" fmla="*/ 76 h 414"/>
                <a:gd name="T18" fmla="*/ 98 w 535"/>
                <a:gd name="T19" fmla="*/ 36 h 414"/>
                <a:gd name="T20" fmla="*/ 157 w 535"/>
                <a:gd name="T21" fmla="*/ 10 h 414"/>
                <a:gd name="T22" fmla="*/ 225 w 535"/>
                <a:gd name="T23" fmla="*/ 0 h 414"/>
                <a:gd name="T24" fmla="*/ 332 w 535"/>
                <a:gd name="T25" fmla="*/ 2 h 414"/>
                <a:gd name="T26" fmla="*/ 397 w 535"/>
                <a:gd name="T27" fmla="*/ 17 h 414"/>
                <a:gd name="T28" fmla="*/ 453 w 535"/>
                <a:gd name="T29" fmla="*/ 48 h 414"/>
                <a:gd name="T30" fmla="*/ 496 w 535"/>
                <a:gd name="T31" fmla="*/ 92 h 414"/>
                <a:gd name="T32" fmla="*/ 524 w 535"/>
                <a:gd name="T33" fmla="*/ 145 h 414"/>
                <a:gd name="T34" fmla="*/ 535 w 535"/>
                <a:gd name="T35" fmla="*/ 207 h 414"/>
                <a:gd name="T36" fmla="*/ 530 w 535"/>
                <a:gd name="T37" fmla="*/ 249 h 414"/>
                <a:gd name="T38" fmla="*/ 508 w 535"/>
                <a:gd name="T39" fmla="*/ 306 h 414"/>
                <a:gd name="T40" fmla="*/ 468 w 535"/>
                <a:gd name="T41" fmla="*/ 353 h 414"/>
                <a:gd name="T42" fmla="*/ 416 w 535"/>
                <a:gd name="T43" fmla="*/ 389 h 414"/>
                <a:gd name="T44" fmla="*/ 354 w 535"/>
                <a:gd name="T45" fmla="*/ 409 h 414"/>
                <a:gd name="T46" fmla="*/ 309 w 535"/>
                <a:gd name="T47" fmla="*/ 414 h 414"/>
                <a:gd name="T48" fmla="*/ 207 w 535"/>
                <a:gd name="T49" fmla="*/ 52 h 414"/>
                <a:gd name="T50" fmla="*/ 156 w 535"/>
                <a:gd name="T51" fmla="*/ 63 h 414"/>
                <a:gd name="T52" fmla="*/ 114 w 535"/>
                <a:gd name="T53" fmla="*/ 86 h 414"/>
                <a:gd name="T54" fmla="*/ 79 w 535"/>
                <a:gd name="T55" fmla="*/ 119 h 414"/>
                <a:gd name="T56" fmla="*/ 57 w 535"/>
                <a:gd name="T57" fmla="*/ 161 h 414"/>
                <a:gd name="T58" fmla="*/ 49 w 535"/>
                <a:gd name="T59" fmla="*/ 207 h 414"/>
                <a:gd name="T60" fmla="*/ 53 w 535"/>
                <a:gd name="T61" fmla="*/ 239 h 414"/>
                <a:gd name="T62" fmla="*/ 70 w 535"/>
                <a:gd name="T63" fmla="*/ 282 h 414"/>
                <a:gd name="T64" fmla="*/ 100 w 535"/>
                <a:gd name="T65" fmla="*/ 318 h 414"/>
                <a:gd name="T66" fmla="*/ 141 w 535"/>
                <a:gd name="T67" fmla="*/ 345 h 414"/>
                <a:gd name="T68" fmla="*/ 189 w 535"/>
                <a:gd name="T69" fmla="*/ 360 h 414"/>
                <a:gd name="T70" fmla="*/ 309 w 535"/>
                <a:gd name="T71" fmla="*/ 364 h 414"/>
                <a:gd name="T72" fmla="*/ 345 w 535"/>
                <a:gd name="T73" fmla="*/ 360 h 414"/>
                <a:gd name="T74" fmla="*/ 392 w 535"/>
                <a:gd name="T75" fmla="*/ 345 h 414"/>
                <a:gd name="T76" fmla="*/ 434 w 535"/>
                <a:gd name="T77" fmla="*/ 318 h 414"/>
                <a:gd name="T78" fmla="*/ 464 w 535"/>
                <a:gd name="T79" fmla="*/ 282 h 414"/>
                <a:gd name="T80" fmla="*/ 482 w 535"/>
                <a:gd name="T81" fmla="*/ 239 h 414"/>
                <a:gd name="T82" fmla="*/ 485 w 535"/>
                <a:gd name="T83" fmla="*/ 207 h 414"/>
                <a:gd name="T84" fmla="*/ 477 w 535"/>
                <a:gd name="T85" fmla="*/ 161 h 414"/>
                <a:gd name="T86" fmla="*/ 455 w 535"/>
                <a:gd name="T87" fmla="*/ 119 h 414"/>
                <a:gd name="T88" fmla="*/ 421 w 535"/>
                <a:gd name="T89" fmla="*/ 86 h 414"/>
                <a:gd name="T90" fmla="*/ 377 w 535"/>
                <a:gd name="T91" fmla="*/ 63 h 414"/>
                <a:gd name="T92" fmla="*/ 327 w 535"/>
                <a:gd name="T93" fmla="*/ 5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5" h="414">
                  <a:moveTo>
                    <a:pt x="309" y="414"/>
                  </a:moveTo>
                  <a:lnTo>
                    <a:pt x="225" y="414"/>
                  </a:lnTo>
                  <a:lnTo>
                    <a:pt x="225" y="414"/>
                  </a:lnTo>
                  <a:lnTo>
                    <a:pt x="201" y="413"/>
                  </a:lnTo>
                  <a:lnTo>
                    <a:pt x="179" y="409"/>
                  </a:lnTo>
                  <a:lnTo>
                    <a:pt x="157" y="404"/>
                  </a:lnTo>
                  <a:lnTo>
                    <a:pt x="137" y="397"/>
                  </a:lnTo>
                  <a:lnTo>
                    <a:pt x="117" y="389"/>
                  </a:lnTo>
                  <a:lnTo>
                    <a:pt x="98" y="378"/>
                  </a:lnTo>
                  <a:lnTo>
                    <a:pt x="81" y="366"/>
                  </a:lnTo>
                  <a:lnTo>
                    <a:pt x="65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7" y="288"/>
                  </a:lnTo>
                  <a:lnTo>
                    <a:pt x="9" y="269"/>
                  </a:lnTo>
                  <a:lnTo>
                    <a:pt x="3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5"/>
                  </a:lnTo>
                  <a:lnTo>
                    <a:pt x="17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5" y="61"/>
                  </a:lnTo>
                  <a:lnTo>
                    <a:pt x="81" y="48"/>
                  </a:lnTo>
                  <a:lnTo>
                    <a:pt x="98" y="36"/>
                  </a:lnTo>
                  <a:lnTo>
                    <a:pt x="117" y="25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5"/>
                  </a:lnTo>
                  <a:lnTo>
                    <a:pt x="201" y="2"/>
                  </a:lnTo>
                  <a:lnTo>
                    <a:pt x="225" y="0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32" y="2"/>
                  </a:lnTo>
                  <a:lnTo>
                    <a:pt x="354" y="5"/>
                  </a:lnTo>
                  <a:lnTo>
                    <a:pt x="376" y="10"/>
                  </a:lnTo>
                  <a:lnTo>
                    <a:pt x="397" y="17"/>
                  </a:lnTo>
                  <a:lnTo>
                    <a:pt x="416" y="25"/>
                  </a:lnTo>
                  <a:lnTo>
                    <a:pt x="435" y="36"/>
                  </a:lnTo>
                  <a:lnTo>
                    <a:pt x="453" y="48"/>
                  </a:lnTo>
                  <a:lnTo>
                    <a:pt x="468" y="61"/>
                  </a:lnTo>
                  <a:lnTo>
                    <a:pt x="484" y="76"/>
                  </a:lnTo>
                  <a:lnTo>
                    <a:pt x="496" y="92"/>
                  </a:lnTo>
                  <a:lnTo>
                    <a:pt x="508" y="109"/>
                  </a:lnTo>
                  <a:lnTo>
                    <a:pt x="517" y="126"/>
                  </a:lnTo>
                  <a:lnTo>
                    <a:pt x="524" y="145"/>
                  </a:lnTo>
                  <a:lnTo>
                    <a:pt x="530" y="166"/>
                  </a:lnTo>
                  <a:lnTo>
                    <a:pt x="534" y="186"/>
                  </a:lnTo>
                  <a:lnTo>
                    <a:pt x="535" y="207"/>
                  </a:lnTo>
                  <a:lnTo>
                    <a:pt x="535" y="207"/>
                  </a:lnTo>
                  <a:lnTo>
                    <a:pt x="534" y="228"/>
                  </a:lnTo>
                  <a:lnTo>
                    <a:pt x="530" y="249"/>
                  </a:lnTo>
                  <a:lnTo>
                    <a:pt x="524" y="269"/>
                  </a:lnTo>
                  <a:lnTo>
                    <a:pt x="517" y="288"/>
                  </a:lnTo>
                  <a:lnTo>
                    <a:pt x="508" y="306"/>
                  </a:lnTo>
                  <a:lnTo>
                    <a:pt x="496" y="322"/>
                  </a:lnTo>
                  <a:lnTo>
                    <a:pt x="484" y="338"/>
                  </a:lnTo>
                  <a:lnTo>
                    <a:pt x="468" y="353"/>
                  </a:lnTo>
                  <a:lnTo>
                    <a:pt x="453" y="366"/>
                  </a:lnTo>
                  <a:lnTo>
                    <a:pt x="435" y="378"/>
                  </a:lnTo>
                  <a:lnTo>
                    <a:pt x="416" y="389"/>
                  </a:lnTo>
                  <a:lnTo>
                    <a:pt x="397" y="397"/>
                  </a:lnTo>
                  <a:lnTo>
                    <a:pt x="376" y="404"/>
                  </a:lnTo>
                  <a:lnTo>
                    <a:pt x="354" y="409"/>
                  </a:lnTo>
                  <a:lnTo>
                    <a:pt x="332" y="413"/>
                  </a:lnTo>
                  <a:lnTo>
                    <a:pt x="309" y="414"/>
                  </a:lnTo>
                  <a:lnTo>
                    <a:pt x="309" y="414"/>
                  </a:lnTo>
                  <a:close/>
                  <a:moveTo>
                    <a:pt x="225" y="50"/>
                  </a:moveTo>
                  <a:lnTo>
                    <a:pt x="225" y="50"/>
                  </a:lnTo>
                  <a:lnTo>
                    <a:pt x="207" y="52"/>
                  </a:lnTo>
                  <a:lnTo>
                    <a:pt x="189" y="54"/>
                  </a:lnTo>
                  <a:lnTo>
                    <a:pt x="173" y="57"/>
                  </a:lnTo>
                  <a:lnTo>
                    <a:pt x="156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0" y="97"/>
                  </a:lnTo>
                  <a:lnTo>
                    <a:pt x="89" y="107"/>
                  </a:lnTo>
                  <a:lnTo>
                    <a:pt x="79" y="119"/>
                  </a:lnTo>
                  <a:lnTo>
                    <a:pt x="70" y="132"/>
                  </a:lnTo>
                  <a:lnTo>
                    <a:pt x="62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49" y="192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49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2" y="268"/>
                  </a:lnTo>
                  <a:lnTo>
                    <a:pt x="70" y="282"/>
                  </a:lnTo>
                  <a:lnTo>
                    <a:pt x="79" y="295"/>
                  </a:lnTo>
                  <a:lnTo>
                    <a:pt x="89" y="307"/>
                  </a:lnTo>
                  <a:lnTo>
                    <a:pt x="100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6" y="351"/>
                  </a:lnTo>
                  <a:lnTo>
                    <a:pt x="173" y="357"/>
                  </a:lnTo>
                  <a:lnTo>
                    <a:pt x="189" y="360"/>
                  </a:lnTo>
                  <a:lnTo>
                    <a:pt x="207" y="363"/>
                  </a:lnTo>
                  <a:lnTo>
                    <a:pt x="225" y="364"/>
                  </a:lnTo>
                  <a:lnTo>
                    <a:pt x="309" y="364"/>
                  </a:lnTo>
                  <a:lnTo>
                    <a:pt x="309" y="364"/>
                  </a:lnTo>
                  <a:lnTo>
                    <a:pt x="327" y="363"/>
                  </a:lnTo>
                  <a:lnTo>
                    <a:pt x="345" y="360"/>
                  </a:lnTo>
                  <a:lnTo>
                    <a:pt x="362" y="357"/>
                  </a:lnTo>
                  <a:lnTo>
                    <a:pt x="377" y="351"/>
                  </a:lnTo>
                  <a:lnTo>
                    <a:pt x="392" y="345"/>
                  </a:lnTo>
                  <a:lnTo>
                    <a:pt x="408" y="337"/>
                  </a:lnTo>
                  <a:lnTo>
                    <a:pt x="421" y="328"/>
                  </a:lnTo>
                  <a:lnTo>
                    <a:pt x="434" y="318"/>
                  </a:lnTo>
                  <a:lnTo>
                    <a:pt x="445" y="307"/>
                  </a:lnTo>
                  <a:lnTo>
                    <a:pt x="455" y="295"/>
                  </a:lnTo>
                  <a:lnTo>
                    <a:pt x="464" y="282"/>
                  </a:lnTo>
                  <a:lnTo>
                    <a:pt x="471" y="268"/>
                  </a:lnTo>
                  <a:lnTo>
                    <a:pt x="477" y="253"/>
                  </a:lnTo>
                  <a:lnTo>
                    <a:pt x="482" y="239"/>
                  </a:lnTo>
                  <a:lnTo>
                    <a:pt x="484" y="223"/>
                  </a:lnTo>
                  <a:lnTo>
                    <a:pt x="485" y="207"/>
                  </a:lnTo>
                  <a:lnTo>
                    <a:pt x="485" y="207"/>
                  </a:lnTo>
                  <a:lnTo>
                    <a:pt x="484" y="192"/>
                  </a:lnTo>
                  <a:lnTo>
                    <a:pt x="482" y="176"/>
                  </a:lnTo>
                  <a:lnTo>
                    <a:pt x="477" y="161"/>
                  </a:lnTo>
                  <a:lnTo>
                    <a:pt x="471" y="147"/>
                  </a:lnTo>
                  <a:lnTo>
                    <a:pt x="464" y="132"/>
                  </a:lnTo>
                  <a:lnTo>
                    <a:pt x="455" y="119"/>
                  </a:lnTo>
                  <a:lnTo>
                    <a:pt x="445" y="107"/>
                  </a:lnTo>
                  <a:lnTo>
                    <a:pt x="434" y="97"/>
                  </a:lnTo>
                  <a:lnTo>
                    <a:pt x="421" y="86"/>
                  </a:lnTo>
                  <a:lnTo>
                    <a:pt x="408" y="78"/>
                  </a:lnTo>
                  <a:lnTo>
                    <a:pt x="392" y="69"/>
                  </a:lnTo>
                  <a:lnTo>
                    <a:pt x="377" y="63"/>
                  </a:lnTo>
                  <a:lnTo>
                    <a:pt x="362" y="57"/>
                  </a:lnTo>
                  <a:lnTo>
                    <a:pt x="345" y="54"/>
                  </a:lnTo>
                  <a:lnTo>
                    <a:pt x="327" y="52"/>
                  </a:lnTo>
                  <a:lnTo>
                    <a:pt x="309" y="50"/>
                  </a:lnTo>
                  <a:lnTo>
                    <a:pt x="22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7" name="Freeform 74"/>
            <p:cNvSpPr/>
            <p:nvPr/>
          </p:nvSpPr>
          <p:spPr bwMode="auto">
            <a:xfrm>
              <a:off x="1953176" y="4154358"/>
              <a:ext cx="16891" cy="136185"/>
            </a:xfrm>
            <a:custGeom>
              <a:avLst/>
              <a:gdLst>
                <a:gd name="T0" fmla="*/ 25 w 50"/>
                <a:gd name="T1" fmla="*/ 387 h 387"/>
                <a:gd name="T2" fmla="*/ 25 w 50"/>
                <a:gd name="T3" fmla="*/ 387 h 387"/>
                <a:gd name="T4" fmla="*/ 20 w 50"/>
                <a:gd name="T5" fmla="*/ 387 h 387"/>
                <a:gd name="T6" fmla="*/ 15 w 50"/>
                <a:gd name="T7" fmla="*/ 384 h 387"/>
                <a:gd name="T8" fmla="*/ 11 w 50"/>
                <a:gd name="T9" fmla="*/ 382 h 387"/>
                <a:gd name="T10" fmla="*/ 7 w 50"/>
                <a:gd name="T11" fmla="*/ 380 h 387"/>
                <a:gd name="T12" fmla="*/ 5 w 50"/>
                <a:gd name="T13" fmla="*/ 376 h 387"/>
                <a:gd name="T14" fmla="*/ 2 w 50"/>
                <a:gd name="T15" fmla="*/ 371 h 387"/>
                <a:gd name="T16" fmla="*/ 1 w 50"/>
                <a:gd name="T17" fmla="*/ 366 h 387"/>
                <a:gd name="T18" fmla="*/ 0 w 50"/>
                <a:gd name="T19" fmla="*/ 362 h 387"/>
                <a:gd name="T20" fmla="*/ 0 w 50"/>
                <a:gd name="T21" fmla="*/ 24 h 387"/>
                <a:gd name="T22" fmla="*/ 0 w 50"/>
                <a:gd name="T23" fmla="*/ 24 h 387"/>
                <a:gd name="T24" fmla="*/ 1 w 50"/>
                <a:gd name="T25" fmla="*/ 20 h 387"/>
                <a:gd name="T26" fmla="*/ 2 w 50"/>
                <a:gd name="T27" fmla="*/ 15 h 387"/>
                <a:gd name="T28" fmla="*/ 5 w 50"/>
                <a:gd name="T29" fmla="*/ 10 h 387"/>
                <a:gd name="T30" fmla="*/ 7 w 50"/>
                <a:gd name="T31" fmla="*/ 7 h 387"/>
                <a:gd name="T32" fmla="*/ 11 w 50"/>
                <a:gd name="T33" fmla="*/ 4 h 387"/>
                <a:gd name="T34" fmla="*/ 15 w 50"/>
                <a:gd name="T35" fmla="*/ 2 h 387"/>
                <a:gd name="T36" fmla="*/ 20 w 50"/>
                <a:gd name="T37" fmla="*/ 0 h 387"/>
                <a:gd name="T38" fmla="*/ 25 w 50"/>
                <a:gd name="T39" fmla="*/ 0 h 387"/>
                <a:gd name="T40" fmla="*/ 25 w 50"/>
                <a:gd name="T41" fmla="*/ 0 h 387"/>
                <a:gd name="T42" fmla="*/ 30 w 50"/>
                <a:gd name="T43" fmla="*/ 0 h 387"/>
                <a:gd name="T44" fmla="*/ 34 w 50"/>
                <a:gd name="T45" fmla="*/ 2 h 387"/>
                <a:gd name="T46" fmla="*/ 39 w 50"/>
                <a:gd name="T47" fmla="*/ 4 h 387"/>
                <a:gd name="T48" fmla="*/ 43 w 50"/>
                <a:gd name="T49" fmla="*/ 7 h 387"/>
                <a:gd name="T50" fmla="*/ 46 w 50"/>
                <a:gd name="T51" fmla="*/ 10 h 387"/>
                <a:gd name="T52" fmla="*/ 49 w 50"/>
                <a:gd name="T53" fmla="*/ 15 h 387"/>
                <a:gd name="T54" fmla="*/ 50 w 50"/>
                <a:gd name="T55" fmla="*/ 20 h 387"/>
                <a:gd name="T56" fmla="*/ 50 w 50"/>
                <a:gd name="T57" fmla="*/ 24 h 387"/>
                <a:gd name="T58" fmla="*/ 50 w 50"/>
                <a:gd name="T59" fmla="*/ 362 h 387"/>
                <a:gd name="T60" fmla="*/ 50 w 50"/>
                <a:gd name="T61" fmla="*/ 362 h 387"/>
                <a:gd name="T62" fmla="*/ 50 w 50"/>
                <a:gd name="T63" fmla="*/ 366 h 387"/>
                <a:gd name="T64" fmla="*/ 49 w 50"/>
                <a:gd name="T65" fmla="*/ 371 h 387"/>
                <a:gd name="T66" fmla="*/ 46 w 50"/>
                <a:gd name="T67" fmla="*/ 376 h 387"/>
                <a:gd name="T68" fmla="*/ 43 w 50"/>
                <a:gd name="T69" fmla="*/ 380 h 387"/>
                <a:gd name="T70" fmla="*/ 39 w 50"/>
                <a:gd name="T71" fmla="*/ 382 h 387"/>
                <a:gd name="T72" fmla="*/ 34 w 50"/>
                <a:gd name="T73" fmla="*/ 384 h 387"/>
                <a:gd name="T74" fmla="*/ 30 w 50"/>
                <a:gd name="T75" fmla="*/ 387 h 387"/>
                <a:gd name="T76" fmla="*/ 25 w 50"/>
                <a:gd name="T77" fmla="*/ 387 h 387"/>
                <a:gd name="T78" fmla="*/ 25 w 50"/>
                <a:gd name="T7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87">
                  <a:moveTo>
                    <a:pt x="25" y="387"/>
                  </a:moveTo>
                  <a:lnTo>
                    <a:pt x="25" y="387"/>
                  </a:lnTo>
                  <a:lnTo>
                    <a:pt x="20" y="387"/>
                  </a:lnTo>
                  <a:lnTo>
                    <a:pt x="15" y="384"/>
                  </a:lnTo>
                  <a:lnTo>
                    <a:pt x="11" y="382"/>
                  </a:lnTo>
                  <a:lnTo>
                    <a:pt x="7" y="380"/>
                  </a:lnTo>
                  <a:lnTo>
                    <a:pt x="5" y="376"/>
                  </a:lnTo>
                  <a:lnTo>
                    <a:pt x="2" y="371"/>
                  </a:lnTo>
                  <a:lnTo>
                    <a:pt x="1" y="366"/>
                  </a:lnTo>
                  <a:lnTo>
                    <a:pt x="0" y="36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9" y="4"/>
                  </a:lnTo>
                  <a:lnTo>
                    <a:pt x="43" y="7"/>
                  </a:lnTo>
                  <a:lnTo>
                    <a:pt x="46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50" y="366"/>
                  </a:lnTo>
                  <a:lnTo>
                    <a:pt x="49" y="371"/>
                  </a:lnTo>
                  <a:lnTo>
                    <a:pt x="46" y="376"/>
                  </a:lnTo>
                  <a:lnTo>
                    <a:pt x="43" y="380"/>
                  </a:lnTo>
                  <a:lnTo>
                    <a:pt x="39" y="382"/>
                  </a:lnTo>
                  <a:lnTo>
                    <a:pt x="34" y="384"/>
                  </a:lnTo>
                  <a:lnTo>
                    <a:pt x="30" y="387"/>
                  </a:lnTo>
                  <a:lnTo>
                    <a:pt x="25" y="387"/>
                  </a:lnTo>
                  <a:lnTo>
                    <a:pt x="25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8" name="Freeform 75"/>
            <p:cNvSpPr/>
            <p:nvPr/>
          </p:nvSpPr>
          <p:spPr bwMode="auto">
            <a:xfrm>
              <a:off x="1912005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2 w 50"/>
                <a:gd name="T9" fmla="*/ 409 h 414"/>
                <a:gd name="T10" fmla="*/ 7 w 50"/>
                <a:gd name="T11" fmla="*/ 407 h 414"/>
                <a:gd name="T12" fmla="*/ 4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4 w 50"/>
                <a:gd name="T29" fmla="*/ 12 h 414"/>
                <a:gd name="T30" fmla="*/ 7 w 50"/>
                <a:gd name="T31" fmla="*/ 8 h 414"/>
                <a:gd name="T32" fmla="*/ 12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1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2 w 50"/>
                <a:gd name="T49" fmla="*/ 8 h 414"/>
                <a:gd name="T50" fmla="*/ 46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6 w 50"/>
                <a:gd name="T67" fmla="*/ 402 h 414"/>
                <a:gd name="T68" fmla="*/ 42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1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2" y="409"/>
                  </a:lnTo>
                  <a:lnTo>
                    <a:pt x="7" y="407"/>
                  </a:lnTo>
                  <a:lnTo>
                    <a:pt x="4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6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6" y="402"/>
                  </a:lnTo>
                  <a:lnTo>
                    <a:pt x="42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1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9" name="Freeform 76"/>
            <p:cNvSpPr/>
            <p:nvPr/>
          </p:nvSpPr>
          <p:spPr bwMode="auto">
            <a:xfrm>
              <a:off x="1870832" y="4154358"/>
              <a:ext cx="17947" cy="133017"/>
            </a:xfrm>
            <a:custGeom>
              <a:avLst/>
              <a:gdLst>
                <a:gd name="T0" fmla="*/ 25 w 50"/>
                <a:gd name="T1" fmla="*/ 377 h 377"/>
                <a:gd name="T2" fmla="*/ 25 w 50"/>
                <a:gd name="T3" fmla="*/ 377 h 377"/>
                <a:gd name="T4" fmla="*/ 21 w 50"/>
                <a:gd name="T5" fmla="*/ 377 h 377"/>
                <a:gd name="T6" fmla="*/ 16 w 50"/>
                <a:gd name="T7" fmla="*/ 376 h 377"/>
                <a:gd name="T8" fmla="*/ 12 w 50"/>
                <a:gd name="T9" fmla="*/ 374 h 377"/>
                <a:gd name="T10" fmla="*/ 9 w 50"/>
                <a:gd name="T11" fmla="*/ 370 h 377"/>
                <a:gd name="T12" fmla="*/ 5 w 50"/>
                <a:gd name="T13" fmla="*/ 367 h 377"/>
                <a:gd name="T14" fmla="*/ 3 w 50"/>
                <a:gd name="T15" fmla="*/ 362 h 377"/>
                <a:gd name="T16" fmla="*/ 2 w 50"/>
                <a:gd name="T17" fmla="*/ 357 h 377"/>
                <a:gd name="T18" fmla="*/ 0 w 50"/>
                <a:gd name="T19" fmla="*/ 352 h 377"/>
                <a:gd name="T20" fmla="*/ 0 w 50"/>
                <a:gd name="T21" fmla="*/ 25 h 377"/>
                <a:gd name="T22" fmla="*/ 0 w 50"/>
                <a:gd name="T23" fmla="*/ 25 h 377"/>
                <a:gd name="T24" fmla="*/ 2 w 50"/>
                <a:gd name="T25" fmla="*/ 20 h 377"/>
                <a:gd name="T26" fmla="*/ 3 w 50"/>
                <a:gd name="T27" fmla="*/ 15 h 377"/>
                <a:gd name="T28" fmla="*/ 5 w 50"/>
                <a:gd name="T29" fmla="*/ 10 h 377"/>
                <a:gd name="T30" fmla="*/ 9 w 50"/>
                <a:gd name="T31" fmla="*/ 7 h 377"/>
                <a:gd name="T32" fmla="*/ 12 w 50"/>
                <a:gd name="T33" fmla="*/ 3 h 377"/>
                <a:gd name="T34" fmla="*/ 16 w 50"/>
                <a:gd name="T35" fmla="*/ 2 h 377"/>
                <a:gd name="T36" fmla="*/ 21 w 50"/>
                <a:gd name="T37" fmla="*/ 0 h 377"/>
                <a:gd name="T38" fmla="*/ 25 w 50"/>
                <a:gd name="T39" fmla="*/ 0 h 377"/>
                <a:gd name="T40" fmla="*/ 25 w 50"/>
                <a:gd name="T41" fmla="*/ 0 h 377"/>
                <a:gd name="T42" fmla="*/ 31 w 50"/>
                <a:gd name="T43" fmla="*/ 0 h 377"/>
                <a:gd name="T44" fmla="*/ 36 w 50"/>
                <a:gd name="T45" fmla="*/ 2 h 377"/>
                <a:gd name="T46" fmla="*/ 40 w 50"/>
                <a:gd name="T47" fmla="*/ 3 h 377"/>
                <a:gd name="T48" fmla="*/ 43 w 50"/>
                <a:gd name="T49" fmla="*/ 7 h 377"/>
                <a:gd name="T50" fmla="*/ 47 w 50"/>
                <a:gd name="T51" fmla="*/ 10 h 377"/>
                <a:gd name="T52" fmla="*/ 49 w 50"/>
                <a:gd name="T53" fmla="*/ 15 h 377"/>
                <a:gd name="T54" fmla="*/ 50 w 50"/>
                <a:gd name="T55" fmla="*/ 20 h 377"/>
                <a:gd name="T56" fmla="*/ 50 w 50"/>
                <a:gd name="T57" fmla="*/ 25 h 377"/>
                <a:gd name="T58" fmla="*/ 50 w 50"/>
                <a:gd name="T59" fmla="*/ 352 h 377"/>
                <a:gd name="T60" fmla="*/ 50 w 50"/>
                <a:gd name="T61" fmla="*/ 352 h 377"/>
                <a:gd name="T62" fmla="*/ 50 w 50"/>
                <a:gd name="T63" fmla="*/ 357 h 377"/>
                <a:gd name="T64" fmla="*/ 49 w 50"/>
                <a:gd name="T65" fmla="*/ 362 h 377"/>
                <a:gd name="T66" fmla="*/ 47 w 50"/>
                <a:gd name="T67" fmla="*/ 367 h 377"/>
                <a:gd name="T68" fmla="*/ 43 w 50"/>
                <a:gd name="T69" fmla="*/ 370 h 377"/>
                <a:gd name="T70" fmla="*/ 40 w 50"/>
                <a:gd name="T71" fmla="*/ 374 h 377"/>
                <a:gd name="T72" fmla="*/ 36 w 50"/>
                <a:gd name="T73" fmla="*/ 376 h 377"/>
                <a:gd name="T74" fmla="*/ 31 w 50"/>
                <a:gd name="T75" fmla="*/ 377 h 377"/>
                <a:gd name="T76" fmla="*/ 25 w 50"/>
                <a:gd name="T77" fmla="*/ 377 h 377"/>
                <a:gd name="T78" fmla="*/ 25 w 50"/>
                <a:gd name="T7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7">
                  <a:moveTo>
                    <a:pt x="25" y="377"/>
                  </a:moveTo>
                  <a:lnTo>
                    <a:pt x="25" y="377"/>
                  </a:lnTo>
                  <a:lnTo>
                    <a:pt x="21" y="377"/>
                  </a:lnTo>
                  <a:lnTo>
                    <a:pt x="16" y="376"/>
                  </a:lnTo>
                  <a:lnTo>
                    <a:pt x="12" y="374"/>
                  </a:lnTo>
                  <a:lnTo>
                    <a:pt x="9" y="370"/>
                  </a:lnTo>
                  <a:lnTo>
                    <a:pt x="5" y="367"/>
                  </a:lnTo>
                  <a:lnTo>
                    <a:pt x="3" y="362"/>
                  </a:lnTo>
                  <a:lnTo>
                    <a:pt x="2" y="357"/>
                  </a:lnTo>
                  <a:lnTo>
                    <a:pt x="0" y="35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3" y="7"/>
                  </a:lnTo>
                  <a:lnTo>
                    <a:pt x="47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52"/>
                  </a:lnTo>
                  <a:lnTo>
                    <a:pt x="50" y="352"/>
                  </a:lnTo>
                  <a:lnTo>
                    <a:pt x="50" y="357"/>
                  </a:lnTo>
                  <a:lnTo>
                    <a:pt x="49" y="362"/>
                  </a:lnTo>
                  <a:lnTo>
                    <a:pt x="47" y="367"/>
                  </a:lnTo>
                  <a:lnTo>
                    <a:pt x="43" y="370"/>
                  </a:lnTo>
                  <a:lnTo>
                    <a:pt x="40" y="374"/>
                  </a:lnTo>
                  <a:lnTo>
                    <a:pt x="36" y="376"/>
                  </a:lnTo>
                  <a:lnTo>
                    <a:pt x="31" y="377"/>
                  </a:lnTo>
                  <a:lnTo>
                    <a:pt x="25" y="377"/>
                  </a:lnTo>
                  <a:lnTo>
                    <a:pt x="25" y="3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0" name="Freeform 77"/>
            <p:cNvSpPr/>
            <p:nvPr/>
          </p:nvSpPr>
          <p:spPr bwMode="auto">
            <a:xfrm>
              <a:off x="2076692" y="4149080"/>
              <a:ext cx="16891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1 w 50"/>
                <a:gd name="T5" fmla="*/ 413 h 414"/>
                <a:gd name="T6" fmla="*/ 16 w 50"/>
                <a:gd name="T7" fmla="*/ 411 h 414"/>
                <a:gd name="T8" fmla="*/ 11 w 50"/>
                <a:gd name="T9" fmla="*/ 409 h 414"/>
                <a:gd name="T10" fmla="*/ 8 w 50"/>
                <a:gd name="T11" fmla="*/ 407 h 414"/>
                <a:gd name="T12" fmla="*/ 5 w 50"/>
                <a:gd name="T13" fmla="*/ 402 h 414"/>
                <a:gd name="T14" fmla="*/ 3 w 50"/>
                <a:gd name="T15" fmla="*/ 398 h 414"/>
                <a:gd name="T16" fmla="*/ 2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2 w 50"/>
                <a:gd name="T25" fmla="*/ 21 h 414"/>
                <a:gd name="T26" fmla="*/ 3 w 50"/>
                <a:gd name="T27" fmla="*/ 16 h 414"/>
                <a:gd name="T28" fmla="*/ 5 w 50"/>
                <a:gd name="T29" fmla="*/ 12 h 414"/>
                <a:gd name="T30" fmla="*/ 8 w 50"/>
                <a:gd name="T31" fmla="*/ 8 h 414"/>
                <a:gd name="T32" fmla="*/ 11 w 50"/>
                <a:gd name="T33" fmla="*/ 5 h 414"/>
                <a:gd name="T34" fmla="*/ 16 w 50"/>
                <a:gd name="T35" fmla="*/ 3 h 414"/>
                <a:gd name="T36" fmla="*/ 21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5 w 50"/>
                <a:gd name="T45" fmla="*/ 3 h 414"/>
                <a:gd name="T46" fmla="*/ 40 w 50"/>
                <a:gd name="T47" fmla="*/ 5 h 414"/>
                <a:gd name="T48" fmla="*/ 43 w 50"/>
                <a:gd name="T49" fmla="*/ 8 h 414"/>
                <a:gd name="T50" fmla="*/ 47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7 w 50"/>
                <a:gd name="T67" fmla="*/ 402 h 414"/>
                <a:gd name="T68" fmla="*/ 43 w 50"/>
                <a:gd name="T69" fmla="*/ 407 h 414"/>
                <a:gd name="T70" fmla="*/ 40 w 50"/>
                <a:gd name="T71" fmla="*/ 409 h 414"/>
                <a:gd name="T72" fmla="*/ 35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1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5" y="3"/>
                  </a:lnTo>
                  <a:lnTo>
                    <a:pt x="40" y="5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7" y="402"/>
                  </a:lnTo>
                  <a:lnTo>
                    <a:pt x="43" y="407"/>
                  </a:lnTo>
                  <a:lnTo>
                    <a:pt x="40" y="409"/>
                  </a:lnTo>
                  <a:lnTo>
                    <a:pt x="35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1" name="Freeform 78"/>
            <p:cNvSpPr/>
            <p:nvPr/>
          </p:nvSpPr>
          <p:spPr bwMode="auto">
            <a:xfrm>
              <a:off x="2035520" y="4156470"/>
              <a:ext cx="17947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0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2 w 50"/>
                <a:gd name="T15" fmla="*/ 356 h 371"/>
                <a:gd name="T16" fmla="*/ 1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1 w 50"/>
                <a:gd name="T25" fmla="*/ 20 h 371"/>
                <a:gd name="T26" fmla="*/ 2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0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39 w 50"/>
                <a:gd name="T47" fmla="*/ 4 h 371"/>
                <a:gd name="T48" fmla="*/ 43 w 50"/>
                <a:gd name="T49" fmla="*/ 8 h 371"/>
                <a:gd name="T50" fmla="*/ 46 w 50"/>
                <a:gd name="T51" fmla="*/ 12 h 371"/>
                <a:gd name="T52" fmla="*/ 49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9 w 50"/>
                <a:gd name="T65" fmla="*/ 356 h 371"/>
                <a:gd name="T66" fmla="*/ 46 w 50"/>
                <a:gd name="T67" fmla="*/ 361 h 371"/>
                <a:gd name="T68" fmla="*/ 43 w 50"/>
                <a:gd name="T69" fmla="*/ 364 h 371"/>
                <a:gd name="T70" fmla="*/ 39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0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2" y="356"/>
                  </a:lnTo>
                  <a:lnTo>
                    <a:pt x="1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9" y="356"/>
                  </a:lnTo>
                  <a:lnTo>
                    <a:pt x="46" y="361"/>
                  </a:lnTo>
                  <a:lnTo>
                    <a:pt x="43" y="364"/>
                  </a:lnTo>
                  <a:lnTo>
                    <a:pt x="39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2" name="Freeform 79"/>
            <p:cNvSpPr/>
            <p:nvPr/>
          </p:nvSpPr>
          <p:spPr bwMode="auto">
            <a:xfrm>
              <a:off x="1726203" y="4149080"/>
              <a:ext cx="118237" cy="145686"/>
            </a:xfrm>
            <a:custGeom>
              <a:avLst/>
              <a:gdLst>
                <a:gd name="T0" fmla="*/ 25 w 336"/>
                <a:gd name="T1" fmla="*/ 414 h 414"/>
                <a:gd name="T2" fmla="*/ 21 w 336"/>
                <a:gd name="T3" fmla="*/ 413 h 414"/>
                <a:gd name="T4" fmla="*/ 12 w 336"/>
                <a:gd name="T5" fmla="*/ 409 h 414"/>
                <a:gd name="T6" fmla="*/ 5 w 336"/>
                <a:gd name="T7" fmla="*/ 402 h 414"/>
                <a:gd name="T8" fmla="*/ 2 w 336"/>
                <a:gd name="T9" fmla="*/ 394 h 414"/>
                <a:gd name="T10" fmla="*/ 0 w 336"/>
                <a:gd name="T11" fmla="*/ 389 h 414"/>
                <a:gd name="T12" fmla="*/ 3 w 336"/>
                <a:gd name="T13" fmla="*/ 379 h 414"/>
                <a:gd name="T14" fmla="*/ 8 w 336"/>
                <a:gd name="T15" fmla="*/ 371 h 414"/>
                <a:gd name="T16" fmla="*/ 16 w 336"/>
                <a:gd name="T17" fmla="*/ 365 h 414"/>
                <a:gd name="T18" fmla="*/ 25 w 336"/>
                <a:gd name="T19" fmla="*/ 364 h 414"/>
                <a:gd name="T20" fmla="*/ 110 w 336"/>
                <a:gd name="T21" fmla="*/ 364 h 414"/>
                <a:gd name="T22" fmla="*/ 145 w 336"/>
                <a:gd name="T23" fmla="*/ 360 h 414"/>
                <a:gd name="T24" fmla="*/ 179 w 336"/>
                <a:gd name="T25" fmla="*/ 351 h 414"/>
                <a:gd name="T26" fmla="*/ 208 w 336"/>
                <a:gd name="T27" fmla="*/ 337 h 414"/>
                <a:gd name="T28" fmla="*/ 234 w 336"/>
                <a:gd name="T29" fmla="*/ 318 h 414"/>
                <a:gd name="T30" fmla="*/ 256 w 336"/>
                <a:gd name="T31" fmla="*/ 295 h 414"/>
                <a:gd name="T32" fmla="*/ 272 w 336"/>
                <a:gd name="T33" fmla="*/ 268 h 414"/>
                <a:gd name="T34" fmla="*/ 283 w 336"/>
                <a:gd name="T35" fmla="*/ 239 h 414"/>
                <a:gd name="T36" fmla="*/ 287 w 336"/>
                <a:gd name="T37" fmla="*/ 207 h 414"/>
                <a:gd name="T38" fmla="*/ 285 w 336"/>
                <a:gd name="T39" fmla="*/ 192 h 414"/>
                <a:gd name="T40" fmla="*/ 278 w 336"/>
                <a:gd name="T41" fmla="*/ 161 h 414"/>
                <a:gd name="T42" fmla="*/ 265 w 336"/>
                <a:gd name="T43" fmla="*/ 132 h 414"/>
                <a:gd name="T44" fmla="*/ 246 w 336"/>
                <a:gd name="T45" fmla="*/ 107 h 414"/>
                <a:gd name="T46" fmla="*/ 222 w 336"/>
                <a:gd name="T47" fmla="*/ 86 h 414"/>
                <a:gd name="T48" fmla="*/ 194 w 336"/>
                <a:gd name="T49" fmla="*/ 69 h 414"/>
                <a:gd name="T50" fmla="*/ 162 w 336"/>
                <a:gd name="T51" fmla="*/ 57 h 414"/>
                <a:gd name="T52" fmla="*/ 129 w 336"/>
                <a:gd name="T53" fmla="*/ 52 h 414"/>
                <a:gd name="T54" fmla="*/ 25 w 336"/>
                <a:gd name="T55" fmla="*/ 50 h 414"/>
                <a:gd name="T56" fmla="*/ 21 w 336"/>
                <a:gd name="T57" fmla="*/ 50 h 414"/>
                <a:gd name="T58" fmla="*/ 12 w 336"/>
                <a:gd name="T59" fmla="*/ 47 h 414"/>
                <a:gd name="T60" fmla="*/ 5 w 336"/>
                <a:gd name="T61" fmla="*/ 40 h 414"/>
                <a:gd name="T62" fmla="*/ 2 w 336"/>
                <a:gd name="T63" fmla="*/ 31 h 414"/>
                <a:gd name="T64" fmla="*/ 0 w 336"/>
                <a:gd name="T65" fmla="*/ 25 h 414"/>
                <a:gd name="T66" fmla="*/ 3 w 336"/>
                <a:gd name="T67" fmla="*/ 16 h 414"/>
                <a:gd name="T68" fmla="*/ 8 w 336"/>
                <a:gd name="T69" fmla="*/ 8 h 414"/>
                <a:gd name="T70" fmla="*/ 16 w 336"/>
                <a:gd name="T71" fmla="*/ 3 h 414"/>
                <a:gd name="T72" fmla="*/ 25 w 336"/>
                <a:gd name="T73" fmla="*/ 0 h 414"/>
                <a:gd name="T74" fmla="*/ 110 w 336"/>
                <a:gd name="T75" fmla="*/ 0 h 414"/>
                <a:gd name="T76" fmla="*/ 156 w 336"/>
                <a:gd name="T77" fmla="*/ 5 h 414"/>
                <a:gd name="T78" fmla="*/ 198 w 336"/>
                <a:gd name="T79" fmla="*/ 17 h 414"/>
                <a:gd name="T80" fmla="*/ 237 w 336"/>
                <a:gd name="T81" fmla="*/ 36 h 414"/>
                <a:gd name="T82" fmla="*/ 270 w 336"/>
                <a:gd name="T83" fmla="*/ 61 h 414"/>
                <a:gd name="T84" fmla="*/ 297 w 336"/>
                <a:gd name="T85" fmla="*/ 92 h 414"/>
                <a:gd name="T86" fmla="*/ 319 w 336"/>
                <a:gd name="T87" fmla="*/ 126 h 414"/>
                <a:gd name="T88" fmla="*/ 332 w 336"/>
                <a:gd name="T89" fmla="*/ 166 h 414"/>
                <a:gd name="T90" fmla="*/ 336 w 336"/>
                <a:gd name="T91" fmla="*/ 207 h 414"/>
                <a:gd name="T92" fmla="*/ 335 w 336"/>
                <a:gd name="T93" fmla="*/ 228 h 414"/>
                <a:gd name="T94" fmla="*/ 326 w 336"/>
                <a:gd name="T95" fmla="*/ 269 h 414"/>
                <a:gd name="T96" fmla="*/ 309 w 336"/>
                <a:gd name="T97" fmla="*/ 306 h 414"/>
                <a:gd name="T98" fmla="*/ 284 w 336"/>
                <a:gd name="T99" fmla="*/ 338 h 414"/>
                <a:gd name="T100" fmla="*/ 253 w 336"/>
                <a:gd name="T101" fmla="*/ 366 h 414"/>
                <a:gd name="T102" fmla="*/ 218 w 336"/>
                <a:gd name="T103" fmla="*/ 389 h 414"/>
                <a:gd name="T104" fmla="*/ 177 w 336"/>
                <a:gd name="T105" fmla="*/ 404 h 414"/>
                <a:gd name="T106" fmla="*/ 133 w 336"/>
                <a:gd name="T107" fmla="*/ 413 h 414"/>
                <a:gd name="T108" fmla="*/ 110 w 336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" h="414">
                  <a:moveTo>
                    <a:pt x="110" y="414"/>
                  </a:moveTo>
                  <a:lnTo>
                    <a:pt x="25" y="414"/>
                  </a:ln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2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2" y="383"/>
                  </a:lnTo>
                  <a:lnTo>
                    <a:pt x="3" y="379"/>
                  </a:lnTo>
                  <a:lnTo>
                    <a:pt x="5" y="375"/>
                  </a:lnTo>
                  <a:lnTo>
                    <a:pt x="8" y="371"/>
                  </a:lnTo>
                  <a:lnTo>
                    <a:pt x="12" y="367"/>
                  </a:lnTo>
                  <a:lnTo>
                    <a:pt x="16" y="365"/>
                  </a:lnTo>
                  <a:lnTo>
                    <a:pt x="21" y="364"/>
                  </a:lnTo>
                  <a:lnTo>
                    <a:pt x="25" y="364"/>
                  </a:lnTo>
                  <a:lnTo>
                    <a:pt x="110" y="364"/>
                  </a:lnTo>
                  <a:lnTo>
                    <a:pt x="110" y="364"/>
                  </a:lnTo>
                  <a:lnTo>
                    <a:pt x="129" y="363"/>
                  </a:lnTo>
                  <a:lnTo>
                    <a:pt x="145" y="360"/>
                  </a:lnTo>
                  <a:lnTo>
                    <a:pt x="162" y="357"/>
                  </a:lnTo>
                  <a:lnTo>
                    <a:pt x="179" y="351"/>
                  </a:lnTo>
                  <a:lnTo>
                    <a:pt x="194" y="345"/>
                  </a:lnTo>
                  <a:lnTo>
                    <a:pt x="208" y="337"/>
                  </a:lnTo>
                  <a:lnTo>
                    <a:pt x="222" y="328"/>
                  </a:lnTo>
                  <a:lnTo>
                    <a:pt x="234" y="318"/>
                  </a:lnTo>
                  <a:lnTo>
                    <a:pt x="246" y="307"/>
                  </a:lnTo>
                  <a:lnTo>
                    <a:pt x="256" y="295"/>
                  </a:lnTo>
                  <a:lnTo>
                    <a:pt x="265" y="282"/>
                  </a:lnTo>
                  <a:lnTo>
                    <a:pt x="272" y="268"/>
                  </a:lnTo>
                  <a:lnTo>
                    <a:pt x="278" y="253"/>
                  </a:lnTo>
                  <a:lnTo>
                    <a:pt x="283" y="239"/>
                  </a:lnTo>
                  <a:lnTo>
                    <a:pt x="285" y="223"/>
                  </a:lnTo>
                  <a:lnTo>
                    <a:pt x="287" y="207"/>
                  </a:lnTo>
                  <a:lnTo>
                    <a:pt x="287" y="207"/>
                  </a:lnTo>
                  <a:lnTo>
                    <a:pt x="285" y="192"/>
                  </a:lnTo>
                  <a:lnTo>
                    <a:pt x="283" y="176"/>
                  </a:lnTo>
                  <a:lnTo>
                    <a:pt x="278" y="161"/>
                  </a:lnTo>
                  <a:lnTo>
                    <a:pt x="272" y="147"/>
                  </a:lnTo>
                  <a:lnTo>
                    <a:pt x="265" y="132"/>
                  </a:lnTo>
                  <a:lnTo>
                    <a:pt x="256" y="119"/>
                  </a:lnTo>
                  <a:lnTo>
                    <a:pt x="246" y="107"/>
                  </a:lnTo>
                  <a:lnTo>
                    <a:pt x="234" y="97"/>
                  </a:lnTo>
                  <a:lnTo>
                    <a:pt x="222" y="86"/>
                  </a:lnTo>
                  <a:lnTo>
                    <a:pt x="208" y="78"/>
                  </a:lnTo>
                  <a:lnTo>
                    <a:pt x="194" y="69"/>
                  </a:lnTo>
                  <a:lnTo>
                    <a:pt x="179" y="63"/>
                  </a:lnTo>
                  <a:lnTo>
                    <a:pt x="162" y="57"/>
                  </a:lnTo>
                  <a:lnTo>
                    <a:pt x="145" y="54"/>
                  </a:lnTo>
                  <a:lnTo>
                    <a:pt x="129" y="52"/>
                  </a:lnTo>
                  <a:lnTo>
                    <a:pt x="110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1" y="50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3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3" y="2"/>
                  </a:lnTo>
                  <a:lnTo>
                    <a:pt x="156" y="5"/>
                  </a:lnTo>
                  <a:lnTo>
                    <a:pt x="177" y="10"/>
                  </a:lnTo>
                  <a:lnTo>
                    <a:pt x="198" y="17"/>
                  </a:lnTo>
                  <a:lnTo>
                    <a:pt x="218" y="25"/>
                  </a:lnTo>
                  <a:lnTo>
                    <a:pt x="237" y="36"/>
                  </a:lnTo>
                  <a:lnTo>
                    <a:pt x="253" y="48"/>
                  </a:lnTo>
                  <a:lnTo>
                    <a:pt x="270" y="61"/>
                  </a:lnTo>
                  <a:lnTo>
                    <a:pt x="284" y="76"/>
                  </a:lnTo>
                  <a:lnTo>
                    <a:pt x="297" y="92"/>
                  </a:lnTo>
                  <a:lnTo>
                    <a:pt x="309" y="109"/>
                  </a:lnTo>
                  <a:lnTo>
                    <a:pt x="319" y="126"/>
                  </a:lnTo>
                  <a:lnTo>
                    <a:pt x="326" y="145"/>
                  </a:lnTo>
                  <a:lnTo>
                    <a:pt x="332" y="166"/>
                  </a:lnTo>
                  <a:lnTo>
                    <a:pt x="335" y="186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5" y="228"/>
                  </a:lnTo>
                  <a:lnTo>
                    <a:pt x="332" y="249"/>
                  </a:lnTo>
                  <a:lnTo>
                    <a:pt x="326" y="269"/>
                  </a:lnTo>
                  <a:lnTo>
                    <a:pt x="319" y="288"/>
                  </a:lnTo>
                  <a:lnTo>
                    <a:pt x="309" y="306"/>
                  </a:lnTo>
                  <a:lnTo>
                    <a:pt x="297" y="322"/>
                  </a:lnTo>
                  <a:lnTo>
                    <a:pt x="284" y="338"/>
                  </a:lnTo>
                  <a:lnTo>
                    <a:pt x="270" y="353"/>
                  </a:lnTo>
                  <a:lnTo>
                    <a:pt x="253" y="366"/>
                  </a:lnTo>
                  <a:lnTo>
                    <a:pt x="237" y="378"/>
                  </a:lnTo>
                  <a:lnTo>
                    <a:pt x="218" y="389"/>
                  </a:lnTo>
                  <a:lnTo>
                    <a:pt x="198" y="397"/>
                  </a:lnTo>
                  <a:lnTo>
                    <a:pt x="177" y="404"/>
                  </a:lnTo>
                  <a:lnTo>
                    <a:pt x="156" y="409"/>
                  </a:lnTo>
                  <a:lnTo>
                    <a:pt x="133" y="413"/>
                  </a:lnTo>
                  <a:lnTo>
                    <a:pt x="110" y="414"/>
                  </a:lnTo>
                  <a:lnTo>
                    <a:pt x="1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3" name="Freeform 80"/>
            <p:cNvSpPr/>
            <p:nvPr/>
          </p:nvSpPr>
          <p:spPr bwMode="auto">
            <a:xfrm>
              <a:off x="1747317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1 w 50"/>
                <a:gd name="T9" fmla="*/ 409 h 414"/>
                <a:gd name="T10" fmla="*/ 7 w 50"/>
                <a:gd name="T11" fmla="*/ 407 h 414"/>
                <a:gd name="T12" fmla="*/ 5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5 w 50"/>
                <a:gd name="T29" fmla="*/ 12 h 414"/>
                <a:gd name="T30" fmla="*/ 7 w 50"/>
                <a:gd name="T31" fmla="*/ 8 h 414"/>
                <a:gd name="T32" fmla="*/ 11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3 w 50"/>
                <a:gd name="T49" fmla="*/ 8 h 414"/>
                <a:gd name="T50" fmla="*/ 46 w 50"/>
                <a:gd name="T51" fmla="*/ 12 h 414"/>
                <a:gd name="T52" fmla="*/ 49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9 w 50"/>
                <a:gd name="T65" fmla="*/ 398 h 414"/>
                <a:gd name="T66" fmla="*/ 46 w 50"/>
                <a:gd name="T67" fmla="*/ 402 h 414"/>
                <a:gd name="T68" fmla="*/ 43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1" y="409"/>
                  </a:lnTo>
                  <a:lnTo>
                    <a:pt x="7" y="407"/>
                  </a:lnTo>
                  <a:lnTo>
                    <a:pt x="5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9" y="398"/>
                  </a:lnTo>
                  <a:lnTo>
                    <a:pt x="46" y="402"/>
                  </a:lnTo>
                  <a:lnTo>
                    <a:pt x="43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4" name="Freeform 81"/>
            <p:cNvSpPr/>
            <p:nvPr/>
          </p:nvSpPr>
          <p:spPr bwMode="auto">
            <a:xfrm>
              <a:off x="1788488" y="4156470"/>
              <a:ext cx="16891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1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3 w 50"/>
                <a:gd name="T15" fmla="*/ 356 h 371"/>
                <a:gd name="T16" fmla="*/ 2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2 w 50"/>
                <a:gd name="T25" fmla="*/ 20 h 371"/>
                <a:gd name="T26" fmla="*/ 3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1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40 w 50"/>
                <a:gd name="T47" fmla="*/ 4 h 371"/>
                <a:gd name="T48" fmla="*/ 43 w 50"/>
                <a:gd name="T49" fmla="*/ 8 h 371"/>
                <a:gd name="T50" fmla="*/ 47 w 50"/>
                <a:gd name="T51" fmla="*/ 12 h 371"/>
                <a:gd name="T52" fmla="*/ 48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8 w 50"/>
                <a:gd name="T65" fmla="*/ 356 h 371"/>
                <a:gd name="T66" fmla="*/ 47 w 50"/>
                <a:gd name="T67" fmla="*/ 361 h 371"/>
                <a:gd name="T68" fmla="*/ 43 w 50"/>
                <a:gd name="T69" fmla="*/ 364 h 371"/>
                <a:gd name="T70" fmla="*/ 40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1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3" y="356"/>
                  </a:lnTo>
                  <a:lnTo>
                    <a:pt x="2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40" y="4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8" y="356"/>
                  </a:lnTo>
                  <a:lnTo>
                    <a:pt x="47" y="361"/>
                  </a:lnTo>
                  <a:lnTo>
                    <a:pt x="43" y="364"/>
                  </a:lnTo>
                  <a:lnTo>
                    <a:pt x="40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5" name="Freeform 82"/>
            <p:cNvSpPr/>
            <p:nvPr/>
          </p:nvSpPr>
          <p:spPr bwMode="auto">
            <a:xfrm>
              <a:off x="2077748" y="4383444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6" name="Freeform 83"/>
            <p:cNvSpPr>
              <a:spLocks noEditPoints="1"/>
            </p:cNvSpPr>
            <p:nvPr/>
          </p:nvSpPr>
          <p:spPr bwMode="auto">
            <a:xfrm>
              <a:off x="2068247" y="4374998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7" name="Freeform 84"/>
            <p:cNvSpPr/>
            <p:nvPr/>
          </p:nvSpPr>
          <p:spPr bwMode="auto">
            <a:xfrm>
              <a:off x="1804325" y="4329603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8" name="Freeform 85"/>
            <p:cNvSpPr>
              <a:spLocks noEditPoints="1"/>
            </p:cNvSpPr>
            <p:nvPr/>
          </p:nvSpPr>
          <p:spPr bwMode="auto">
            <a:xfrm>
              <a:off x="1795879" y="4321158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89" name="Freeform 86"/>
            <p:cNvSpPr/>
            <p:nvPr/>
          </p:nvSpPr>
          <p:spPr bwMode="auto">
            <a:xfrm>
              <a:off x="1967956" y="4462621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0" name="Freeform 87"/>
            <p:cNvSpPr>
              <a:spLocks noEditPoints="1"/>
            </p:cNvSpPr>
            <p:nvPr/>
          </p:nvSpPr>
          <p:spPr bwMode="auto">
            <a:xfrm>
              <a:off x="1958455" y="4454175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1" name="Freeform 88"/>
            <p:cNvSpPr/>
            <p:nvPr/>
          </p:nvSpPr>
          <p:spPr bwMode="auto">
            <a:xfrm>
              <a:off x="2192819" y="4494291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2" name="Freeform 89"/>
            <p:cNvSpPr>
              <a:spLocks noEditPoints="1"/>
            </p:cNvSpPr>
            <p:nvPr/>
          </p:nvSpPr>
          <p:spPr bwMode="auto">
            <a:xfrm>
              <a:off x="2184373" y="4485846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3" name="Freeform 90"/>
            <p:cNvSpPr/>
            <p:nvPr/>
          </p:nvSpPr>
          <p:spPr bwMode="auto">
            <a:xfrm>
              <a:off x="2153758" y="4255705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4" name="Freeform 91"/>
            <p:cNvSpPr>
              <a:spLocks noEditPoints="1"/>
            </p:cNvSpPr>
            <p:nvPr/>
          </p:nvSpPr>
          <p:spPr bwMode="auto">
            <a:xfrm>
              <a:off x="2145312" y="4247259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5" name="Freeform 92"/>
            <p:cNvSpPr/>
            <p:nvPr/>
          </p:nvSpPr>
          <p:spPr bwMode="auto">
            <a:xfrm>
              <a:off x="1903559" y="4550243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6" name="Freeform 93"/>
            <p:cNvSpPr>
              <a:spLocks noEditPoints="1"/>
            </p:cNvSpPr>
            <p:nvPr/>
          </p:nvSpPr>
          <p:spPr bwMode="auto">
            <a:xfrm>
              <a:off x="1894058" y="4540742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7" name="Freeform 94"/>
            <p:cNvSpPr/>
            <p:nvPr/>
          </p:nvSpPr>
          <p:spPr bwMode="auto">
            <a:xfrm>
              <a:off x="2019685" y="4446785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8" name="Line 95"/>
            <p:cNvSpPr>
              <a:spLocks noChangeShapeType="1"/>
            </p:cNvSpPr>
            <p:nvPr/>
          </p:nvSpPr>
          <p:spPr bwMode="auto">
            <a:xfrm flipV="1">
              <a:off x="2019685" y="4446785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99" name="Freeform 96"/>
            <p:cNvSpPr/>
            <p:nvPr/>
          </p:nvSpPr>
          <p:spPr bwMode="auto">
            <a:xfrm>
              <a:off x="2015462" y="4439395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0" name="Freeform 97"/>
            <p:cNvSpPr/>
            <p:nvPr/>
          </p:nvSpPr>
          <p:spPr bwMode="auto">
            <a:xfrm>
              <a:off x="1950010" y="4512238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1" name="Line 98"/>
            <p:cNvSpPr>
              <a:spLocks noChangeShapeType="1"/>
            </p:cNvSpPr>
            <p:nvPr/>
          </p:nvSpPr>
          <p:spPr bwMode="auto">
            <a:xfrm flipV="1">
              <a:off x="1950010" y="4512238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2" name="Freeform 99"/>
            <p:cNvSpPr/>
            <p:nvPr/>
          </p:nvSpPr>
          <p:spPr bwMode="auto">
            <a:xfrm>
              <a:off x="1942619" y="4508016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3" name="Freeform 100"/>
            <p:cNvSpPr/>
            <p:nvPr/>
          </p:nvSpPr>
          <p:spPr bwMode="auto">
            <a:xfrm>
              <a:off x="1885612" y="4401390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4" name="Line 101"/>
            <p:cNvSpPr>
              <a:spLocks noChangeShapeType="1"/>
            </p:cNvSpPr>
            <p:nvPr/>
          </p:nvSpPr>
          <p:spPr bwMode="auto">
            <a:xfrm flipH="1" flipV="1">
              <a:off x="1885612" y="4401390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5" name="Freeform 102"/>
            <p:cNvSpPr/>
            <p:nvPr/>
          </p:nvSpPr>
          <p:spPr bwMode="auto">
            <a:xfrm>
              <a:off x="1879278" y="4395056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6" name="Freeform 103"/>
            <p:cNvSpPr/>
            <p:nvPr/>
          </p:nvSpPr>
          <p:spPr bwMode="auto">
            <a:xfrm>
              <a:off x="2142145" y="4309545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7" name="Line 104"/>
            <p:cNvSpPr>
              <a:spLocks noChangeShapeType="1"/>
            </p:cNvSpPr>
            <p:nvPr/>
          </p:nvSpPr>
          <p:spPr bwMode="auto">
            <a:xfrm flipH="1">
              <a:off x="2142145" y="4309545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8" name="Freeform 105"/>
            <p:cNvSpPr/>
            <p:nvPr/>
          </p:nvSpPr>
          <p:spPr bwMode="auto">
            <a:xfrm>
              <a:off x="2133700" y="4306378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09" name="Freeform 106"/>
            <p:cNvSpPr/>
            <p:nvPr/>
          </p:nvSpPr>
          <p:spPr bwMode="auto">
            <a:xfrm>
              <a:off x="2153758" y="4459454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10" name="Line 107"/>
            <p:cNvSpPr>
              <a:spLocks noChangeShapeType="1"/>
            </p:cNvSpPr>
            <p:nvPr/>
          </p:nvSpPr>
          <p:spPr bwMode="auto">
            <a:xfrm flipH="1" flipV="1">
              <a:off x="2153758" y="4459454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11" name="Freeform 108"/>
            <p:cNvSpPr/>
            <p:nvPr/>
          </p:nvSpPr>
          <p:spPr bwMode="auto">
            <a:xfrm>
              <a:off x="2147423" y="4453120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312" name="그룹 68"/>
          <p:cNvGrpSpPr/>
          <p:nvPr/>
        </p:nvGrpSpPr>
        <p:grpSpPr>
          <a:xfrm>
            <a:off x="6778879" y="2350348"/>
            <a:ext cx="556924" cy="711944"/>
            <a:chOff x="4247344" y="1672477"/>
            <a:chExt cx="495627" cy="633585"/>
          </a:xfrm>
        </p:grpSpPr>
        <p:sp>
          <p:nvSpPr>
            <p:cNvPr id="313" name="모서리가 둥근 직사각형 486"/>
            <p:cNvSpPr/>
            <p:nvPr/>
          </p:nvSpPr>
          <p:spPr>
            <a:xfrm>
              <a:off x="4335564" y="1857524"/>
              <a:ext cx="221136" cy="279319"/>
            </a:xfrm>
            <a:custGeom>
              <a:avLst/>
              <a:gdLst/>
              <a:ahLst/>
              <a:cxnLst/>
              <a:rect l="l" t="t" r="r" b="b"/>
              <a:pathLst>
                <a:path w="221136" h="279319">
                  <a:moveTo>
                    <a:pt x="58708" y="0"/>
                  </a:moveTo>
                  <a:lnTo>
                    <a:pt x="162430" y="0"/>
                  </a:lnTo>
                  <a:cubicBezTo>
                    <a:pt x="179010" y="0"/>
                    <a:pt x="192450" y="13440"/>
                    <a:pt x="192450" y="30020"/>
                  </a:cubicBezTo>
                  <a:lnTo>
                    <a:pt x="192449" y="30020"/>
                  </a:lnTo>
                  <a:cubicBezTo>
                    <a:pt x="192449" y="46600"/>
                    <a:pt x="179009" y="60040"/>
                    <a:pt x="162429" y="60040"/>
                  </a:cubicBezTo>
                  <a:lnTo>
                    <a:pt x="156283" y="60040"/>
                  </a:lnTo>
                  <a:lnTo>
                    <a:pt x="156283" y="167503"/>
                  </a:lnTo>
                  <a:lnTo>
                    <a:pt x="221136" y="279319"/>
                  </a:lnTo>
                  <a:lnTo>
                    <a:pt x="0" y="279319"/>
                  </a:lnTo>
                  <a:lnTo>
                    <a:pt x="64853" y="167503"/>
                  </a:lnTo>
                  <a:lnTo>
                    <a:pt x="64853" y="60039"/>
                  </a:lnTo>
                  <a:lnTo>
                    <a:pt x="58708" y="60039"/>
                  </a:lnTo>
                  <a:cubicBezTo>
                    <a:pt x="42128" y="60039"/>
                    <a:pt x="28689" y="46599"/>
                    <a:pt x="28688" y="30020"/>
                  </a:cubicBezTo>
                  <a:cubicBezTo>
                    <a:pt x="28689" y="13440"/>
                    <a:pt x="42128" y="0"/>
                    <a:pt x="58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14" name="Freeform 47"/>
            <p:cNvSpPr>
              <a:spLocks noEditPoints="1"/>
            </p:cNvSpPr>
            <p:nvPr/>
          </p:nvSpPr>
          <p:spPr bwMode="auto">
            <a:xfrm>
              <a:off x="4334206" y="1844924"/>
              <a:ext cx="227375" cy="259310"/>
            </a:xfrm>
            <a:custGeom>
              <a:avLst/>
              <a:gdLst>
                <a:gd name="T0" fmla="*/ 0 w 536"/>
                <a:gd name="T1" fmla="*/ 608 h 608"/>
                <a:gd name="T2" fmla="*/ 130 w 536"/>
                <a:gd name="T3" fmla="*/ 194 h 608"/>
                <a:gd name="T4" fmla="*/ 120 w 536"/>
                <a:gd name="T5" fmla="*/ 194 h 608"/>
                <a:gd name="T6" fmla="*/ 101 w 536"/>
                <a:gd name="T7" fmla="*/ 190 h 608"/>
                <a:gd name="T8" fmla="*/ 83 w 536"/>
                <a:gd name="T9" fmla="*/ 182 h 608"/>
                <a:gd name="T10" fmla="*/ 68 w 536"/>
                <a:gd name="T11" fmla="*/ 173 h 608"/>
                <a:gd name="T12" fmla="*/ 55 w 536"/>
                <a:gd name="T13" fmla="*/ 158 h 608"/>
                <a:gd name="T14" fmla="*/ 45 w 536"/>
                <a:gd name="T15" fmla="*/ 143 h 608"/>
                <a:gd name="T16" fmla="*/ 37 w 536"/>
                <a:gd name="T17" fmla="*/ 126 h 608"/>
                <a:gd name="T18" fmla="*/ 33 w 536"/>
                <a:gd name="T19" fmla="*/ 107 h 608"/>
                <a:gd name="T20" fmla="*/ 33 w 536"/>
                <a:gd name="T21" fmla="*/ 98 h 608"/>
                <a:gd name="T22" fmla="*/ 35 w 536"/>
                <a:gd name="T23" fmla="*/ 78 h 608"/>
                <a:gd name="T24" fmla="*/ 41 w 536"/>
                <a:gd name="T25" fmla="*/ 60 h 608"/>
                <a:gd name="T26" fmla="*/ 50 w 536"/>
                <a:gd name="T27" fmla="*/ 43 h 608"/>
                <a:gd name="T28" fmla="*/ 62 w 536"/>
                <a:gd name="T29" fmla="*/ 29 h 608"/>
                <a:gd name="T30" fmla="*/ 76 w 536"/>
                <a:gd name="T31" fmla="*/ 17 h 608"/>
                <a:gd name="T32" fmla="*/ 93 w 536"/>
                <a:gd name="T33" fmla="*/ 7 h 608"/>
                <a:gd name="T34" fmla="*/ 111 w 536"/>
                <a:gd name="T35" fmla="*/ 3 h 608"/>
                <a:gd name="T36" fmla="*/ 131 w 536"/>
                <a:gd name="T37" fmla="*/ 0 h 608"/>
                <a:gd name="T38" fmla="*/ 405 w 536"/>
                <a:gd name="T39" fmla="*/ 0 h 608"/>
                <a:gd name="T40" fmla="*/ 425 w 536"/>
                <a:gd name="T41" fmla="*/ 3 h 608"/>
                <a:gd name="T42" fmla="*/ 443 w 536"/>
                <a:gd name="T43" fmla="*/ 7 h 608"/>
                <a:gd name="T44" fmla="*/ 460 w 536"/>
                <a:gd name="T45" fmla="*/ 17 h 608"/>
                <a:gd name="T46" fmla="*/ 474 w 536"/>
                <a:gd name="T47" fmla="*/ 29 h 608"/>
                <a:gd name="T48" fmla="*/ 486 w 536"/>
                <a:gd name="T49" fmla="*/ 43 h 608"/>
                <a:gd name="T50" fmla="*/ 495 w 536"/>
                <a:gd name="T51" fmla="*/ 60 h 608"/>
                <a:gd name="T52" fmla="*/ 500 w 536"/>
                <a:gd name="T53" fmla="*/ 78 h 608"/>
                <a:gd name="T54" fmla="*/ 502 w 536"/>
                <a:gd name="T55" fmla="*/ 98 h 608"/>
                <a:gd name="T56" fmla="*/ 502 w 536"/>
                <a:gd name="T57" fmla="*/ 107 h 608"/>
                <a:gd name="T58" fmla="*/ 498 w 536"/>
                <a:gd name="T59" fmla="*/ 126 h 608"/>
                <a:gd name="T60" fmla="*/ 490 w 536"/>
                <a:gd name="T61" fmla="*/ 143 h 608"/>
                <a:gd name="T62" fmla="*/ 481 w 536"/>
                <a:gd name="T63" fmla="*/ 158 h 608"/>
                <a:gd name="T64" fmla="*/ 468 w 536"/>
                <a:gd name="T65" fmla="*/ 173 h 608"/>
                <a:gd name="T66" fmla="*/ 452 w 536"/>
                <a:gd name="T67" fmla="*/ 182 h 608"/>
                <a:gd name="T68" fmla="*/ 435 w 536"/>
                <a:gd name="T69" fmla="*/ 190 h 608"/>
                <a:gd name="T70" fmla="*/ 416 w 536"/>
                <a:gd name="T71" fmla="*/ 194 h 608"/>
                <a:gd name="T72" fmla="*/ 406 w 536"/>
                <a:gd name="T73" fmla="*/ 385 h 608"/>
                <a:gd name="T74" fmla="*/ 87 w 536"/>
                <a:gd name="T75" fmla="*/ 558 h 608"/>
                <a:gd name="T76" fmla="*/ 356 w 536"/>
                <a:gd name="T77" fmla="*/ 398 h 608"/>
                <a:gd name="T78" fmla="*/ 405 w 536"/>
                <a:gd name="T79" fmla="*/ 144 h 608"/>
                <a:gd name="T80" fmla="*/ 414 w 536"/>
                <a:gd name="T81" fmla="*/ 144 h 608"/>
                <a:gd name="T82" fmla="*/ 432 w 536"/>
                <a:gd name="T83" fmla="*/ 137 h 608"/>
                <a:gd name="T84" fmla="*/ 444 w 536"/>
                <a:gd name="T85" fmla="*/ 124 h 608"/>
                <a:gd name="T86" fmla="*/ 451 w 536"/>
                <a:gd name="T87" fmla="*/ 107 h 608"/>
                <a:gd name="T88" fmla="*/ 452 w 536"/>
                <a:gd name="T89" fmla="*/ 98 h 608"/>
                <a:gd name="T90" fmla="*/ 449 w 536"/>
                <a:gd name="T91" fmla="*/ 79 h 608"/>
                <a:gd name="T92" fmla="*/ 438 w 536"/>
                <a:gd name="T93" fmla="*/ 64 h 608"/>
                <a:gd name="T94" fmla="*/ 424 w 536"/>
                <a:gd name="T95" fmla="*/ 54 h 608"/>
                <a:gd name="T96" fmla="*/ 405 w 536"/>
                <a:gd name="T97" fmla="*/ 50 h 608"/>
                <a:gd name="T98" fmla="*/ 131 w 536"/>
                <a:gd name="T99" fmla="*/ 50 h 608"/>
                <a:gd name="T100" fmla="*/ 112 w 536"/>
                <a:gd name="T101" fmla="*/ 54 h 608"/>
                <a:gd name="T102" fmla="*/ 96 w 536"/>
                <a:gd name="T103" fmla="*/ 64 h 608"/>
                <a:gd name="T104" fmla="*/ 87 w 536"/>
                <a:gd name="T105" fmla="*/ 79 h 608"/>
                <a:gd name="T106" fmla="*/ 83 w 536"/>
                <a:gd name="T107" fmla="*/ 98 h 608"/>
                <a:gd name="T108" fmla="*/ 84 w 536"/>
                <a:gd name="T109" fmla="*/ 107 h 608"/>
                <a:gd name="T110" fmla="*/ 92 w 536"/>
                <a:gd name="T111" fmla="*/ 124 h 608"/>
                <a:gd name="T112" fmla="*/ 103 w 536"/>
                <a:gd name="T113" fmla="*/ 137 h 608"/>
                <a:gd name="T114" fmla="*/ 121 w 536"/>
                <a:gd name="T115" fmla="*/ 144 h 608"/>
                <a:gd name="T116" fmla="*/ 179 w 536"/>
                <a:gd name="T117" fmla="*/ 144 h 608"/>
                <a:gd name="T118" fmla="*/ 87 w 536"/>
                <a:gd name="T119" fmla="*/ 55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6" h="608">
                  <a:moveTo>
                    <a:pt x="536" y="608"/>
                  </a:moveTo>
                  <a:lnTo>
                    <a:pt x="0" y="608"/>
                  </a:lnTo>
                  <a:lnTo>
                    <a:pt x="130" y="385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20" y="194"/>
                  </a:lnTo>
                  <a:lnTo>
                    <a:pt x="111" y="193"/>
                  </a:lnTo>
                  <a:lnTo>
                    <a:pt x="101" y="190"/>
                  </a:lnTo>
                  <a:lnTo>
                    <a:pt x="92" y="187"/>
                  </a:lnTo>
                  <a:lnTo>
                    <a:pt x="83" y="182"/>
                  </a:lnTo>
                  <a:lnTo>
                    <a:pt x="76" y="177"/>
                  </a:lnTo>
                  <a:lnTo>
                    <a:pt x="68" y="173"/>
                  </a:lnTo>
                  <a:lnTo>
                    <a:pt x="62" y="165"/>
                  </a:lnTo>
                  <a:lnTo>
                    <a:pt x="55" y="158"/>
                  </a:lnTo>
                  <a:lnTo>
                    <a:pt x="50" y="151"/>
                  </a:lnTo>
                  <a:lnTo>
                    <a:pt x="45" y="143"/>
                  </a:lnTo>
                  <a:lnTo>
                    <a:pt x="41" y="135"/>
                  </a:lnTo>
                  <a:lnTo>
                    <a:pt x="37" y="126"/>
                  </a:lnTo>
                  <a:lnTo>
                    <a:pt x="35" y="117"/>
                  </a:lnTo>
                  <a:lnTo>
                    <a:pt x="33" y="107"/>
                  </a:lnTo>
                  <a:lnTo>
                    <a:pt x="33" y="98"/>
                  </a:lnTo>
                  <a:lnTo>
                    <a:pt x="33" y="98"/>
                  </a:lnTo>
                  <a:lnTo>
                    <a:pt x="33" y="87"/>
                  </a:lnTo>
                  <a:lnTo>
                    <a:pt x="35" y="78"/>
                  </a:lnTo>
                  <a:lnTo>
                    <a:pt x="37" y="68"/>
                  </a:lnTo>
                  <a:lnTo>
                    <a:pt x="41" y="60"/>
                  </a:lnTo>
                  <a:lnTo>
                    <a:pt x="45" y="51"/>
                  </a:lnTo>
                  <a:lnTo>
                    <a:pt x="50" y="43"/>
                  </a:lnTo>
                  <a:lnTo>
                    <a:pt x="55" y="36"/>
                  </a:lnTo>
                  <a:lnTo>
                    <a:pt x="62" y="29"/>
                  </a:lnTo>
                  <a:lnTo>
                    <a:pt x="69" y="23"/>
                  </a:lnTo>
                  <a:lnTo>
                    <a:pt x="76" y="17"/>
                  </a:lnTo>
                  <a:lnTo>
                    <a:pt x="84" y="12"/>
                  </a:lnTo>
                  <a:lnTo>
                    <a:pt x="93" y="7"/>
                  </a:lnTo>
                  <a:lnTo>
                    <a:pt x="101" y="5"/>
                  </a:lnTo>
                  <a:lnTo>
                    <a:pt x="111" y="3"/>
                  </a:lnTo>
                  <a:lnTo>
                    <a:pt x="120" y="0"/>
                  </a:lnTo>
                  <a:lnTo>
                    <a:pt x="1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6" y="0"/>
                  </a:lnTo>
                  <a:lnTo>
                    <a:pt x="425" y="3"/>
                  </a:lnTo>
                  <a:lnTo>
                    <a:pt x="435" y="5"/>
                  </a:lnTo>
                  <a:lnTo>
                    <a:pt x="443" y="7"/>
                  </a:lnTo>
                  <a:lnTo>
                    <a:pt x="451" y="12"/>
                  </a:lnTo>
                  <a:lnTo>
                    <a:pt x="460" y="17"/>
                  </a:lnTo>
                  <a:lnTo>
                    <a:pt x="467" y="23"/>
                  </a:lnTo>
                  <a:lnTo>
                    <a:pt x="474" y="29"/>
                  </a:lnTo>
                  <a:lnTo>
                    <a:pt x="480" y="36"/>
                  </a:lnTo>
                  <a:lnTo>
                    <a:pt x="486" y="43"/>
                  </a:lnTo>
                  <a:lnTo>
                    <a:pt x="490" y="51"/>
                  </a:lnTo>
                  <a:lnTo>
                    <a:pt x="495" y="60"/>
                  </a:lnTo>
                  <a:lnTo>
                    <a:pt x="498" y="68"/>
                  </a:lnTo>
                  <a:lnTo>
                    <a:pt x="500" y="78"/>
                  </a:lnTo>
                  <a:lnTo>
                    <a:pt x="502" y="87"/>
                  </a:lnTo>
                  <a:lnTo>
                    <a:pt x="502" y="98"/>
                  </a:lnTo>
                  <a:lnTo>
                    <a:pt x="502" y="98"/>
                  </a:lnTo>
                  <a:lnTo>
                    <a:pt x="502" y="107"/>
                  </a:lnTo>
                  <a:lnTo>
                    <a:pt x="500" y="117"/>
                  </a:lnTo>
                  <a:lnTo>
                    <a:pt x="498" y="126"/>
                  </a:lnTo>
                  <a:lnTo>
                    <a:pt x="495" y="135"/>
                  </a:lnTo>
                  <a:lnTo>
                    <a:pt x="490" y="143"/>
                  </a:lnTo>
                  <a:lnTo>
                    <a:pt x="486" y="151"/>
                  </a:lnTo>
                  <a:lnTo>
                    <a:pt x="481" y="158"/>
                  </a:lnTo>
                  <a:lnTo>
                    <a:pt x="474" y="165"/>
                  </a:lnTo>
                  <a:lnTo>
                    <a:pt x="468" y="173"/>
                  </a:lnTo>
                  <a:lnTo>
                    <a:pt x="460" y="177"/>
                  </a:lnTo>
                  <a:lnTo>
                    <a:pt x="452" y="182"/>
                  </a:lnTo>
                  <a:lnTo>
                    <a:pt x="444" y="187"/>
                  </a:lnTo>
                  <a:lnTo>
                    <a:pt x="435" y="190"/>
                  </a:lnTo>
                  <a:lnTo>
                    <a:pt x="425" y="193"/>
                  </a:lnTo>
                  <a:lnTo>
                    <a:pt x="416" y="194"/>
                  </a:lnTo>
                  <a:lnTo>
                    <a:pt x="406" y="194"/>
                  </a:lnTo>
                  <a:lnTo>
                    <a:pt x="406" y="385"/>
                  </a:lnTo>
                  <a:lnTo>
                    <a:pt x="536" y="608"/>
                  </a:lnTo>
                  <a:close/>
                  <a:moveTo>
                    <a:pt x="87" y="558"/>
                  </a:moveTo>
                  <a:lnTo>
                    <a:pt x="449" y="558"/>
                  </a:lnTo>
                  <a:lnTo>
                    <a:pt x="356" y="398"/>
                  </a:lnTo>
                  <a:lnTo>
                    <a:pt x="356" y="144"/>
                  </a:lnTo>
                  <a:lnTo>
                    <a:pt x="405" y="144"/>
                  </a:lnTo>
                  <a:lnTo>
                    <a:pt x="405" y="144"/>
                  </a:lnTo>
                  <a:lnTo>
                    <a:pt x="414" y="144"/>
                  </a:lnTo>
                  <a:lnTo>
                    <a:pt x="424" y="140"/>
                  </a:lnTo>
                  <a:lnTo>
                    <a:pt x="432" y="137"/>
                  </a:lnTo>
                  <a:lnTo>
                    <a:pt x="438" y="131"/>
                  </a:lnTo>
                  <a:lnTo>
                    <a:pt x="444" y="124"/>
                  </a:lnTo>
                  <a:lnTo>
                    <a:pt x="449" y="116"/>
                  </a:lnTo>
                  <a:lnTo>
                    <a:pt x="451" y="107"/>
                  </a:lnTo>
                  <a:lnTo>
                    <a:pt x="452" y="98"/>
                  </a:lnTo>
                  <a:lnTo>
                    <a:pt x="452" y="98"/>
                  </a:lnTo>
                  <a:lnTo>
                    <a:pt x="451" y="88"/>
                  </a:lnTo>
                  <a:lnTo>
                    <a:pt x="449" y="79"/>
                  </a:lnTo>
                  <a:lnTo>
                    <a:pt x="444" y="70"/>
                  </a:lnTo>
                  <a:lnTo>
                    <a:pt x="438" y="64"/>
                  </a:lnTo>
                  <a:lnTo>
                    <a:pt x="432" y="59"/>
                  </a:lnTo>
                  <a:lnTo>
                    <a:pt x="424" y="54"/>
                  </a:lnTo>
                  <a:lnTo>
                    <a:pt x="414" y="51"/>
                  </a:lnTo>
                  <a:lnTo>
                    <a:pt x="405" y="50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1" y="51"/>
                  </a:lnTo>
                  <a:lnTo>
                    <a:pt x="112" y="54"/>
                  </a:lnTo>
                  <a:lnTo>
                    <a:pt x="103" y="59"/>
                  </a:lnTo>
                  <a:lnTo>
                    <a:pt x="96" y="64"/>
                  </a:lnTo>
                  <a:lnTo>
                    <a:pt x="92" y="70"/>
                  </a:lnTo>
                  <a:lnTo>
                    <a:pt x="87" y="79"/>
                  </a:lnTo>
                  <a:lnTo>
                    <a:pt x="84" y="88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4" y="107"/>
                  </a:lnTo>
                  <a:lnTo>
                    <a:pt x="87" y="116"/>
                  </a:lnTo>
                  <a:lnTo>
                    <a:pt x="92" y="124"/>
                  </a:lnTo>
                  <a:lnTo>
                    <a:pt x="96" y="131"/>
                  </a:lnTo>
                  <a:lnTo>
                    <a:pt x="103" y="137"/>
                  </a:lnTo>
                  <a:lnTo>
                    <a:pt x="112" y="140"/>
                  </a:lnTo>
                  <a:lnTo>
                    <a:pt x="121" y="144"/>
                  </a:lnTo>
                  <a:lnTo>
                    <a:pt x="131" y="144"/>
                  </a:lnTo>
                  <a:lnTo>
                    <a:pt x="179" y="144"/>
                  </a:lnTo>
                  <a:lnTo>
                    <a:pt x="179" y="398"/>
                  </a:lnTo>
                  <a:lnTo>
                    <a:pt x="87" y="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15" name="Freeform 48"/>
            <p:cNvSpPr/>
            <p:nvPr/>
          </p:nvSpPr>
          <p:spPr bwMode="auto">
            <a:xfrm>
              <a:off x="4257563" y="2092738"/>
              <a:ext cx="380662" cy="203105"/>
            </a:xfrm>
            <a:custGeom>
              <a:avLst/>
              <a:gdLst>
                <a:gd name="T0" fmla="*/ 671 w 894"/>
                <a:gd name="T1" fmla="*/ 0 h 475"/>
                <a:gd name="T2" fmla="*/ 223 w 894"/>
                <a:gd name="T3" fmla="*/ 0 h 475"/>
                <a:gd name="T4" fmla="*/ 15 w 894"/>
                <a:gd name="T5" fmla="*/ 359 h 475"/>
                <a:gd name="T6" fmla="*/ 15 w 894"/>
                <a:gd name="T7" fmla="*/ 359 h 475"/>
                <a:gd name="T8" fmla="*/ 9 w 894"/>
                <a:gd name="T9" fmla="*/ 371 h 475"/>
                <a:gd name="T10" fmla="*/ 5 w 894"/>
                <a:gd name="T11" fmla="*/ 382 h 475"/>
                <a:gd name="T12" fmla="*/ 2 w 894"/>
                <a:gd name="T13" fmla="*/ 393 h 475"/>
                <a:gd name="T14" fmla="*/ 0 w 894"/>
                <a:gd name="T15" fmla="*/ 404 h 475"/>
                <a:gd name="T16" fmla="*/ 0 w 894"/>
                <a:gd name="T17" fmla="*/ 415 h 475"/>
                <a:gd name="T18" fmla="*/ 1 w 894"/>
                <a:gd name="T19" fmla="*/ 424 h 475"/>
                <a:gd name="T20" fmla="*/ 3 w 894"/>
                <a:gd name="T21" fmla="*/ 433 h 475"/>
                <a:gd name="T22" fmla="*/ 8 w 894"/>
                <a:gd name="T23" fmla="*/ 441 h 475"/>
                <a:gd name="T24" fmla="*/ 13 w 894"/>
                <a:gd name="T25" fmla="*/ 449 h 475"/>
                <a:gd name="T26" fmla="*/ 19 w 894"/>
                <a:gd name="T27" fmla="*/ 455 h 475"/>
                <a:gd name="T28" fmla="*/ 27 w 894"/>
                <a:gd name="T29" fmla="*/ 461 h 475"/>
                <a:gd name="T30" fmla="*/ 37 w 894"/>
                <a:gd name="T31" fmla="*/ 466 h 475"/>
                <a:gd name="T32" fmla="*/ 46 w 894"/>
                <a:gd name="T33" fmla="*/ 471 h 475"/>
                <a:gd name="T34" fmla="*/ 58 w 894"/>
                <a:gd name="T35" fmla="*/ 473 h 475"/>
                <a:gd name="T36" fmla="*/ 70 w 894"/>
                <a:gd name="T37" fmla="*/ 475 h 475"/>
                <a:gd name="T38" fmla="*/ 83 w 894"/>
                <a:gd name="T39" fmla="*/ 475 h 475"/>
                <a:gd name="T40" fmla="*/ 811 w 894"/>
                <a:gd name="T41" fmla="*/ 475 h 475"/>
                <a:gd name="T42" fmla="*/ 811 w 894"/>
                <a:gd name="T43" fmla="*/ 475 h 475"/>
                <a:gd name="T44" fmla="*/ 824 w 894"/>
                <a:gd name="T45" fmla="*/ 475 h 475"/>
                <a:gd name="T46" fmla="*/ 836 w 894"/>
                <a:gd name="T47" fmla="*/ 473 h 475"/>
                <a:gd name="T48" fmla="*/ 848 w 894"/>
                <a:gd name="T49" fmla="*/ 471 h 475"/>
                <a:gd name="T50" fmla="*/ 857 w 894"/>
                <a:gd name="T51" fmla="*/ 466 h 475"/>
                <a:gd name="T52" fmla="*/ 867 w 894"/>
                <a:gd name="T53" fmla="*/ 461 h 475"/>
                <a:gd name="T54" fmla="*/ 874 w 894"/>
                <a:gd name="T55" fmla="*/ 455 h 475"/>
                <a:gd name="T56" fmla="*/ 881 w 894"/>
                <a:gd name="T57" fmla="*/ 449 h 475"/>
                <a:gd name="T58" fmla="*/ 886 w 894"/>
                <a:gd name="T59" fmla="*/ 441 h 475"/>
                <a:gd name="T60" fmla="*/ 890 w 894"/>
                <a:gd name="T61" fmla="*/ 433 h 475"/>
                <a:gd name="T62" fmla="*/ 893 w 894"/>
                <a:gd name="T63" fmla="*/ 424 h 475"/>
                <a:gd name="T64" fmla="*/ 894 w 894"/>
                <a:gd name="T65" fmla="*/ 415 h 475"/>
                <a:gd name="T66" fmla="*/ 894 w 894"/>
                <a:gd name="T67" fmla="*/ 404 h 475"/>
                <a:gd name="T68" fmla="*/ 891 w 894"/>
                <a:gd name="T69" fmla="*/ 393 h 475"/>
                <a:gd name="T70" fmla="*/ 889 w 894"/>
                <a:gd name="T71" fmla="*/ 382 h 475"/>
                <a:gd name="T72" fmla="*/ 884 w 894"/>
                <a:gd name="T73" fmla="*/ 371 h 475"/>
                <a:gd name="T74" fmla="*/ 878 w 894"/>
                <a:gd name="T75" fmla="*/ 359 h 475"/>
                <a:gd name="T76" fmla="*/ 671 w 894"/>
                <a:gd name="T7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4" h="475">
                  <a:moveTo>
                    <a:pt x="671" y="0"/>
                  </a:moveTo>
                  <a:lnTo>
                    <a:pt x="223" y="0"/>
                  </a:lnTo>
                  <a:lnTo>
                    <a:pt x="15" y="359"/>
                  </a:lnTo>
                  <a:lnTo>
                    <a:pt x="15" y="359"/>
                  </a:lnTo>
                  <a:lnTo>
                    <a:pt x="9" y="371"/>
                  </a:lnTo>
                  <a:lnTo>
                    <a:pt x="5" y="382"/>
                  </a:lnTo>
                  <a:lnTo>
                    <a:pt x="2" y="393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1" y="424"/>
                  </a:lnTo>
                  <a:lnTo>
                    <a:pt x="3" y="433"/>
                  </a:lnTo>
                  <a:lnTo>
                    <a:pt x="8" y="441"/>
                  </a:lnTo>
                  <a:lnTo>
                    <a:pt x="13" y="449"/>
                  </a:lnTo>
                  <a:lnTo>
                    <a:pt x="19" y="455"/>
                  </a:lnTo>
                  <a:lnTo>
                    <a:pt x="27" y="461"/>
                  </a:lnTo>
                  <a:lnTo>
                    <a:pt x="37" y="466"/>
                  </a:lnTo>
                  <a:lnTo>
                    <a:pt x="46" y="471"/>
                  </a:lnTo>
                  <a:lnTo>
                    <a:pt x="58" y="473"/>
                  </a:lnTo>
                  <a:lnTo>
                    <a:pt x="70" y="475"/>
                  </a:lnTo>
                  <a:lnTo>
                    <a:pt x="83" y="475"/>
                  </a:lnTo>
                  <a:lnTo>
                    <a:pt x="811" y="475"/>
                  </a:lnTo>
                  <a:lnTo>
                    <a:pt x="811" y="475"/>
                  </a:lnTo>
                  <a:lnTo>
                    <a:pt x="824" y="475"/>
                  </a:lnTo>
                  <a:lnTo>
                    <a:pt x="836" y="473"/>
                  </a:lnTo>
                  <a:lnTo>
                    <a:pt x="848" y="471"/>
                  </a:lnTo>
                  <a:lnTo>
                    <a:pt x="857" y="466"/>
                  </a:lnTo>
                  <a:lnTo>
                    <a:pt x="867" y="461"/>
                  </a:lnTo>
                  <a:lnTo>
                    <a:pt x="874" y="455"/>
                  </a:lnTo>
                  <a:lnTo>
                    <a:pt x="881" y="449"/>
                  </a:lnTo>
                  <a:lnTo>
                    <a:pt x="886" y="441"/>
                  </a:lnTo>
                  <a:lnTo>
                    <a:pt x="890" y="433"/>
                  </a:lnTo>
                  <a:lnTo>
                    <a:pt x="893" y="424"/>
                  </a:lnTo>
                  <a:lnTo>
                    <a:pt x="894" y="415"/>
                  </a:lnTo>
                  <a:lnTo>
                    <a:pt x="894" y="404"/>
                  </a:lnTo>
                  <a:lnTo>
                    <a:pt x="891" y="393"/>
                  </a:lnTo>
                  <a:lnTo>
                    <a:pt x="889" y="382"/>
                  </a:lnTo>
                  <a:lnTo>
                    <a:pt x="884" y="371"/>
                  </a:lnTo>
                  <a:lnTo>
                    <a:pt x="878" y="35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16" name="Freeform 49"/>
            <p:cNvSpPr>
              <a:spLocks noEditPoints="1"/>
            </p:cNvSpPr>
            <p:nvPr/>
          </p:nvSpPr>
          <p:spPr bwMode="auto">
            <a:xfrm>
              <a:off x="4247344" y="2082519"/>
              <a:ext cx="401100" cy="223543"/>
            </a:xfrm>
            <a:custGeom>
              <a:avLst/>
              <a:gdLst>
                <a:gd name="T0" fmla="*/ 108 w 944"/>
                <a:gd name="T1" fmla="*/ 525 h 525"/>
                <a:gd name="T2" fmla="*/ 91 w 944"/>
                <a:gd name="T3" fmla="*/ 525 h 525"/>
                <a:gd name="T4" fmla="*/ 62 w 944"/>
                <a:gd name="T5" fmla="*/ 518 h 525"/>
                <a:gd name="T6" fmla="*/ 38 w 944"/>
                <a:gd name="T7" fmla="*/ 506 h 525"/>
                <a:gd name="T8" fmla="*/ 19 w 944"/>
                <a:gd name="T9" fmla="*/ 490 h 525"/>
                <a:gd name="T10" fmla="*/ 11 w 944"/>
                <a:gd name="T11" fmla="*/ 479 h 525"/>
                <a:gd name="T12" fmla="*/ 2 w 944"/>
                <a:gd name="T13" fmla="*/ 455 h 525"/>
                <a:gd name="T14" fmla="*/ 0 w 944"/>
                <a:gd name="T15" fmla="*/ 428 h 525"/>
                <a:gd name="T16" fmla="*/ 6 w 944"/>
                <a:gd name="T17" fmla="*/ 401 h 525"/>
                <a:gd name="T18" fmla="*/ 19 w 944"/>
                <a:gd name="T19" fmla="*/ 371 h 525"/>
                <a:gd name="T20" fmla="*/ 710 w 944"/>
                <a:gd name="T21" fmla="*/ 0 h 525"/>
                <a:gd name="T22" fmla="*/ 925 w 944"/>
                <a:gd name="T23" fmla="*/ 371 h 525"/>
                <a:gd name="T24" fmla="*/ 938 w 944"/>
                <a:gd name="T25" fmla="*/ 401 h 525"/>
                <a:gd name="T26" fmla="*/ 944 w 944"/>
                <a:gd name="T27" fmla="*/ 428 h 525"/>
                <a:gd name="T28" fmla="*/ 941 w 944"/>
                <a:gd name="T29" fmla="*/ 455 h 525"/>
                <a:gd name="T30" fmla="*/ 933 w 944"/>
                <a:gd name="T31" fmla="*/ 479 h 525"/>
                <a:gd name="T32" fmla="*/ 925 w 944"/>
                <a:gd name="T33" fmla="*/ 490 h 525"/>
                <a:gd name="T34" fmla="*/ 906 w 944"/>
                <a:gd name="T35" fmla="*/ 506 h 525"/>
                <a:gd name="T36" fmla="*/ 881 w 944"/>
                <a:gd name="T37" fmla="*/ 518 h 525"/>
                <a:gd name="T38" fmla="*/ 852 w 944"/>
                <a:gd name="T39" fmla="*/ 525 h 525"/>
                <a:gd name="T40" fmla="*/ 836 w 944"/>
                <a:gd name="T41" fmla="*/ 525 h 525"/>
                <a:gd name="T42" fmla="*/ 63 w 944"/>
                <a:gd name="T43" fmla="*/ 396 h 525"/>
                <a:gd name="T44" fmla="*/ 58 w 944"/>
                <a:gd name="T45" fmla="*/ 404 h 525"/>
                <a:gd name="T46" fmla="*/ 52 w 944"/>
                <a:gd name="T47" fmla="*/ 421 h 525"/>
                <a:gd name="T48" fmla="*/ 50 w 944"/>
                <a:gd name="T49" fmla="*/ 435 h 525"/>
                <a:gd name="T50" fmla="*/ 52 w 944"/>
                <a:gd name="T51" fmla="*/ 448 h 525"/>
                <a:gd name="T52" fmla="*/ 55 w 944"/>
                <a:gd name="T53" fmla="*/ 454 h 525"/>
                <a:gd name="T54" fmla="*/ 63 w 944"/>
                <a:gd name="T55" fmla="*/ 464 h 525"/>
                <a:gd name="T56" fmla="*/ 75 w 944"/>
                <a:gd name="T57" fmla="*/ 469 h 525"/>
                <a:gd name="T58" fmla="*/ 90 w 944"/>
                <a:gd name="T59" fmla="*/ 474 h 525"/>
                <a:gd name="T60" fmla="*/ 108 w 944"/>
                <a:gd name="T61" fmla="*/ 475 h 525"/>
                <a:gd name="T62" fmla="*/ 836 w 944"/>
                <a:gd name="T63" fmla="*/ 475 h 525"/>
                <a:gd name="T64" fmla="*/ 854 w 944"/>
                <a:gd name="T65" fmla="*/ 474 h 525"/>
                <a:gd name="T66" fmla="*/ 869 w 944"/>
                <a:gd name="T67" fmla="*/ 469 h 525"/>
                <a:gd name="T68" fmla="*/ 881 w 944"/>
                <a:gd name="T69" fmla="*/ 464 h 525"/>
                <a:gd name="T70" fmla="*/ 889 w 944"/>
                <a:gd name="T71" fmla="*/ 454 h 525"/>
                <a:gd name="T72" fmla="*/ 892 w 944"/>
                <a:gd name="T73" fmla="*/ 448 h 525"/>
                <a:gd name="T74" fmla="*/ 894 w 944"/>
                <a:gd name="T75" fmla="*/ 435 h 525"/>
                <a:gd name="T76" fmla="*/ 892 w 944"/>
                <a:gd name="T77" fmla="*/ 421 h 525"/>
                <a:gd name="T78" fmla="*/ 886 w 944"/>
                <a:gd name="T79" fmla="*/ 404 h 525"/>
                <a:gd name="T80" fmla="*/ 681 w 944"/>
                <a:gd name="T81" fmla="*/ 5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4" h="525">
                  <a:moveTo>
                    <a:pt x="836" y="525"/>
                  </a:moveTo>
                  <a:lnTo>
                    <a:pt x="108" y="525"/>
                  </a:lnTo>
                  <a:lnTo>
                    <a:pt x="108" y="525"/>
                  </a:lnTo>
                  <a:lnTo>
                    <a:pt x="91" y="525"/>
                  </a:lnTo>
                  <a:lnTo>
                    <a:pt x="76" y="523"/>
                  </a:lnTo>
                  <a:lnTo>
                    <a:pt x="62" y="518"/>
                  </a:lnTo>
                  <a:lnTo>
                    <a:pt x="50" y="513"/>
                  </a:lnTo>
                  <a:lnTo>
                    <a:pt x="38" y="506"/>
                  </a:lnTo>
                  <a:lnTo>
                    <a:pt x="27" y="499"/>
                  </a:lnTo>
                  <a:lnTo>
                    <a:pt x="19" y="490"/>
                  </a:lnTo>
                  <a:lnTo>
                    <a:pt x="11" y="479"/>
                  </a:lnTo>
                  <a:lnTo>
                    <a:pt x="11" y="479"/>
                  </a:lnTo>
                  <a:lnTo>
                    <a:pt x="6" y="467"/>
                  </a:lnTo>
                  <a:lnTo>
                    <a:pt x="2" y="455"/>
                  </a:lnTo>
                  <a:lnTo>
                    <a:pt x="0" y="442"/>
                  </a:lnTo>
                  <a:lnTo>
                    <a:pt x="0" y="428"/>
                  </a:lnTo>
                  <a:lnTo>
                    <a:pt x="2" y="415"/>
                  </a:lnTo>
                  <a:lnTo>
                    <a:pt x="6" y="401"/>
                  </a:lnTo>
                  <a:lnTo>
                    <a:pt x="12" y="385"/>
                  </a:lnTo>
                  <a:lnTo>
                    <a:pt x="19" y="371"/>
                  </a:lnTo>
                  <a:lnTo>
                    <a:pt x="234" y="0"/>
                  </a:lnTo>
                  <a:lnTo>
                    <a:pt x="710" y="0"/>
                  </a:lnTo>
                  <a:lnTo>
                    <a:pt x="925" y="371"/>
                  </a:lnTo>
                  <a:lnTo>
                    <a:pt x="925" y="371"/>
                  </a:lnTo>
                  <a:lnTo>
                    <a:pt x="932" y="385"/>
                  </a:lnTo>
                  <a:lnTo>
                    <a:pt x="938" y="401"/>
                  </a:lnTo>
                  <a:lnTo>
                    <a:pt x="941" y="415"/>
                  </a:lnTo>
                  <a:lnTo>
                    <a:pt x="944" y="428"/>
                  </a:lnTo>
                  <a:lnTo>
                    <a:pt x="944" y="442"/>
                  </a:lnTo>
                  <a:lnTo>
                    <a:pt x="941" y="455"/>
                  </a:lnTo>
                  <a:lnTo>
                    <a:pt x="938" y="467"/>
                  </a:lnTo>
                  <a:lnTo>
                    <a:pt x="933" y="479"/>
                  </a:lnTo>
                  <a:lnTo>
                    <a:pt x="933" y="479"/>
                  </a:lnTo>
                  <a:lnTo>
                    <a:pt x="925" y="490"/>
                  </a:lnTo>
                  <a:lnTo>
                    <a:pt x="916" y="499"/>
                  </a:lnTo>
                  <a:lnTo>
                    <a:pt x="906" y="506"/>
                  </a:lnTo>
                  <a:lnTo>
                    <a:pt x="894" y="513"/>
                  </a:lnTo>
                  <a:lnTo>
                    <a:pt x="881" y="518"/>
                  </a:lnTo>
                  <a:lnTo>
                    <a:pt x="867" y="523"/>
                  </a:lnTo>
                  <a:lnTo>
                    <a:pt x="852" y="525"/>
                  </a:lnTo>
                  <a:lnTo>
                    <a:pt x="836" y="525"/>
                  </a:lnTo>
                  <a:lnTo>
                    <a:pt x="836" y="525"/>
                  </a:lnTo>
                  <a:close/>
                  <a:moveTo>
                    <a:pt x="262" y="50"/>
                  </a:moveTo>
                  <a:lnTo>
                    <a:pt x="63" y="396"/>
                  </a:lnTo>
                  <a:lnTo>
                    <a:pt x="63" y="396"/>
                  </a:lnTo>
                  <a:lnTo>
                    <a:pt x="58" y="404"/>
                  </a:lnTo>
                  <a:lnTo>
                    <a:pt x="55" y="412"/>
                  </a:lnTo>
                  <a:lnTo>
                    <a:pt x="52" y="421"/>
                  </a:lnTo>
                  <a:lnTo>
                    <a:pt x="50" y="428"/>
                  </a:lnTo>
                  <a:lnTo>
                    <a:pt x="50" y="435"/>
                  </a:lnTo>
                  <a:lnTo>
                    <a:pt x="50" y="442"/>
                  </a:lnTo>
                  <a:lnTo>
                    <a:pt x="52" y="448"/>
                  </a:lnTo>
                  <a:lnTo>
                    <a:pt x="55" y="454"/>
                  </a:lnTo>
                  <a:lnTo>
                    <a:pt x="55" y="454"/>
                  </a:lnTo>
                  <a:lnTo>
                    <a:pt x="58" y="459"/>
                  </a:lnTo>
                  <a:lnTo>
                    <a:pt x="63" y="464"/>
                  </a:lnTo>
                  <a:lnTo>
                    <a:pt x="68" y="467"/>
                  </a:lnTo>
                  <a:lnTo>
                    <a:pt x="75" y="469"/>
                  </a:lnTo>
                  <a:lnTo>
                    <a:pt x="82" y="472"/>
                  </a:lnTo>
                  <a:lnTo>
                    <a:pt x="90" y="474"/>
                  </a:lnTo>
                  <a:lnTo>
                    <a:pt x="99" y="475"/>
                  </a:lnTo>
                  <a:lnTo>
                    <a:pt x="108" y="475"/>
                  </a:lnTo>
                  <a:lnTo>
                    <a:pt x="836" y="475"/>
                  </a:lnTo>
                  <a:lnTo>
                    <a:pt x="836" y="475"/>
                  </a:lnTo>
                  <a:lnTo>
                    <a:pt x="845" y="475"/>
                  </a:lnTo>
                  <a:lnTo>
                    <a:pt x="854" y="474"/>
                  </a:lnTo>
                  <a:lnTo>
                    <a:pt x="862" y="472"/>
                  </a:lnTo>
                  <a:lnTo>
                    <a:pt x="869" y="469"/>
                  </a:lnTo>
                  <a:lnTo>
                    <a:pt x="876" y="467"/>
                  </a:lnTo>
                  <a:lnTo>
                    <a:pt x="881" y="464"/>
                  </a:lnTo>
                  <a:lnTo>
                    <a:pt x="886" y="459"/>
                  </a:lnTo>
                  <a:lnTo>
                    <a:pt x="889" y="454"/>
                  </a:lnTo>
                  <a:lnTo>
                    <a:pt x="889" y="454"/>
                  </a:lnTo>
                  <a:lnTo>
                    <a:pt x="892" y="448"/>
                  </a:lnTo>
                  <a:lnTo>
                    <a:pt x="893" y="442"/>
                  </a:lnTo>
                  <a:lnTo>
                    <a:pt x="894" y="435"/>
                  </a:lnTo>
                  <a:lnTo>
                    <a:pt x="893" y="428"/>
                  </a:lnTo>
                  <a:lnTo>
                    <a:pt x="892" y="421"/>
                  </a:lnTo>
                  <a:lnTo>
                    <a:pt x="889" y="412"/>
                  </a:lnTo>
                  <a:lnTo>
                    <a:pt x="886" y="404"/>
                  </a:lnTo>
                  <a:lnTo>
                    <a:pt x="881" y="396"/>
                  </a:lnTo>
                  <a:lnTo>
                    <a:pt x="681" y="50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17" name="Freeform 66"/>
            <p:cNvSpPr/>
            <p:nvPr/>
          </p:nvSpPr>
          <p:spPr bwMode="auto">
            <a:xfrm>
              <a:off x="4617787" y="1855143"/>
              <a:ext cx="80476" cy="252923"/>
            </a:xfrm>
            <a:custGeom>
              <a:avLst/>
              <a:gdLst>
                <a:gd name="T0" fmla="*/ 111 w 188"/>
                <a:gd name="T1" fmla="*/ 593 h 593"/>
                <a:gd name="T2" fmla="*/ 111 w 188"/>
                <a:gd name="T3" fmla="*/ 593 h 593"/>
                <a:gd name="T4" fmla="*/ 115 w 188"/>
                <a:gd name="T5" fmla="*/ 593 h 593"/>
                <a:gd name="T6" fmla="*/ 119 w 188"/>
                <a:gd name="T7" fmla="*/ 592 h 593"/>
                <a:gd name="T8" fmla="*/ 124 w 188"/>
                <a:gd name="T9" fmla="*/ 589 h 593"/>
                <a:gd name="T10" fmla="*/ 126 w 188"/>
                <a:gd name="T11" fmla="*/ 587 h 593"/>
                <a:gd name="T12" fmla="*/ 129 w 188"/>
                <a:gd name="T13" fmla="*/ 583 h 593"/>
                <a:gd name="T14" fmla="*/ 131 w 188"/>
                <a:gd name="T15" fmla="*/ 580 h 593"/>
                <a:gd name="T16" fmla="*/ 132 w 188"/>
                <a:gd name="T17" fmla="*/ 576 h 593"/>
                <a:gd name="T18" fmla="*/ 132 w 188"/>
                <a:gd name="T19" fmla="*/ 571 h 593"/>
                <a:gd name="T20" fmla="*/ 132 w 188"/>
                <a:gd name="T21" fmla="*/ 567 h 593"/>
                <a:gd name="T22" fmla="*/ 132 w 188"/>
                <a:gd name="T23" fmla="*/ 567 h 593"/>
                <a:gd name="T24" fmla="*/ 144 w 188"/>
                <a:gd name="T25" fmla="*/ 560 h 593"/>
                <a:gd name="T26" fmla="*/ 155 w 188"/>
                <a:gd name="T27" fmla="*/ 552 h 593"/>
                <a:gd name="T28" fmla="*/ 164 w 188"/>
                <a:gd name="T29" fmla="*/ 543 h 593"/>
                <a:gd name="T30" fmla="*/ 172 w 188"/>
                <a:gd name="T31" fmla="*/ 532 h 593"/>
                <a:gd name="T32" fmla="*/ 178 w 188"/>
                <a:gd name="T33" fmla="*/ 520 h 593"/>
                <a:gd name="T34" fmla="*/ 183 w 188"/>
                <a:gd name="T35" fmla="*/ 509 h 593"/>
                <a:gd name="T36" fmla="*/ 187 w 188"/>
                <a:gd name="T37" fmla="*/ 495 h 593"/>
                <a:gd name="T38" fmla="*/ 188 w 188"/>
                <a:gd name="T39" fmla="*/ 481 h 593"/>
                <a:gd name="T40" fmla="*/ 188 w 188"/>
                <a:gd name="T41" fmla="*/ 0 h 593"/>
                <a:gd name="T42" fmla="*/ 2 w 188"/>
                <a:gd name="T43" fmla="*/ 0 h 593"/>
                <a:gd name="T44" fmla="*/ 0 w 188"/>
                <a:gd name="T45" fmla="*/ 481 h 593"/>
                <a:gd name="T46" fmla="*/ 0 w 188"/>
                <a:gd name="T47" fmla="*/ 481 h 593"/>
                <a:gd name="T48" fmla="*/ 2 w 188"/>
                <a:gd name="T49" fmla="*/ 495 h 593"/>
                <a:gd name="T50" fmla="*/ 5 w 188"/>
                <a:gd name="T51" fmla="*/ 509 h 593"/>
                <a:gd name="T52" fmla="*/ 10 w 188"/>
                <a:gd name="T53" fmla="*/ 520 h 593"/>
                <a:gd name="T54" fmla="*/ 16 w 188"/>
                <a:gd name="T55" fmla="*/ 532 h 593"/>
                <a:gd name="T56" fmla="*/ 24 w 188"/>
                <a:gd name="T57" fmla="*/ 543 h 593"/>
                <a:gd name="T58" fmla="*/ 34 w 188"/>
                <a:gd name="T59" fmla="*/ 552 h 593"/>
                <a:gd name="T60" fmla="*/ 44 w 188"/>
                <a:gd name="T61" fmla="*/ 560 h 593"/>
                <a:gd name="T62" fmla="*/ 56 w 188"/>
                <a:gd name="T63" fmla="*/ 567 h 593"/>
                <a:gd name="T64" fmla="*/ 56 w 188"/>
                <a:gd name="T65" fmla="*/ 571 h 593"/>
                <a:gd name="T66" fmla="*/ 56 w 188"/>
                <a:gd name="T67" fmla="*/ 571 h 593"/>
                <a:gd name="T68" fmla="*/ 56 w 188"/>
                <a:gd name="T69" fmla="*/ 576 h 593"/>
                <a:gd name="T70" fmla="*/ 57 w 188"/>
                <a:gd name="T71" fmla="*/ 580 h 593"/>
                <a:gd name="T72" fmla="*/ 60 w 188"/>
                <a:gd name="T73" fmla="*/ 583 h 593"/>
                <a:gd name="T74" fmla="*/ 62 w 188"/>
                <a:gd name="T75" fmla="*/ 587 h 593"/>
                <a:gd name="T76" fmla="*/ 66 w 188"/>
                <a:gd name="T77" fmla="*/ 589 h 593"/>
                <a:gd name="T78" fmla="*/ 69 w 188"/>
                <a:gd name="T79" fmla="*/ 592 h 593"/>
                <a:gd name="T80" fmla="*/ 73 w 188"/>
                <a:gd name="T81" fmla="*/ 593 h 593"/>
                <a:gd name="T82" fmla="*/ 77 w 188"/>
                <a:gd name="T83" fmla="*/ 593 h 593"/>
                <a:gd name="T84" fmla="*/ 111 w 188"/>
                <a:gd name="T85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593">
                  <a:moveTo>
                    <a:pt x="111" y="593"/>
                  </a:moveTo>
                  <a:lnTo>
                    <a:pt x="111" y="593"/>
                  </a:lnTo>
                  <a:lnTo>
                    <a:pt x="115" y="593"/>
                  </a:lnTo>
                  <a:lnTo>
                    <a:pt x="119" y="592"/>
                  </a:lnTo>
                  <a:lnTo>
                    <a:pt x="124" y="589"/>
                  </a:lnTo>
                  <a:lnTo>
                    <a:pt x="126" y="587"/>
                  </a:lnTo>
                  <a:lnTo>
                    <a:pt x="129" y="583"/>
                  </a:lnTo>
                  <a:lnTo>
                    <a:pt x="131" y="580"/>
                  </a:lnTo>
                  <a:lnTo>
                    <a:pt x="132" y="576"/>
                  </a:lnTo>
                  <a:lnTo>
                    <a:pt x="132" y="571"/>
                  </a:lnTo>
                  <a:lnTo>
                    <a:pt x="132" y="567"/>
                  </a:lnTo>
                  <a:lnTo>
                    <a:pt x="132" y="567"/>
                  </a:lnTo>
                  <a:lnTo>
                    <a:pt x="144" y="560"/>
                  </a:lnTo>
                  <a:lnTo>
                    <a:pt x="155" y="552"/>
                  </a:lnTo>
                  <a:lnTo>
                    <a:pt x="164" y="543"/>
                  </a:lnTo>
                  <a:lnTo>
                    <a:pt x="172" y="532"/>
                  </a:lnTo>
                  <a:lnTo>
                    <a:pt x="178" y="520"/>
                  </a:lnTo>
                  <a:lnTo>
                    <a:pt x="183" y="509"/>
                  </a:lnTo>
                  <a:lnTo>
                    <a:pt x="187" y="495"/>
                  </a:lnTo>
                  <a:lnTo>
                    <a:pt x="188" y="481"/>
                  </a:lnTo>
                  <a:lnTo>
                    <a:pt x="188" y="0"/>
                  </a:lnTo>
                  <a:lnTo>
                    <a:pt x="2" y="0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95"/>
                  </a:lnTo>
                  <a:lnTo>
                    <a:pt x="5" y="509"/>
                  </a:lnTo>
                  <a:lnTo>
                    <a:pt x="10" y="520"/>
                  </a:lnTo>
                  <a:lnTo>
                    <a:pt x="16" y="532"/>
                  </a:lnTo>
                  <a:lnTo>
                    <a:pt x="24" y="543"/>
                  </a:lnTo>
                  <a:lnTo>
                    <a:pt x="34" y="552"/>
                  </a:lnTo>
                  <a:lnTo>
                    <a:pt x="44" y="560"/>
                  </a:lnTo>
                  <a:lnTo>
                    <a:pt x="56" y="567"/>
                  </a:lnTo>
                  <a:lnTo>
                    <a:pt x="56" y="571"/>
                  </a:lnTo>
                  <a:lnTo>
                    <a:pt x="56" y="571"/>
                  </a:lnTo>
                  <a:lnTo>
                    <a:pt x="56" y="576"/>
                  </a:lnTo>
                  <a:lnTo>
                    <a:pt x="57" y="580"/>
                  </a:lnTo>
                  <a:lnTo>
                    <a:pt x="60" y="583"/>
                  </a:lnTo>
                  <a:lnTo>
                    <a:pt x="62" y="587"/>
                  </a:lnTo>
                  <a:lnTo>
                    <a:pt x="66" y="589"/>
                  </a:lnTo>
                  <a:lnTo>
                    <a:pt x="69" y="592"/>
                  </a:lnTo>
                  <a:lnTo>
                    <a:pt x="73" y="593"/>
                  </a:lnTo>
                  <a:lnTo>
                    <a:pt x="77" y="593"/>
                  </a:lnTo>
                  <a:lnTo>
                    <a:pt x="111" y="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18" name="Freeform 67"/>
            <p:cNvSpPr>
              <a:spLocks noEditPoints="1"/>
            </p:cNvSpPr>
            <p:nvPr/>
          </p:nvSpPr>
          <p:spPr bwMode="auto">
            <a:xfrm>
              <a:off x="4607568" y="1844924"/>
              <a:ext cx="100914" cy="274639"/>
            </a:xfrm>
            <a:custGeom>
              <a:avLst/>
              <a:gdLst>
                <a:gd name="T0" fmla="*/ 0 w 239"/>
                <a:gd name="T1" fmla="*/ 0 h 645"/>
                <a:gd name="T2" fmla="*/ 239 w 239"/>
                <a:gd name="T3" fmla="*/ 507 h 645"/>
                <a:gd name="T4" fmla="*/ 238 w 239"/>
                <a:gd name="T5" fmla="*/ 523 h 645"/>
                <a:gd name="T6" fmla="*/ 230 w 239"/>
                <a:gd name="T7" fmla="*/ 551 h 645"/>
                <a:gd name="T8" fmla="*/ 215 w 239"/>
                <a:gd name="T9" fmla="*/ 577 h 645"/>
                <a:gd name="T10" fmla="*/ 194 w 239"/>
                <a:gd name="T11" fmla="*/ 600 h 645"/>
                <a:gd name="T12" fmla="*/ 182 w 239"/>
                <a:gd name="T13" fmla="*/ 608 h 645"/>
                <a:gd name="T14" fmla="*/ 176 w 239"/>
                <a:gd name="T15" fmla="*/ 622 h 645"/>
                <a:gd name="T16" fmla="*/ 165 w 239"/>
                <a:gd name="T17" fmla="*/ 634 h 645"/>
                <a:gd name="T18" fmla="*/ 152 w 239"/>
                <a:gd name="T19" fmla="*/ 641 h 645"/>
                <a:gd name="T20" fmla="*/ 136 w 239"/>
                <a:gd name="T21" fmla="*/ 645 h 645"/>
                <a:gd name="T22" fmla="*/ 102 w 239"/>
                <a:gd name="T23" fmla="*/ 645 h 645"/>
                <a:gd name="T24" fmla="*/ 87 w 239"/>
                <a:gd name="T25" fmla="*/ 641 h 645"/>
                <a:gd name="T26" fmla="*/ 73 w 239"/>
                <a:gd name="T27" fmla="*/ 634 h 645"/>
                <a:gd name="T28" fmla="*/ 62 w 239"/>
                <a:gd name="T29" fmla="*/ 622 h 645"/>
                <a:gd name="T30" fmla="*/ 56 w 239"/>
                <a:gd name="T31" fmla="*/ 608 h 645"/>
                <a:gd name="T32" fmla="*/ 44 w 239"/>
                <a:gd name="T33" fmla="*/ 600 h 645"/>
                <a:gd name="T34" fmla="*/ 24 w 239"/>
                <a:gd name="T35" fmla="*/ 577 h 645"/>
                <a:gd name="T36" fmla="*/ 9 w 239"/>
                <a:gd name="T37" fmla="*/ 551 h 645"/>
                <a:gd name="T38" fmla="*/ 2 w 239"/>
                <a:gd name="T39" fmla="*/ 523 h 645"/>
                <a:gd name="T40" fmla="*/ 0 w 239"/>
                <a:gd name="T41" fmla="*/ 507 h 645"/>
                <a:gd name="T42" fmla="*/ 51 w 239"/>
                <a:gd name="T43" fmla="*/ 507 h 645"/>
                <a:gd name="T44" fmla="*/ 53 w 239"/>
                <a:gd name="T45" fmla="*/ 517 h 645"/>
                <a:gd name="T46" fmla="*/ 57 w 239"/>
                <a:gd name="T47" fmla="*/ 536 h 645"/>
                <a:gd name="T48" fmla="*/ 68 w 239"/>
                <a:gd name="T49" fmla="*/ 551 h 645"/>
                <a:gd name="T50" fmla="*/ 82 w 239"/>
                <a:gd name="T51" fmla="*/ 564 h 645"/>
                <a:gd name="T52" fmla="*/ 107 w 239"/>
                <a:gd name="T53" fmla="*/ 576 h 645"/>
                <a:gd name="T54" fmla="*/ 132 w 239"/>
                <a:gd name="T55" fmla="*/ 593 h 645"/>
                <a:gd name="T56" fmla="*/ 148 w 239"/>
                <a:gd name="T57" fmla="*/ 569 h 645"/>
                <a:gd name="T58" fmla="*/ 156 w 239"/>
                <a:gd name="T59" fmla="*/ 564 h 645"/>
                <a:gd name="T60" fmla="*/ 170 w 239"/>
                <a:gd name="T61" fmla="*/ 551 h 645"/>
                <a:gd name="T62" fmla="*/ 181 w 239"/>
                <a:gd name="T63" fmla="*/ 536 h 645"/>
                <a:gd name="T64" fmla="*/ 187 w 239"/>
                <a:gd name="T65" fmla="*/ 517 h 645"/>
                <a:gd name="T66" fmla="*/ 187 w 239"/>
                <a:gd name="T67" fmla="*/ 5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9" h="645">
                  <a:moveTo>
                    <a:pt x="0" y="507"/>
                  </a:moveTo>
                  <a:lnTo>
                    <a:pt x="0" y="0"/>
                  </a:lnTo>
                  <a:lnTo>
                    <a:pt x="239" y="0"/>
                  </a:lnTo>
                  <a:lnTo>
                    <a:pt x="239" y="507"/>
                  </a:lnTo>
                  <a:lnTo>
                    <a:pt x="239" y="507"/>
                  </a:lnTo>
                  <a:lnTo>
                    <a:pt x="238" y="523"/>
                  </a:lnTo>
                  <a:lnTo>
                    <a:pt x="234" y="537"/>
                  </a:lnTo>
                  <a:lnTo>
                    <a:pt x="230" y="551"/>
                  </a:lnTo>
                  <a:lnTo>
                    <a:pt x="224" y="565"/>
                  </a:lnTo>
                  <a:lnTo>
                    <a:pt x="215" y="577"/>
                  </a:lnTo>
                  <a:lnTo>
                    <a:pt x="206" y="589"/>
                  </a:lnTo>
                  <a:lnTo>
                    <a:pt x="194" y="600"/>
                  </a:lnTo>
                  <a:lnTo>
                    <a:pt x="182" y="608"/>
                  </a:lnTo>
                  <a:lnTo>
                    <a:pt x="182" y="608"/>
                  </a:lnTo>
                  <a:lnTo>
                    <a:pt x="180" y="615"/>
                  </a:lnTo>
                  <a:lnTo>
                    <a:pt x="176" y="622"/>
                  </a:lnTo>
                  <a:lnTo>
                    <a:pt x="171" y="628"/>
                  </a:lnTo>
                  <a:lnTo>
                    <a:pt x="165" y="634"/>
                  </a:lnTo>
                  <a:lnTo>
                    <a:pt x="159" y="639"/>
                  </a:lnTo>
                  <a:lnTo>
                    <a:pt x="152" y="641"/>
                  </a:lnTo>
                  <a:lnTo>
                    <a:pt x="144" y="644"/>
                  </a:lnTo>
                  <a:lnTo>
                    <a:pt x="136" y="645"/>
                  </a:lnTo>
                  <a:lnTo>
                    <a:pt x="102" y="645"/>
                  </a:lnTo>
                  <a:lnTo>
                    <a:pt x="102" y="645"/>
                  </a:lnTo>
                  <a:lnTo>
                    <a:pt x="94" y="644"/>
                  </a:lnTo>
                  <a:lnTo>
                    <a:pt x="87" y="641"/>
                  </a:lnTo>
                  <a:lnTo>
                    <a:pt x="80" y="639"/>
                  </a:lnTo>
                  <a:lnTo>
                    <a:pt x="73" y="634"/>
                  </a:lnTo>
                  <a:lnTo>
                    <a:pt x="67" y="628"/>
                  </a:lnTo>
                  <a:lnTo>
                    <a:pt x="62" y="622"/>
                  </a:lnTo>
                  <a:lnTo>
                    <a:pt x="59" y="615"/>
                  </a:lnTo>
                  <a:lnTo>
                    <a:pt x="56" y="608"/>
                  </a:lnTo>
                  <a:lnTo>
                    <a:pt x="56" y="608"/>
                  </a:lnTo>
                  <a:lnTo>
                    <a:pt x="44" y="600"/>
                  </a:lnTo>
                  <a:lnTo>
                    <a:pt x="34" y="589"/>
                  </a:lnTo>
                  <a:lnTo>
                    <a:pt x="24" y="577"/>
                  </a:lnTo>
                  <a:lnTo>
                    <a:pt x="16" y="565"/>
                  </a:lnTo>
                  <a:lnTo>
                    <a:pt x="9" y="551"/>
                  </a:lnTo>
                  <a:lnTo>
                    <a:pt x="4" y="537"/>
                  </a:lnTo>
                  <a:lnTo>
                    <a:pt x="2" y="523"/>
                  </a:lnTo>
                  <a:lnTo>
                    <a:pt x="0" y="507"/>
                  </a:lnTo>
                  <a:lnTo>
                    <a:pt x="0" y="507"/>
                  </a:lnTo>
                  <a:close/>
                  <a:moveTo>
                    <a:pt x="51" y="51"/>
                  </a:moveTo>
                  <a:lnTo>
                    <a:pt x="51" y="507"/>
                  </a:lnTo>
                  <a:lnTo>
                    <a:pt x="51" y="507"/>
                  </a:lnTo>
                  <a:lnTo>
                    <a:pt x="53" y="517"/>
                  </a:lnTo>
                  <a:lnTo>
                    <a:pt x="54" y="526"/>
                  </a:lnTo>
                  <a:lnTo>
                    <a:pt x="57" y="536"/>
                  </a:lnTo>
                  <a:lnTo>
                    <a:pt x="62" y="544"/>
                  </a:lnTo>
                  <a:lnTo>
                    <a:pt x="68" y="551"/>
                  </a:lnTo>
                  <a:lnTo>
                    <a:pt x="75" y="558"/>
                  </a:lnTo>
                  <a:lnTo>
                    <a:pt x="82" y="564"/>
                  </a:lnTo>
                  <a:lnTo>
                    <a:pt x="92" y="569"/>
                  </a:lnTo>
                  <a:lnTo>
                    <a:pt x="107" y="576"/>
                  </a:lnTo>
                  <a:lnTo>
                    <a:pt x="107" y="593"/>
                  </a:lnTo>
                  <a:lnTo>
                    <a:pt x="132" y="593"/>
                  </a:lnTo>
                  <a:lnTo>
                    <a:pt x="132" y="576"/>
                  </a:lnTo>
                  <a:lnTo>
                    <a:pt x="148" y="569"/>
                  </a:lnTo>
                  <a:lnTo>
                    <a:pt x="148" y="569"/>
                  </a:lnTo>
                  <a:lnTo>
                    <a:pt x="156" y="564"/>
                  </a:lnTo>
                  <a:lnTo>
                    <a:pt x="163" y="558"/>
                  </a:lnTo>
                  <a:lnTo>
                    <a:pt x="170" y="551"/>
                  </a:lnTo>
                  <a:lnTo>
                    <a:pt x="176" y="544"/>
                  </a:lnTo>
                  <a:lnTo>
                    <a:pt x="181" y="536"/>
                  </a:lnTo>
                  <a:lnTo>
                    <a:pt x="184" y="526"/>
                  </a:lnTo>
                  <a:lnTo>
                    <a:pt x="187" y="517"/>
                  </a:lnTo>
                  <a:lnTo>
                    <a:pt x="187" y="507"/>
                  </a:lnTo>
                  <a:lnTo>
                    <a:pt x="187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19" name="Freeform 68"/>
            <p:cNvSpPr/>
            <p:nvPr/>
          </p:nvSpPr>
          <p:spPr bwMode="auto">
            <a:xfrm>
              <a:off x="4619064" y="1682696"/>
              <a:ext cx="79198" cy="126462"/>
            </a:xfrm>
            <a:custGeom>
              <a:avLst/>
              <a:gdLst>
                <a:gd name="T0" fmla="*/ 186 w 186"/>
                <a:gd name="T1" fmla="*/ 296 h 296"/>
                <a:gd name="T2" fmla="*/ 186 w 186"/>
                <a:gd name="T3" fmla="*/ 94 h 296"/>
                <a:gd name="T4" fmla="*/ 186 w 186"/>
                <a:gd name="T5" fmla="*/ 94 h 296"/>
                <a:gd name="T6" fmla="*/ 186 w 186"/>
                <a:gd name="T7" fmla="*/ 84 h 296"/>
                <a:gd name="T8" fmla="*/ 184 w 186"/>
                <a:gd name="T9" fmla="*/ 75 h 296"/>
                <a:gd name="T10" fmla="*/ 181 w 186"/>
                <a:gd name="T11" fmla="*/ 67 h 296"/>
                <a:gd name="T12" fmla="*/ 179 w 186"/>
                <a:gd name="T13" fmla="*/ 57 h 296"/>
                <a:gd name="T14" fmla="*/ 174 w 186"/>
                <a:gd name="T15" fmla="*/ 50 h 296"/>
                <a:gd name="T16" fmla="*/ 169 w 186"/>
                <a:gd name="T17" fmla="*/ 42 h 296"/>
                <a:gd name="T18" fmla="*/ 165 w 186"/>
                <a:gd name="T19" fmla="*/ 35 h 296"/>
                <a:gd name="T20" fmla="*/ 159 w 186"/>
                <a:gd name="T21" fmla="*/ 27 h 296"/>
                <a:gd name="T22" fmla="*/ 151 w 186"/>
                <a:gd name="T23" fmla="*/ 22 h 296"/>
                <a:gd name="T24" fmla="*/ 144 w 186"/>
                <a:gd name="T25" fmla="*/ 17 h 296"/>
                <a:gd name="T26" fmla="*/ 137 w 186"/>
                <a:gd name="T27" fmla="*/ 12 h 296"/>
                <a:gd name="T28" fmla="*/ 129 w 186"/>
                <a:gd name="T29" fmla="*/ 8 h 296"/>
                <a:gd name="T30" fmla="*/ 121 w 186"/>
                <a:gd name="T31" fmla="*/ 5 h 296"/>
                <a:gd name="T32" fmla="*/ 111 w 186"/>
                <a:gd name="T33" fmla="*/ 3 h 296"/>
                <a:gd name="T34" fmla="*/ 102 w 186"/>
                <a:gd name="T35" fmla="*/ 1 h 296"/>
                <a:gd name="T36" fmla="*/ 92 w 186"/>
                <a:gd name="T37" fmla="*/ 0 h 296"/>
                <a:gd name="T38" fmla="*/ 92 w 186"/>
                <a:gd name="T39" fmla="*/ 0 h 296"/>
                <a:gd name="T40" fmla="*/ 83 w 186"/>
                <a:gd name="T41" fmla="*/ 1 h 296"/>
                <a:gd name="T42" fmla="*/ 73 w 186"/>
                <a:gd name="T43" fmla="*/ 3 h 296"/>
                <a:gd name="T44" fmla="*/ 65 w 186"/>
                <a:gd name="T45" fmla="*/ 5 h 296"/>
                <a:gd name="T46" fmla="*/ 56 w 186"/>
                <a:gd name="T47" fmla="*/ 8 h 296"/>
                <a:gd name="T48" fmla="*/ 48 w 186"/>
                <a:gd name="T49" fmla="*/ 12 h 296"/>
                <a:gd name="T50" fmla="*/ 40 w 186"/>
                <a:gd name="T51" fmla="*/ 17 h 296"/>
                <a:gd name="T52" fmla="*/ 33 w 186"/>
                <a:gd name="T53" fmla="*/ 22 h 296"/>
                <a:gd name="T54" fmla="*/ 27 w 186"/>
                <a:gd name="T55" fmla="*/ 27 h 296"/>
                <a:gd name="T56" fmla="*/ 20 w 186"/>
                <a:gd name="T57" fmla="*/ 35 h 296"/>
                <a:gd name="T58" fmla="*/ 15 w 186"/>
                <a:gd name="T59" fmla="*/ 42 h 296"/>
                <a:gd name="T60" fmla="*/ 10 w 186"/>
                <a:gd name="T61" fmla="*/ 50 h 296"/>
                <a:gd name="T62" fmla="*/ 7 w 186"/>
                <a:gd name="T63" fmla="*/ 57 h 296"/>
                <a:gd name="T64" fmla="*/ 3 w 186"/>
                <a:gd name="T65" fmla="*/ 67 h 296"/>
                <a:gd name="T66" fmla="*/ 1 w 186"/>
                <a:gd name="T67" fmla="*/ 75 h 296"/>
                <a:gd name="T68" fmla="*/ 0 w 186"/>
                <a:gd name="T69" fmla="*/ 84 h 296"/>
                <a:gd name="T70" fmla="*/ 0 w 186"/>
                <a:gd name="T71" fmla="*/ 94 h 296"/>
                <a:gd name="T72" fmla="*/ 0 w 186"/>
                <a:gd name="T73" fmla="*/ 296 h 296"/>
                <a:gd name="T74" fmla="*/ 186 w 186"/>
                <a:gd name="T7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186" y="296"/>
                  </a:moveTo>
                  <a:lnTo>
                    <a:pt x="186" y="94"/>
                  </a:lnTo>
                  <a:lnTo>
                    <a:pt x="186" y="94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7"/>
                  </a:lnTo>
                  <a:lnTo>
                    <a:pt x="179" y="57"/>
                  </a:lnTo>
                  <a:lnTo>
                    <a:pt x="174" y="50"/>
                  </a:lnTo>
                  <a:lnTo>
                    <a:pt x="169" y="42"/>
                  </a:lnTo>
                  <a:lnTo>
                    <a:pt x="165" y="35"/>
                  </a:lnTo>
                  <a:lnTo>
                    <a:pt x="159" y="27"/>
                  </a:lnTo>
                  <a:lnTo>
                    <a:pt x="151" y="22"/>
                  </a:lnTo>
                  <a:lnTo>
                    <a:pt x="144" y="17"/>
                  </a:lnTo>
                  <a:lnTo>
                    <a:pt x="137" y="12"/>
                  </a:lnTo>
                  <a:lnTo>
                    <a:pt x="129" y="8"/>
                  </a:lnTo>
                  <a:lnTo>
                    <a:pt x="121" y="5"/>
                  </a:lnTo>
                  <a:lnTo>
                    <a:pt x="111" y="3"/>
                  </a:lnTo>
                  <a:lnTo>
                    <a:pt x="102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1"/>
                  </a:lnTo>
                  <a:lnTo>
                    <a:pt x="73" y="3"/>
                  </a:lnTo>
                  <a:lnTo>
                    <a:pt x="65" y="5"/>
                  </a:lnTo>
                  <a:lnTo>
                    <a:pt x="56" y="8"/>
                  </a:lnTo>
                  <a:lnTo>
                    <a:pt x="48" y="12"/>
                  </a:lnTo>
                  <a:lnTo>
                    <a:pt x="40" y="17"/>
                  </a:lnTo>
                  <a:lnTo>
                    <a:pt x="33" y="22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5" y="42"/>
                  </a:lnTo>
                  <a:lnTo>
                    <a:pt x="10" y="50"/>
                  </a:lnTo>
                  <a:lnTo>
                    <a:pt x="7" y="57"/>
                  </a:lnTo>
                  <a:lnTo>
                    <a:pt x="3" y="67"/>
                  </a:lnTo>
                  <a:lnTo>
                    <a:pt x="1" y="75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0" y="296"/>
                  </a:lnTo>
                  <a:lnTo>
                    <a:pt x="186" y="296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20" name="Freeform 69"/>
            <p:cNvSpPr>
              <a:spLocks noEditPoints="1"/>
            </p:cNvSpPr>
            <p:nvPr/>
          </p:nvSpPr>
          <p:spPr bwMode="auto">
            <a:xfrm>
              <a:off x="4607568" y="1672477"/>
              <a:ext cx="100914" cy="146900"/>
            </a:xfrm>
            <a:custGeom>
              <a:avLst/>
              <a:gdLst>
                <a:gd name="T0" fmla="*/ 0 w 239"/>
                <a:gd name="T1" fmla="*/ 347 h 347"/>
                <a:gd name="T2" fmla="*/ 0 w 239"/>
                <a:gd name="T3" fmla="*/ 119 h 347"/>
                <a:gd name="T4" fmla="*/ 0 w 239"/>
                <a:gd name="T5" fmla="*/ 119 h 347"/>
                <a:gd name="T6" fmla="*/ 0 w 239"/>
                <a:gd name="T7" fmla="*/ 107 h 347"/>
                <a:gd name="T8" fmla="*/ 3 w 239"/>
                <a:gd name="T9" fmla="*/ 95 h 347"/>
                <a:gd name="T10" fmla="*/ 5 w 239"/>
                <a:gd name="T11" fmla="*/ 83 h 347"/>
                <a:gd name="T12" fmla="*/ 10 w 239"/>
                <a:gd name="T13" fmla="*/ 73 h 347"/>
                <a:gd name="T14" fmla="*/ 15 w 239"/>
                <a:gd name="T15" fmla="*/ 62 h 347"/>
                <a:gd name="T16" fmla="*/ 21 w 239"/>
                <a:gd name="T17" fmla="*/ 52 h 347"/>
                <a:gd name="T18" fmla="*/ 28 w 239"/>
                <a:gd name="T19" fmla="*/ 43 h 347"/>
                <a:gd name="T20" fmla="*/ 35 w 239"/>
                <a:gd name="T21" fmla="*/ 35 h 347"/>
                <a:gd name="T22" fmla="*/ 43 w 239"/>
                <a:gd name="T23" fmla="*/ 28 h 347"/>
                <a:gd name="T24" fmla="*/ 53 w 239"/>
                <a:gd name="T25" fmla="*/ 20 h 347"/>
                <a:gd name="T26" fmla="*/ 62 w 239"/>
                <a:gd name="T27" fmla="*/ 14 h 347"/>
                <a:gd name="T28" fmla="*/ 73 w 239"/>
                <a:gd name="T29" fmla="*/ 10 h 347"/>
                <a:gd name="T30" fmla="*/ 83 w 239"/>
                <a:gd name="T31" fmla="*/ 5 h 347"/>
                <a:gd name="T32" fmla="*/ 95 w 239"/>
                <a:gd name="T33" fmla="*/ 3 h 347"/>
                <a:gd name="T34" fmla="*/ 107 w 239"/>
                <a:gd name="T35" fmla="*/ 0 h 347"/>
                <a:gd name="T36" fmla="*/ 119 w 239"/>
                <a:gd name="T37" fmla="*/ 0 h 347"/>
                <a:gd name="T38" fmla="*/ 119 w 239"/>
                <a:gd name="T39" fmla="*/ 0 h 347"/>
                <a:gd name="T40" fmla="*/ 131 w 239"/>
                <a:gd name="T41" fmla="*/ 0 h 347"/>
                <a:gd name="T42" fmla="*/ 143 w 239"/>
                <a:gd name="T43" fmla="*/ 3 h 347"/>
                <a:gd name="T44" fmla="*/ 155 w 239"/>
                <a:gd name="T45" fmla="*/ 5 h 347"/>
                <a:gd name="T46" fmla="*/ 165 w 239"/>
                <a:gd name="T47" fmla="*/ 10 h 347"/>
                <a:gd name="T48" fmla="*/ 176 w 239"/>
                <a:gd name="T49" fmla="*/ 14 h 347"/>
                <a:gd name="T50" fmla="*/ 186 w 239"/>
                <a:gd name="T51" fmla="*/ 20 h 347"/>
                <a:gd name="T52" fmla="*/ 195 w 239"/>
                <a:gd name="T53" fmla="*/ 28 h 347"/>
                <a:gd name="T54" fmla="*/ 203 w 239"/>
                <a:gd name="T55" fmla="*/ 35 h 347"/>
                <a:gd name="T56" fmla="*/ 212 w 239"/>
                <a:gd name="T57" fmla="*/ 43 h 347"/>
                <a:gd name="T58" fmla="*/ 218 w 239"/>
                <a:gd name="T59" fmla="*/ 52 h 347"/>
                <a:gd name="T60" fmla="*/ 224 w 239"/>
                <a:gd name="T61" fmla="*/ 62 h 347"/>
                <a:gd name="T62" fmla="*/ 230 w 239"/>
                <a:gd name="T63" fmla="*/ 73 h 347"/>
                <a:gd name="T64" fmla="*/ 233 w 239"/>
                <a:gd name="T65" fmla="*/ 83 h 347"/>
                <a:gd name="T66" fmla="*/ 235 w 239"/>
                <a:gd name="T67" fmla="*/ 95 h 347"/>
                <a:gd name="T68" fmla="*/ 238 w 239"/>
                <a:gd name="T69" fmla="*/ 107 h 347"/>
                <a:gd name="T70" fmla="*/ 239 w 239"/>
                <a:gd name="T71" fmla="*/ 119 h 347"/>
                <a:gd name="T72" fmla="*/ 239 w 239"/>
                <a:gd name="T73" fmla="*/ 347 h 347"/>
                <a:gd name="T74" fmla="*/ 0 w 239"/>
                <a:gd name="T75" fmla="*/ 347 h 347"/>
                <a:gd name="T76" fmla="*/ 187 w 239"/>
                <a:gd name="T77" fmla="*/ 119 h 347"/>
                <a:gd name="T78" fmla="*/ 187 w 239"/>
                <a:gd name="T79" fmla="*/ 119 h 347"/>
                <a:gd name="T80" fmla="*/ 186 w 239"/>
                <a:gd name="T81" fmla="*/ 106 h 347"/>
                <a:gd name="T82" fmla="*/ 182 w 239"/>
                <a:gd name="T83" fmla="*/ 93 h 347"/>
                <a:gd name="T84" fmla="*/ 176 w 239"/>
                <a:gd name="T85" fmla="*/ 81 h 347"/>
                <a:gd name="T86" fmla="*/ 168 w 239"/>
                <a:gd name="T87" fmla="*/ 71 h 347"/>
                <a:gd name="T88" fmla="*/ 157 w 239"/>
                <a:gd name="T89" fmla="*/ 63 h 347"/>
                <a:gd name="T90" fmla="*/ 145 w 239"/>
                <a:gd name="T91" fmla="*/ 56 h 347"/>
                <a:gd name="T92" fmla="*/ 133 w 239"/>
                <a:gd name="T93" fmla="*/ 52 h 347"/>
                <a:gd name="T94" fmla="*/ 119 w 239"/>
                <a:gd name="T95" fmla="*/ 51 h 347"/>
                <a:gd name="T96" fmla="*/ 119 w 239"/>
                <a:gd name="T97" fmla="*/ 51 h 347"/>
                <a:gd name="T98" fmla="*/ 106 w 239"/>
                <a:gd name="T99" fmla="*/ 52 h 347"/>
                <a:gd name="T100" fmla="*/ 93 w 239"/>
                <a:gd name="T101" fmla="*/ 56 h 347"/>
                <a:gd name="T102" fmla="*/ 81 w 239"/>
                <a:gd name="T103" fmla="*/ 63 h 347"/>
                <a:gd name="T104" fmla="*/ 72 w 239"/>
                <a:gd name="T105" fmla="*/ 71 h 347"/>
                <a:gd name="T106" fmla="*/ 63 w 239"/>
                <a:gd name="T107" fmla="*/ 81 h 347"/>
                <a:gd name="T108" fmla="*/ 57 w 239"/>
                <a:gd name="T109" fmla="*/ 93 h 347"/>
                <a:gd name="T110" fmla="*/ 53 w 239"/>
                <a:gd name="T111" fmla="*/ 106 h 347"/>
                <a:gd name="T112" fmla="*/ 51 w 239"/>
                <a:gd name="T113" fmla="*/ 119 h 347"/>
                <a:gd name="T114" fmla="*/ 51 w 239"/>
                <a:gd name="T115" fmla="*/ 296 h 347"/>
                <a:gd name="T116" fmla="*/ 187 w 239"/>
                <a:gd name="T117" fmla="*/ 296 h 347"/>
                <a:gd name="T118" fmla="*/ 187 w 239"/>
                <a:gd name="T119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" h="347">
                  <a:moveTo>
                    <a:pt x="0" y="347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07"/>
                  </a:lnTo>
                  <a:lnTo>
                    <a:pt x="3" y="95"/>
                  </a:lnTo>
                  <a:lnTo>
                    <a:pt x="5" y="83"/>
                  </a:lnTo>
                  <a:lnTo>
                    <a:pt x="10" y="73"/>
                  </a:lnTo>
                  <a:lnTo>
                    <a:pt x="15" y="62"/>
                  </a:lnTo>
                  <a:lnTo>
                    <a:pt x="21" y="52"/>
                  </a:lnTo>
                  <a:lnTo>
                    <a:pt x="28" y="43"/>
                  </a:lnTo>
                  <a:lnTo>
                    <a:pt x="35" y="35"/>
                  </a:lnTo>
                  <a:lnTo>
                    <a:pt x="43" y="28"/>
                  </a:lnTo>
                  <a:lnTo>
                    <a:pt x="53" y="20"/>
                  </a:lnTo>
                  <a:lnTo>
                    <a:pt x="62" y="14"/>
                  </a:lnTo>
                  <a:lnTo>
                    <a:pt x="73" y="10"/>
                  </a:lnTo>
                  <a:lnTo>
                    <a:pt x="83" y="5"/>
                  </a:lnTo>
                  <a:lnTo>
                    <a:pt x="95" y="3"/>
                  </a:lnTo>
                  <a:lnTo>
                    <a:pt x="107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1" y="0"/>
                  </a:lnTo>
                  <a:lnTo>
                    <a:pt x="143" y="3"/>
                  </a:lnTo>
                  <a:lnTo>
                    <a:pt x="155" y="5"/>
                  </a:lnTo>
                  <a:lnTo>
                    <a:pt x="165" y="10"/>
                  </a:lnTo>
                  <a:lnTo>
                    <a:pt x="176" y="14"/>
                  </a:lnTo>
                  <a:lnTo>
                    <a:pt x="186" y="20"/>
                  </a:lnTo>
                  <a:lnTo>
                    <a:pt x="195" y="28"/>
                  </a:lnTo>
                  <a:lnTo>
                    <a:pt x="203" y="35"/>
                  </a:lnTo>
                  <a:lnTo>
                    <a:pt x="212" y="43"/>
                  </a:lnTo>
                  <a:lnTo>
                    <a:pt x="218" y="52"/>
                  </a:lnTo>
                  <a:lnTo>
                    <a:pt x="224" y="62"/>
                  </a:lnTo>
                  <a:lnTo>
                    <a:pt x="230" y="73"/>
                  </a:lnTo>
                  <a:lnTo>
                    <a:pt x="233" y="83"/>
                  </a:lnTo>
                  <a:lnTo>
                    <a:pt x="235" y="95"/>
                  </a:lnTo>
                  <a:lnTo>
                    <a:pt x="238" y="107"/>
                  </a:lnTo>
                  <a:lnTo>
                    <a:pt x="239" y="119"/>
                  </a:lnTo>
                  <a:lnTo>
                    <a:pt x="239" y="347"/>
                  </a:lnTo>
                  <a:lnTo>
                    <a:pt x="0" y="347"/>
                  </a:lnTo>
                  <a:close/>
                  <a:moveTo>
                    <a:pt x="187" y="119"/>
                  </a:moveTo>
                  <a:lnTo>
                    <a:pt x="187" y="119"/>
                  </a:lnTo>
                  <a:lnTo>
                    <a:pt x="186" y="106"/>
                  </a:lnTo>
                  <a:lnTo>
                    <a:pt x="182" y="93"/>
                  </a:lnTo>
                  <a:lnTo>
                    <a:pt x="176" y="81"/>
                  </a:lnTo>
                  <a:lnTo>
                    <a:pt x="168" y="71"/>
                  </a:lnTo>
                  <a:lnTo>
                    <a:pt x="157" y="63"/>
                  </a:lnTo>
                  <a:lnTo>
                    <a:pt x="145" y="56"/>
                  </a:lnTo>
                  <a:lnTo>
                    <a:pt x="133" y="52"/>
                  </a:lnTo>
                  <a:lnTo>
                    <a:pt x="119" y="51"/>
                  </a:lnTo>
                  <a:lnTo>
                    <a:pt x="119" y="51"/>
                  </a:lnTo>
                  <a:lnTo>
                    <a:pt x="106" y="52"/>
                  </a:lnTo>
                  <a:lnTo>
                    <a:pt x="93" y="56"/>
                  </a:lnTo>
                  <a:lnTo>
                    <a:pt x="81" y="63"/>
                  </a:lnTo>
                  <a:lnTo>
                    <a:pt x="72" y="71"/>
                  </a:lnTo>
                  <a:lnTo>
                    <a:pt x="63" y="81"/>
                  </a:lnTo>
                  <a:lnTo>
                    <a:pt x="57" y="93"/>
                  </a:lnTo>
                  <a:lnTo>
                    <a:pt x="53" y="106"/>
                  </a:lnTo>
                  <a:lnTo>
                    <a:pt x="51" y="119"/>
                  </a:lnTo>
                  <a:lnTo>
                    <a:pt x="51" y="296"/>
                  </a:lnTo>
                  <a:lnTo>
                    <a:pt x="187" y="296"/>
                  </a:lnTo>
                  <a:lnTo>
                    <a:pt x="187" y="11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21" name="Rectangle 70"/>
            <p:cNvSpPr>
              <a:spLocks noChangeArrowheads="1"/>
            </p:cNvSpPr>
            <p:nvPr/>
          </p:nvSpPr>
          <p:spPr bwMode="auto">
            <a:xfrm>
              <a:off x="4584575" y="1809157"/>
              <a:ext cx="145622" cy="45986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322" name="Freeform 71"/>
            <p:cNvSpPr>
              <a:spLocks noEditPoints="1"/>
            </p:cNvSpPr>
            <p:nvPr/>
          </p:nvSpPr>
          <p:spPr bwMode="auto">
            <a:xfrm>
              <a:off x="4573078" y="1797661"/>
              <a:ext cx="169893" cy="70257"/>
            </a:xfrm>
            <a:custGeom>
              <a:avLst/>
              <a:gdLst>
                <a:gd name="T0" fmla="*/ 369 w 398"/>
                <a:gd name="T1" fmla="*/ 165 h 165"/>
                <a:gd name="T2" fmla="*/ 27 w 398"/>
                <a:gd name="T3" fmla="*/ 165 h 165"/>
                <a:gd name="T4" fmla="*/ 27 w 398"/>
                <a:gd name="T5" fmla="*/ 165 h 165"/>
                <a:gd name="T6" fmla="*/ 21 w 398"/>
                <a:gd name="T7" fmla="*/ 165 h 165"/>
                <a:gd name="T8" fmla="*/ 16 w 398"/>
                <a:gd name="T9" fmla="*/ 163 h 165"/>
                <a:gd name="T10" fmla="*/ 12 w 398"/>
                <a:gd name="T11" fmla="*/ 160 h 165"/>
                <a:gd name="T12" fmla="*/ 7 w 398"/>
                <a:gd name="T13" fmla="*/ 157 h 165"/>
                <a:gd name="T14" fmla="*/ 5 w 398"/>
                <a:gd name="T15" fmla="*/ 153 h 165"/>
                <a:gd name="T16" fmla="*/ 1 w 398"/>
                <a:gd name="T17" fmla="*/ 148 h 165"/>
                <a:gd name="T18" fmla="*/ 0 w 398"/>
                <a:gd name="T19" fmla="*/ 143 h 165"/>
                <a:gd name="T20" fmla="*/ 0 w 398"/>
                <a:gd name="T21" fmla="*/ 137 h 165"/>
                <a:gd name="T22" fmla="*/ 0 w 398"/>
                <a:gd name="T23" fmla="*/ 27 h 165"/>
                <a:gd name="T24" fmla="*/ 0 w 398"/>
                <a:gd name="T25" fmla="*/ 27 h 165"/>
                <a:gd name="T26" fmla="*/ 0 w 398"/>
                <a:gd name="T27" fmla="*/ 21 h 165"/>
                <a:gd name="T28" fmla="*/ 1 w 398"/>
                <a:gd name="T29" fmla="*/ 16 h 165"/>
                <a:gd name="T30" fmla="*/ 5 w 398"/>
                <a:gd name="T31" fmla="*/ 11 h 165"/>
                <a:gd name="T32" fmla="*/ 7 w 398"/>
                <a:gd name="T33" fmla="*/ 8 h 165"/>
                <a:gd name="T34" fmla="*/ 12 w 398"/>
                <a:gd name="T35" fmla="*/ 4 h 165"/>
                <a:gd name="T36" fmla="*/ 16 w 398"/>
                <a:gd name="T37" fmla="*/ 2 h 165"/>
                <a:gd name="T38" fmla="*/ 21 w 398"/>
                <a:gd name="T39" fmla="*/ 0 h 165"/>
                <a:gd name="T40" fmla="*/ 27 w 398"/>
                <a:gd name="T41" fmla="*/ 0 h 165"/>
                <a:gd name="T42" fmla="*/ 369 w 398"/>
                <a:gd name="T43" fmla="*/ 0 h 165"/>
                <a:gd name="T44" fmla="*/ 369 w 398"/>
                <a:gd name="T45" fmla="*/ 0 h 165"/>
                <a:gd name="T46" fmla="*/ 375 w 398"/>
                <a:gd name="T47" fmla="*/ 0 h 165"/>
                <a:gd name="T48" fmla="*/ 380 w 398"/>
                <a:gd name="T49" fmla="*/ 2 h 165"/>
                <a:gd name="T50" fmla="*/ 384 w 398"/>
                <a:gd name="T51" fmla="*/ 4 h 165"/>
                <a:gd name="T52" fmla="*/ 389 w 398"/>
                <a:gd name="T53" fmla="*/ 8 h 165"/>
                <a:gd name="T54" fmla="*/ 393 w 398"/>
                <a:gd name="T55" fmla="*/ 11 h 165"/>
                <a:gd name="T56" fmla="*/ 395 w 398"/>
                <a:gd name="T57" fmla="*/ 16 h 165"/>
                <a:gd name="T58" fmla="*/ 396 w 398"/>
                <a:gd name="T59" fmla="*/ 21 h 165"/>
                <a:gd name="T60" fmla="*/ 398 w 398"/>
                <a:gd name="T61" fmla="*/ 27 h 165"/>
                <a:gd name="T62" fmla="*/ 398 w 398"/>
                <a:gd name="T63" fmla="*/ 137 h 165"/>
                <a:gd name="T64" fmla="*/ 398 w 398"/>
                <a:gd name="T65" fmla="*/ 137 h 165"/>
                <a:gd name="T66" fmla="*/ 396 w 398"/>
                <a:gd name="T67" fmla="*/ 143 h 165"/>
                <a:gd name="T68" fmla="*/ 395 w 398"/>
                <a:gd name="T69" fmla="*/ 148 h 165"/>
                <a:gd name="T70" fmla="*/ 393 w 398"/>
                <a:gd name="T71" fmla="*/ 153 h 165"/>
                <a:gd name="T72" fmla="*/ 389 w 398"/>
                <a:gd name="T73" fmla="*/ 157 h 165"/>
                <a:gd name="T74" fmla="*/ 384 w 398"/>
                <a:gd name="T75" fmla="*/ 160 h 165"/>
                <a:gd name="T76" fmla="*/ 380 w 398"/>
                <a:gd name="T77" fmla="*/ 163 h 165"/>
                <a:gd name="T78" fmla="*/ 375 w 398"/>
                <a:gd name="T79" fmla="*/ 165 h 165"/>
                <a:gd name="T80" fmla="*/ 369 w 398"/>
                <a:gd name="T81" fmla="*/ 165 h 165"/>
                <a:gd name="T82" fmla="*/ 369 w 398"/>
                <a:gd name="T83" fmla="*/ 165 h 165"/>
                <a:gd name="T84" fmla="*/ 56 w 398"/>
                <a:gd name="T85" fmla="*/ 109 h 165"/>
                <a:gd name="T86" fmla="*/ 342 w 398"/>
                <a:gd name="T87" fmla="*/ 109 h 165"/>
                <a:gd name="T88" fmla="*/ 342 w 398"/>
                <a:gd name="T89" fmla="*/ 55 h 165"/>
                <a:gd name="T90" fmla="*/ 56 w 398"/>
                <a:gd name="T91" fmla="*/ 55 h 165"/>
                <a:gd name="T92" fmla="*/ 56 w 398"/>
                <a:gd name="T93" fmla="*/ 10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8" h="165">
                  <a:moveTo>
                    <a:pt x="369" y="165"/>
                  </a:moveTo>
                  <a:lnTo>
                    <a:pt x="27" y="165"/>
                  </a:lnTo>
                  <a:lnTo>
                    <a:pt x="27" y="165"/>
                  </a:lnTo>
                  <a:lnTo>
                    <a:pt x="21" y="165"/>
                  </a:lnTo>
                  <a:lnTo>
                    <a:pt x="16" y="163"/>
                  </a:lnTo>
                  <a:lnTo>
                    <a:pt x="12" y="160"/>
                  </a:lnTo>
                  <a:lnTo>
                    <a:pt x="7" y="157"/>
                  </a:lnTo>
                  <a:lnTo>
                    <a:pt x="5" y="153"/>
                  </a:lnTo>
                  <a:lnTo>
                    <a:pt x="1" y="148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0" y="2"/>
                  </a:lnTo>
                  <a:lnTo>
                    <a:pt x="384" y="4"/>
                  </a:lnTo>
                  <a:lnTo>
                    <a:pt x="389" y="8"/>
                  </a:lnTo>
                  <a:lnTo>
                    <a:pt x="393" y="11"/>
                  </a:lnTo>
                  <a:lnTo>
                    <a:pt x="395" y="16"/>
                  </a:lnTo>
                  <a:lnTo>
                    <a:pt x="396" y="21"/>
                  </a:lnTo>
                  <a:lnTo>
                    <a:pt x="398" y="27"/>
                  </a:lnTo>
                  <a:lnTo>
                    <a:pt x="398" y="137"/>
                  </a:lnTo>
                  <a:lnTo>
                    <a:pt x="398" y="137"/>
                  </a:lnTo>
                  <a:lnTo>
                    <a:pt x="396" y="143"/>
                  </a:lnTo>
                  <a:lnTo>
                    <a:pt x="395" y="148"/>
                  </a:lnTo>
                  <a:lnTo>
                    <a:pt x="393" y="153"/>
                  </a:lnTo>
                  <a:lnTo>
                    <a:pt x="389" y="157"/>
                  </a:lnTo>
                  <a:lnTo>
                    <a:pt x="384" y="160"/>
                  </a:lnTo>
                  <a:lnTo>
                    <a:pt x="380" y="163"/>
                  </a:lnTo>
                  <a:lnTo>
                    <a:pt x="375" y="165"/>
                  </a:lnTo>
                  <a:lnTo>
                    <a:pt x="369" y="165"/>
                  </a:lnTo>
                  <a:lnTo>
                    <a:pt x="369" y="165"/>
                  </a:lnTo>
                  <a:close/>
                  <a:moveTo>
                    <a:pt x="56" y="109"/>
                  </a:moveTo>
                  <a:lnTo>
                    <a:pt x="342" y="109"/>
                  </a:lnTo>
                  <a:lnTo>
                    <a:pt x="342" y="55"/>
                  </a:lnTo>
                  <a:lnTo>
                    <a:pt x="56" y="55"/>
                  </a:lnTo>
                  <a:lnTo>
                    <a:pt x="56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323" name="그룹 43"/>
          <p:cNvGrpSpPr/>
          <p:nvPr/>
        </p:nvGrpSpPr>
        <p:grpSpPr>
          <a:xfrm>
            <a:off x="4867481" y="2389792"/>
            <a:ext cx="556756" cy="620182"/>
            <a:chOff x="4263631" y="4667231"/>
            <a:chExt cx="627063" cy="698500"/>
          </a:xfrm>
        </p:grpSpPr>
        <p:sp>
          <p:nvSpPr>
            <p:cNvPr id="324" name="Freeform 34"/>
            <p:cNvSpPr>
              <a:spLocks noEditPoints="1"/>
            </p:cNvSpPr>
            <p:nvPr/>
          </p:nvSpPr>
          <p:spPr bwMode="auto">
            <a:xfrm>
              <a:off x="4416031" y="4667231"/>
              <a:ext cx="320675" cy="698500"/>
            </a:xfrm>
            <a:custGeom>
              <a:avLst/>
              <a:gdLst>
                <a:gd name="T0" fmla="*/ 272 w 606"/>
                <a:gd name="T1" fmla="*/ 1318 h 1321"/>
                <a:gd name="T2" fmla="*/ 213 w 606"/>
                <a:gd name="T3" fmla="*/ 1292 h 1321"/>
                <a:gd name="T4" fmla="*/ 158 w 606"/>
                <a:gd name="T5" fmla="*/ 1242 h 1321"/>
                <a:gd name="T6" fmla="*/ 110 w 606"/>
                <a:gd name="T7" fmla="*/ 1172 h 1321"/>
                <a:gd name="T8" fmla="*/ 69 w 606"/>
                <a:gd name="T9" fmla="*/ 1083 h 1321"/>
                <a:gd name="T10" fmla="*/ 37 w 606"/>
                <a:gd name="T11" fmla="*/ 978 h 1321"/>
                <a:gd name="T12" fmla="*/ 15 w 606"/>
                <a:gd name="T13" fmla="*/ 858 h 1321"/>
                <a:gd name="T14" fmla="*/ 3 w 606"/>
                <a:gd name="T15" fmla="*/ 729 h 1321"/>
                <a:gd name="T16" fmla="*/ 2 w 606"/>
                <a:gd name="T17" fmla="*/ 626 h 1321"/>
                <a:gd name="T18" fmla="*/ 10 w 606"/>
                <a:gd name="T19" fmla="*/ 494 h 1321"/>
                <a:gd name="T20" fmla="*/ 30 w 606"/>
                <a:gd name="T21" fmla="*/ 371 h 1321"/>
                <a:gd name="T22" fmla="*/ 60 w 606"/>
                <a:gd name="T23" fmla="*/ 262 h 1321"/>
                <a:gd name="T24" fmla="*/ 99 w 606"/>
                <a:gd name="T25" fmla="*/ 170 h 1321"/>
                <a:gd name="T26" fmla="*/ 145 w 606"/>
                <a:gd name="T27" fmla="*/ 94 h 1321"/>
                <a:gd name="T28" fmla="*/ 199 w 606"/>
                <a:gd name="T29" fmla="*/ 39 h 1321"/>
                <a:gd name="T30" fmla="*/ 257 w 606"/>
                <a:gd name="T31" fmla="*/ 7 h 1321"/>
                <a:gd name="T32" fmla="*/ 303 w 606"/>
                <a:gd name="T33" fmla="*/ 0 h 1321"/>
                <a:gd name="T34" fmla="*/ 365 w 606"/>
                <a:gd name="T35" fmla="*/ 13 h 1321"/>
                <a:gd name="T36" fmla="*/ 422 w 606"/>
                <a:gd name="T37" fmla="*/ 51 h 1321"/>
                <a:gd name="T38" fmla="*/ 474 w 606"/>
                <a:gd name="T39" fmla="*/ 111 h 1321"/>
                <a:gd name="T40" fmla="*/ 518 w 606"/>
                <a:gd name="T41" fmla="*/ 191 h 1321"/>
                <a:gd name="T42" fmla="*/ 555 w 606"/>
                <a:gd name="T43" fmla="*/ 288 h 1321"/>
                <a:gd name="T44" fmla="*/ 583 w 606"/>
                <a:gd name="T45" fmla="*/ 401 h 1321"/>
                <a:gd name="T46" fmla="*/ 600 w 606"/>
                <a:gd name="T47" fmla="*/ 526 h 1321"/>
                <a:gd name="T48" fmla="*/ 606 w 606"/>
                <a:gd name="T49" fmla="*/ 660 h 1321"/>
                <a:gd name="T50" fmla="*/ 602 w 606"/>
                <a:gd name="T51" fmla="*/ 762 h 1321"/>
                <a:gd name="T52" fmla="*/ 588 w 606"/>
                <a:gd name="T53" fmla="*/ 889 h 1321"/>
                <a:gd name="T54" fmla="*/ 563 w 606"/>
                <a:gd name="T55" fmla="*/ 1006 h 1321"/>
                <a:gd name="T56" fmla="*/ 529 w 606"/>
                <a:gd name="T57" fmla="*/ 1106 h 1321"/>
                <a:gd name="T58" fmla="*/ 486 w 606"/>
                <a:gd name="T59" fmla="*/ 1192 h 1321"/>
                <a:gd name="T60" fmla="*/ 436 w 606"/>
                <a:gd name="T61" fmla="*/ 1257 h 1321"/>
                <a:gd name="T62" fmla="*/ 380 w 606"/>
                <a:gd name="T63" fmla="*/ 1300 h 1321"/>
                <a:gd name="T64" fmla="*/ 320 w 606"/>
                <a:gd name="T65" fmla="*/ 1320 h 1321"/>
                <a:gd name="T66" fmla="*/ 303 w 606"/>
                <a:gd name="T67" fmla="*/ 50 h 1321"/>
                <a:gd name="T68" fmla="*/ 253 w 606"/>
                <a:gd name="T69" fmla="*/ 63 h 1321"/>
                <a:gd name="T70" fmla="*/ 206 w 606"/>
                <a:gd name="T71" fmla="*/ 98 h 1321"/>
                <a:gd name="T72" fmla="*/ 163 w 606"/>
                <a:gd name="T73" fmla="*/ 155 h 1321"/>
                <a:gd name="T74" fmla="*/ 126 w 606"/>
                <a:gd name="T75" fmla="*/ 230 h 1321"/>
                <a:gd name="T76" fmla="*/ 82 w 606"/>
                <a:gd name="T77" fmla="*/ 371 h 1321"/>
                <a:gd name="T78" fmla="*/ 51 w 606"/>
                <a:gd name="T79" fmla="*/ 599 h 1321"/>
                <a:gd name="T80" fmla="*/ 56 w 606"/>
                <a:gd name="T81" fmla="*/ 781 h 1321"/>
                <a:gd name="T82" fmla="*/ 94 w 606"/>
                <a:gd name="T83" fmla="*/ 1000 h 1321"/>
                <a:gd name="T84" fmla="*/ 135 w 606"/>
                <a:gd name="T85" fmla="*/ 1110 h 1321"/>
                <a:gd name="T86" fmla="*/ 174 w 606"/>
                <a:gd name="T87" fmla="*/ 1181 h 1321"/>
                <a:gd name="T88" fmla="*/ 218 w 606"/>
                <a:gd name="T89" fmla="*/ 1234 h 1321"/>
                <a:gd name="T90" fmla="*/ 265 w 606"/>
                <a:gd name="T91" fmla="*/ 1264 h 1321"/>
                <a:gd name="T92" fmla="*/ 303 w 606"/>
                <a:gd name="T93" fmla="*/ 1272 h 1321"/>
                <a:gd name="T94" fmla="*/ 354 w 606"/>
                <a:gd name="T95" fmla="*/ 1258 h 1321"/>
                <a:gd name="T96" fmla="*/ 400 w 606"/>
                <a:gd name="T97" fmla="*/ 1223 h 1321"/>
                <a:gd name="T98" fmla="*/ 443 w 606"/>
                <a:gd name="T99" fmla="*/ 1165 h 1321"/>
                <a:gd name="T100" fmla="*/ 481 w 606"/>
                <a:gd name="T101" fmla="*/ 1090 h 1321"/>
                <a:gd name="T102" fmla="*/ 525 w 606"/>
                <a:gd name="T103" fmla="*/ 949 h 1321"/>
                <a:gd name="T104" fmla="*/ 555 w 606"/>
                <a:gd name="T105" fmla="*/ 722 h 1321"/>
                <a:gd name="T106" fmla="*/ 551 w 606"/>
                <a:gd name="T107" fmla="*/ 539 h 1321"/>
                <a:gd name="T108" fmla="*/ 512 w 606"/>
                <a:gd name="T109" fmla="*/ 322 h 1321"/>
                <a:gd name="T110" fmla="*/ 473 w 606"/>
                <a:gd name="T111" fmla="*/ 210 h 1321"/>
                <a:gd name="T112" fmla="*/ 434 w 606"/>
                <a:gd name="T113" fmla="*/ 140 h 1321"/>
                <a:gd name="T114" fmla="*/ 390 w 606"/>
                <a:gd name="T115" fmla="*/ 88 h 1321"/>
                <a:gd name="T116" fmla="*/ 341 w 606"/>
                <a:gd name="T117" fmla="*/ 57 h 1321"/>
                <a:gd name="T118" fmla="*/ 303 w 606"/>
                <a:gd name="T119" fmla="*/ 5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6" h="1321">
                  <a:moveTo>
                    <a:pt x="303" y="1321"/>
                  </a:moveTo>
                  <a:lnTo>
                    <a:pt x="303" y="1321"/>
                  </a:lnTo>
                  <a:lnTo>
                    <a:pt x="288" y="1320"/>
                  </a:lnTo>
                  <a:lnTo>
                    <a:pt x="272" y="1318"/>
                  </a:lnTo>
                  <a:lnTo>
                    <a:pt x="257" y="1313"/>
                  </a:lnTo>
                  <a:lnTo>
                    <a:pt x="241" y="1308"/>
                  </a:lnTo>
                  <a:lnTo>
                    <a:pt x="227" y="1300"/>
                  </a:lnTo>
                  <a:lnTo>
                    <a:pt x="213" y="1292"/>
                  </a:lnTo>
                  <a:lnTo>
                    <a:pt x="199" y="1281"/>
                  </a:lnTo>
                  <a:lnTo>
                    <a:pt x="184" y="1270"/>
                  </a:lnTo>
                  <a:lnTo>
                    <a:pt x="171" y="1257"/>
                  </a:lnTo>
                  <a:lnTo>
                    <a:pt x="158" y="1242"/>
                  </a:lnTo>
                  <a:lnTo>
                    <a:pt x="145" y="1226"/>
                  </a:lnTo>
                  <a:lnTo>
                    <a:pt x="133" y="1210"/>
                  </a:lnTo>
                  <a:lnTo>
                    <a:pt x="122" y="1192"/>
                  </a:lnTo>
                  <a:lnTo>
                    <a:pt x="110" y="1172"/>
                  </a:lnTo>
                  <a:lnTo>
                    <a:pt x="99" y="1152"/>
                  </a:lnTo>
                  <a:lnTo>
                    <a:pt x="88" y="1129"/>
                  </a:lnTo>
                  <a:lnTo>
                    <a:pt x="79" y="1106"/>
                  </a:lnTo>
                  <a:lnTo>
                    <a:pt x="69" y="1083"/>
                  </a:lnTo>
                  <a:lnTo>
                    <a:pt x="60" y="1058"/>
                  </a:lnTo>
                  <a:lnTo>
                    <a:pt x="51" y="1032"/>
                  </a:lnTo>
                  <a:lnTo>
                    <a:pt x="44" y="1006"/>
                  </a:lnTo>
                  <a:lnTo>
                    <a:pt x="37" y="978"/>
                  </a:lnTo>
                  <a:lnTo>
                    <a:pt x="30" y="950"/>
                  </a:lnTo>
                  <a:lnTo>
                    <a:pt x="24" y="920"/>
                  </a:lnTo>
                  <a:lnTo>
                    <a:pt x="19" y="889"/>
                  </a:lnTo>
                  <a:lnTo>
                    <a:pt x="15" y="858"/>
                  </a:lnTo>
                  <a:lnTo>
                    <a:pt x="10" y="827"/>
                  </a:lnTo>
                  <a:lnTo>
                    <a:pt x="6" y="795"/>
                  </a:lnTo>
                  <a:lnTo>
                    <a:pt x="4" y="762"/>
                  </a:lnTo>
                  <a:lnTo>
                    <a:pt x="3" y="729"/>
                  </a:lnTo>
                  <a:lnTo>
                    <a:pt x="2" y="694"/>
                  </a:lnTo>
                  <a:lnTo>
                    <a:pt x="0" y="660"/>
                  </a:lnTo>
                  <a:lnTo>
                    <a:pt x="0" y="660"/>
                  </a:lnTo>
                  <a:lnTo>
                    <a:pt x="2" y="626"/>
                  </a:lnTo>
                  <a:lnTo>
                    <a:pt x="3" y="592"/>
                  </a:lnTo>
                  <a:lnTo>
                    <a:pt x="4" y="558"/>
                  </a:lnTo>
                  <a:lnTo>
                    <a:pt x="6" y="526"/>
                  </a:lnTo>
                  <a:lnTo>
                    <a:pt x="10" y="494"/>
                  </a:lnTo>
                  <a:lnTo>
                    <a:pt x="15" y="462"/>
                  </a:lnTo>
                  <a:lnTo>
                    <a:pt x="19" y="431"/>
                  </a:lnTo>
                  <a:lnTo>
                    <a:pt x="24" y="401"/>
                  </a:lnTo>
                  <a:lnTo>
                    <a:pt x="30" y="371"/>
                  </a:lnTo>
                  <a:lnTo>
                    <a:pt x="37" y="343"/>
                  </a:lnTo>
                  <a:lnTo>
                    <a:pt x="44" y="316"/>
                  </a:lnTo>
                  <a:lnTo>
                    <a:pt x="51" y="288"/>
                  </a:lnTo>
                  <a:lnTo>
                    <a:pt x="60" y="262"/>
                  </a:lnTo>
                  <a:lnTo>
                    <a:pt x="69" y="237"/>
                  </a:lnTo>
                  <a:lnTo>
                    <a:pt x="79" y="214"/>
                  </a:lnTo>
                  <a:lnTo>
                    <a:pt x="88" y="191"/>
                  </a:lnTo>
                  <a:lnTo>
                    <a:pt x="99" y="170"/>
                  </a:lnTo>
                  <a:lnTo>
                    <a:pt x="110" y="148"/>
                  </a:lnTo>
                  <a:lnTo>
                    <a:pt x="122" y="129"/>
                  </a:lnTo>
                  <a:lnTo>
                    <a:pt x="133" y="111"/>
                  </a:lnTo>
                  <a:lnTo>
                    <a:pt x="145" y="94"/>
                  </a:lnTo>
                  <a:lnTo>
                    <a:pt x="158" y="78"/>
                  </a:lnTo>
                  <a:lnTo>
                    <a:pt x="171" y="64"/>
                  </a:lnTo>
                  <a:lnTo>
                    <a:pt x="184" y="51"/>
                  </a:lnTo>
                  <a:lnTo>
                    <a:pt x="199" y="39"/>
                  </a:lnTo>
                  <a:lnTo>
                    <a:pt x="213" y="28"/>
                  </a:lnTo>
                  <a:lnTo>
                    <a:pt x="227" y="20"/>
                  </a:lnTo>
                  <a:lnTo>
                    <a:pt x="241" y="13"/>
                  </a:lnTo>
                  <a:lnTo>
                    <a:pt x="257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320" y="1"/>
                  </a:lnTo>
                  <a:lnTo>
                    <a:pt x="335" y="3"/>
                  </a:lnTo>
                  <a:lnTo>
                    <a:pt x="351" y="7"/>
                  </a:lnTo>
                  <a:lnTo>
                    <a:pt x="365" y="13"/>
                  </a:lnTo>
                  <a:lnTo>
                    <a:pt x="380" y="20"/>
                  </a:lnTo>
                  <a:lnTo>
                    <a:pt x="395" y="28"/>
                  </a:lnTo>
                  <a:lnTo>
                    <a:pt x="409" y="39"/>
                  </a:lnTo>
                  <a:lnTo>
                    <a:pt x="422" y="51"/>
                  </a:lnTo>
                  <a:lnTo>
                    <a:pt x="436" y="64"/>
                  </a:lnTo>
                  <a:lnTo>
                    <a:pt x="449" y="78"/>
                  </a:lnTo>
                  <a:lnTo>
                    <a:pt x="461" y="94"/>
                  </a:lnTo>
                  <a:lnTo>
                    <a:pt x="474" y="111"/>
                  </a:lnTo>
                  <a:lnTo>
                    <a:pt x="486" y="129"/>
                  </a:lnTo>
                  <a:lnTo>
                    <a:pt x="497" y="148"/>
                  </a:lnTo>
                  <a:lnTo>
                    <a:pt x="509" y="170"/>
                  </a:lnTo>
                  <a:lnTo>
                    <a:pt x="518" y="191"/>
                  </a:lnTo>
                  <a:lnTo>
                    <a:pt x="529" y="214"/>
                  </a:lnTo>
                  <a:lnTo>
                    <a:pt x="538" y="237"/>
                  </a:lnTo>
                  <a:lnTo>
                    <a:pt x="546" y="262"/>
                  </a:lnTo>
                  <a:lnTo>
                    <a:pt x="555" y="288"/>
                  </a:lnTo>
                  <a:lnTo>
                    <a:pt x="563" y="316"/>
                  </a:lnTo>
                  <a:lnTo>
                    <a:pt x="570" y="343"/>
                  </a:lnTo>
                  <a:lnTo>
                    <a:pt x="577" y="371"/>
                  </a:lnTo>
                  <a:lnTo>
                    <a:pt x="583" y="401"/>
                  </a:lnTo>
                  <a:lnTo>
                    <a:pt x="588" y="431"/>
                  </a:lnTo>
                  <a:lnTo>
                    <a:pt x="593" y="462"/>
                  </a:lnTo>
                  <a:lnTo>
                    <a:pt x="596" y="494"/>
                  </a:lnTo>
                  <a:lnTo>
                    <a:pt x="600" y="526"/>
                  </a:lnTo>
                  <a:lnTo>
                    <a:pt x="602" y="558"/>
                  </a:lnTo>
                  <a:lnTo>
                    <a:pt x="605" y="592"/>
                  </a:lnTo>
                  <a:lnTo>
                    <a:pt x="606" y="626"/>
                  </a:lnTo>
                  <a:lnTo>
                    <a:pt x="606" y="660"/>
                  </a:lnTo>
                  <a:lnTo>
                    <a:pt x="606" y="660"/>
                  </a:lnTo>
                  <a:lnTo>
                    <a:pt x="606" y="694"/>
                  </a:lnTo>
                  <a:lnTo>
                    <a:pt x="605" y="729"/>
                  </a:lnTo>
                  <a:lnTo>
                    <a:pt x="602" y="762"/>
                  </a:lnTo>
                  <a:lnTo>
                    <a:pt x="600" y="795"/>
                  </a:lnTo>
                  <a:lnTo>
                    <a:pt x="596" y="827"/>
                  </a:lnTo>
                  <a:lnTo>
                    <a:pt x="593" y="858"/>
                  </a:lnTo>
                  <a:lnTo>
                    <a:pt x="588" y="889"/>
                  </a:lnTo>
                  <a:lnTo>
                    <a:pt x="583" y="920"/>
                  </a:lnTo>
                  <a:lnTo>
                    <a:pt x="577" y="950"/>
                  </a:lnTo>
                  <a:lnTo>
                    <a:pt x="570" y="978"/>
                  </a:lnTo>
                  <a:lnTo>
                    <a:pt x="563" y="1006"/>
                  </a:lnTo>
                  <a:lnTo>
                    <a:pt x="555" y="1032"/>
                  </a:lnTo>
                  <a:lnTo>
                    <a:pt x="546" y="1058"/>
                  </a:lnTo>
                  <a:lnTo>
                    <a:pt x="538" y="1083"/>
                  </a:lnTo>
                  <a:lnTo>
                    <a:pt x="529" y="1106"/>
                  </a:lnTo>
                  <a:lnTo>
                    <a:pt x="518" y="1129"/>
                  </a:lnTo>
                  <a:lnTo>
                    <a:pt x="509" y="1152"/>
                  </a:lnTo>
                  <a:lnTo>
                    <a:pt x="497" y="1172"/>
                  </a:lnTo>
                  <a:lnTo>
                    <a:pt x="486" y="1192"/>
                  </a:lnTo>
                  <a:lnTo>
                    <a:pt x="474" y="1210"/>
                  </a:lnTo>
                  <a:lnTo>
                    <a:pt x="461" y="1226"/>
                  </a:lnTo>
                  <a:lnTo>
                    <a:pt x="449" y="1242"/>
                  </a:lnTo>
                  <a:lnTo>
                    <a:pt x="436" y="1257"/>
                  </a:lnTo>
                  <a:lnTo>
                    <a:pt x="422" y="1270"/>
                  </a:lnTo>
                  <a:lnTo>
                    <a:pt x="409" y="1281"/>
                  </a:lnTo>
                  <a:lnTo>
                    <a:pt x="395" y="1292"/>
                  </a:lnTo>
                  <a:lnTo>
                    <a:pt x="380" y="1300"/>
                  </a:lnTo>
                  <a:lnTo>
                    <a:pt x="365" y="1308"/>
                  </a:lnTo>
                  <a:lnTo>
                    <a:pt x="351" y="1313"/>
                  </a:lnTo>
                  <a:lnTo>
                    <a:pt x="335" y="1318"/>
                  </a:lnTo>
                  <a:lnTo>
                    <a:pt x="320" y="1320"/>
                  </a:lnTo>
                  <a:lnTo>
                    <a:pt x="303" y="1321"/>
                  </a:lnTo>
                  <a:lnTo>
                    <a:pt x="303" y="1321"/>
                  </a:lnTo>
                  <a:close/>
                  <a:moveTo>
                    <a:pt x="303" y="50"/>
                  </a:moveTo>
                  <a:lnTo>
                    <a:pt x="303" y="50"/>
                  </a:lnTo>
                  <a:lnTo>
                    <a:pt x="291" y="51"/>
                  </a:lnTo>
                  <a:lnTo>
                    <a:pt x="278" y="53"/>
                  </a:lnTo>
                  <a:lnTo>
                    <a:pt x="265" y="57"/>
                  </a:lnTo>
                  <a:lnTo>
                    <a:pt x="253" y="63"/>
                  </a:lnTo>
                  <a:lnTo>
                    <a:pt x="241" y="69"/>
                  </a:lnTo>
                  <a:lnTo>
                    <a:pt x="230" y="77"/>
                  </a:lnTo>
                  <a:lnTo>
                    <a:pt x="218" y="88"/>
                  </a:lnTo>
                  <a:lnTo>
                    <a:pt x="206" y="98"/>
                  </a:lnTo>
                  <a:lnTo>
                    <a:pt x="195" y="110"/>
                  </a:lnTo>
                  <a:lnTo>
                    <a:pt x="184" y="124"/>
                  </a:lnTo>
                  <a:lnTo>
                    <a:pt x="174" y="140"/>
                  </a:lnTo>
                  <a:lnTo>
                    <a:pt x="163" y="155"/>
                  </a:lnTo>
                  <a:lnTo>
                    <a:pt x="154" y="173"/>
                  </a:lnTo>
                  <a:lnTo>
                    <a:pt x="144" y="191"/>
                  </a:lnTo>
                  <a:lnTo>
                    <a:pt x="135" y="210"/>
                  </a:lnTo>
                  <a:lnTo>
                    <a:pt x="126" y="230"/>
                  </a:lnTo>
                  <a:lnTo>
                    <a:pt x="117" y="252"/>
                  </a:lnTo>
                  <a:lnTo>
                    <a:pt x="110" y="274"/>
                  </a:lnTo>
                  <a:lnTo>
                    <a:pt x="94" y="322"/>
                  </a:lnTo>
                  <a:lnTo>
                    <a:pt x="82" y="371"/>
                  </a:lnTo>
                  <a:lnTo>
                    <a:pt x="70" y="425"/>
                  </a:lnTo>
                  <a:lnTo>
                    <a:pt x="62" y="481"/>
                  </a:lnTo>
                  <a:lnTo>
                    <a:pt x="56" y="539"/>
                  </a:lnTo>
                  <a:lnTo>
                    <a:pt x="51" y="599"/>
                  </a:lnTo>
                  <a:lnTo>
                    <a:pt x="50" y="660"/>
                  </a:lnTo>
                  <a:lnTo>
                    <a:pt x="50" y="660"/>
                  </a:lnTo>
                  <a:lnTo>
                    <a:pt x="51" y="722"/>
                  </a:lnTo>
                  <a:lnTo>
                    <a:pt x="56" y="781"/>
                  </a:lnTo>
                  <a:lnTo>
                    <a:pt x="62" y="839"/>
                  </a:lnTo>
                  <a:lnTo>
                    <a:pt x="70" y="895"/>
                  </a:lnTo>
                  <a:lnTo>
                    <a:pt x="82" y="949"/>
                  </a:lnTo>
                  <a:lnTo>
                    <a:pt x="94" y="1000"/>
                  </a:lnTo>
                  <a:lnTo>
                    <a:pt x="110" y="1046"/>
                  </a:lnTo>
                  <a:lnTo>
                    <a:pt x="117" y="1068"/>
                  </a:lnTo>
                  <a:lnTo>
                    <a:pt x="126" y="1090"/>
                  </a:lnTo>
                  <a:lnTo>
                    <a:pt x="135" y="1110"/>
                  </a:lnTo>
                  <a:lnTo>
                    <a:pt x="144" y="1130"/>
                  </a:lnTo>
                  <a:lnTo>
                    <a:pt x="154" y="1148"/>
                  </a:lnTo>
                  <a:lnTo>
                    <a:pt x="163" y="1165"/>
                  </a:lnTo>
                  <a:lnTo>
                    <a:pt x="174" y="1181"/>
                  </a:lnTo>
                  <a:lnTo>
                    <a:pt x="184" y="1197"/>
                  </a:lnTo>
                  <a:lnTo>
                    <a:pt x="195" y="1210"/>
                  </a:lnTo>
                  <a:lnTo>
                    <a:pt x="206" y="1223"/>
                  </a:lnTo>
                  <a:lnTo>
                    <a:pt x="218" y="1234"/>
                  </a:lnTo>
                  <a:lnTo>
                    <a:pt x="230" y="1243"/>
                  </a:lnTo>
                  <a:lnTo>
                    <a:pt x="241" y="1251"/>
                  </a:lnTo>
                  <a:lnTo>
                    <a:pt x="253" y="1258"/>
                  </a:lnTo>
                  <a:lnTo>
                    <a:pt x="265" y="1264"/>
                  </a:lnTo>
                  <a:lnTo>
                    <a:pt x="278" y="1268"/>
                  </a:lnTo>
                  <a:lnTo>
                    <a:pt x="291" y="1270"/>
                  </a:lnTo>
                  <a:lnTo>
                    <a:pt x="303" y="1272"/>
                  </a:lnTo>
                  <a:lnTo>
                    <a:pt x="303" y="1272"/>
                  </a:lnTo>
                  <a:lnTo>
                    <a:pt x="316" y="1270"/>
                  </a:lnTo>
                  <a:lnTo>
                    <a:pt x="329" y="1268"/>
                  </a:lnTo>
                  <a:lnTo>
                    <a:pt x="341" y="1264"/>
                  </a:lnTo>
                  <a:lnTo>
                    <a:pt x="354" y="1258"/>
                  </a:lnTo>
                  <a:lnTo>
                    <a:pt x="366" y="1251"/>
                  </a:lnTo>
                  <a:lnTo>
                    <a:pt x="378" y="1243"/>
                  </a:lnTo>
                  <a:lnTo>
                    <a:pt x="390" y="1234"/>
                  </a:lnTo>
                  <a:lnTo>
                    <a:pt x="400" y="1223"/>
                  </a:lnTo>
                  <a:lnTo>
                    <a:pt x="412" y="1210"/>
                  </a:lnTo>
                  <a:lnTo>
                    <a:pt x="423" y="1197"/>
                  </a:lnTo>
                  <a:lnTo>
                    <a:pt x="434" y="1181"/>
                  </a:lnTo>
                  <a:lnTo>
                    <a:pt x="443" y="1165"/>
                  </a:lnTo>
                  <a:lnTo>
                    <a:pt x="454" y="1148"/>
                  </a:lnTo>
                  <a:lnTo>
                    <a:pt x="463" y="1130"/>
                  </a:lnTo>
                  <a:lnTo>
                    <a:pt x="473" y="1110"/>
                  </a:lnTo>
                  <a:lnTo>
                    <a:pt x="481" y="1090"/>
                  </a:lnTo>
                  <a:lnTo>
                    <a:pt x="490" y="1068"/>
                  </a:lnTo>
                  <a:lnTo>
                    <a:pt x="498" y="1046"/>
                  </a:lnTo>
                  <a:lnTo>
                    <a:pt x="512" y="1000"/>
                  </a:lnTo>
                  <a:lnTo>
                    <a:pt x="525" y="949"/>
                  </a:lnTo>
                  <a:lnTo>
                    <a:pt x="536" y="895"/>
                  </a:lnTo>
                  <a:lnTo>
                    <a:pt x="545" y="839"/>
                  </a:lnTo>
                  <a:lnTo>
                    <a:pt x="551" y="781"/>
                  </a:lnTo>
                  <a:lnTo>
                    <a:pt x="555" y="722"/>
                  </a:lnTo>
                  <a:lnTo>
                    <a:pt x="556" y="660"/>
                  </a:lnTo>
                  <a:lnTo>
                    <a:pt x="556" y="660"/>
                  </a:lnTo>
                  <a:lnTo>
                    <a:pt x="555" y="599"/>
                  </a:lnTo>
                  <a:lnTo>
                    <a:pt x="551" y="539"/>
                  </a:lnTo>
                  <a:lnTo>
                    <a:pt x="545" y="481"/>
                  </a:lnTo>
                  <a:lnTo>
                    <a:pt x="536" y="425"/>
                  </a:lnTo>
                  <a:lnTo>
                    <a:pt x="525" y="371"/>
                  </a:lnTo>
                  <a:lnTo>
                    <a:pt x="512" y="322"/>
                  </a:lnTo>
                  <a:lnTo>
                    <a:pt x="498" y="274"/>
                  </a:lnTo>
                  <a:lnTo>
                    <a:pt x="490" y="252"/>
                  </a:lnTo>
                  <a:lnTo>
                    <a:pt x="481" y="230"/>
                  </a:lnTo>
                  <a:lnTo>
                    <a:pt x="473" y="210"/>
                  </a:lnTo>
                  <a:lnTo>
                    <a:pt x="463" y="191"/>
                  </a:lnTo>
                  <a:lnTo>
                    <a:pt x="454" y="173"/>
                  </a:lnTo>
                  <a:lnTo>
                    <a:pt x="443" y="155"/>
                  </a:lnTo>
                  <a:lnTo>
                    <a:pt x="434" y="140"/>
                  </a:lnTo>
                  <a:lnTo>
                    <a:pt x="423" y="124"/>
                  </a:lnTo>
                  <a:lnTo>
                    <a:pt x="412" y="110"/>
                  </a:lnTo>
                  <a:lnTo>
                    <a:pt x="400" y="98"/>
                  </a:lnTo>
                  <a:lnTo>
                    <a:pt x="390" y="88"/>
                  </a:lnTo>
                  <a:lnTo>
                    <a:pt x="378" y="77"/>
                  </a:lnTo>
                  <a:lnTo>
                    <a:pt x="366" y="69"/>
                  </a:lnTo>
                  <a:lnTo>
                    <a:pt x="354" y="63"/>
                  </a:lnTo>
                  <a:lnTo>
                    <a:pt x="341" y="57"/>
                  </a:lnTo>
                  <a:lnTo>
                    <a:pt x="329" y="53"/>
                  </a:lnTo>
                  <a:lnTo>
                    <a:pt x="316" y="51"/>
                  </a:lnTo>
                  <a:lnTo>
                    <a:pt x="303" y="50"/>
                  </a:lnTo>
                  <a:lnTo>
                    <a:pt x="30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25" name="Freeform 35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892 w 1186"/>
                <a:gd name="T1" fmla="*/ 846 h 848"/>
                <a:gd name="T2" fmla="*/ 771 w 1186"/>
                <a:gd name="T3" fmla="*/ 824 h 848"/>
                <a:gd name="T4" fmla="*/ 642 w 1186"/>
                <a:gd name="T5" fmla="*/ 783 h 848"/>
                <a:gd name="T6" fmla="*/ 508 w 1186"/>
                <a:gd name="T7" fmla="*/ 723 h 848"/>
                <a:gd name="T8" fmla="*/ 412 w 1186"/>
                <a:gd name="T9" fmla="*/ 669 h 848"/>
                <a:gd name="T10" fmla="*/ 301 w 1186"/>
                <a:gd name="T11" fmla="*/ 595 h 848"/>
                <a:gd name="T12" fmla="*/ 206 w 1186"/>
                <a:gd name="T13" fmla="*/ 517 h 848"/>
                <a:gd name="T14" fmla="*/ 127 w 1186"/>
                <a:gd name="T15" fmla="*/ 436 h 848"/>
                <a:gd name="T16" fmla="*/ 65 w 1186"/>
                <a:gd name="T17" fmla="*/ 356 h 848"/>
                <a:gd name="T18" fmla="*/ 24 w 1186"/>
                <a:gd name="T19" fmla="*/ 278 h 848"/>
                <a:gd name="T20" fmla="*/ 2 w 1186"/>
                <a:gd name="T21" fmla="*/ 204 h 848"/>
                <a:gd name="T22" fmla="*/ 3 w 1186"/>
                <a:gd name="T23" fmla="*/ 138 h 848"/>
                <a:gd name="T24" fmla="*/ 20 w 1186"/>
                <a:gd name="T25" fmla="*/ 94 h 848"/>
                <a:gd name="T26" fmla="*/ 54 w 1186"/>
                <a:gd name="T27" fmla="*/ 54 h 848"/>
                <a:gd name="T28" fmla="*/ 102 w 1186"/>
                <a:gd name="T29" fmla="*/ 24 h 848"/>
                <a:gd name="T30" fmla="*/ 164 w 1186"/>
                <a:gd name="T31" fmla="*/ 7 h 848"/>
                <a:gd name="T32" fmla="*/ 237 w 1186"/>
                <a:gd name="T33" fmla="*/ 0 h 848"/>
                <a:gd name="T34" fmla="*/ 323 w 1186"/>
                <a:gd name="T35" fmla="*/ 7 h 848"/>
                <a:gd name="T36" fmla="*/ 446 w 1186"/>
                <a:gd name="T37" fmla="*/ 33 h 848"/>
                <a:gd name="T38" fmla="*/ 577 w 1186"/>
                <a:gd name="T39" fmla="*/ 80 h 848"/>
                <a:gd name="T40" fmla="*/ 711 w 1186"/>
                <a:gd name="T41" fmla="*/ 144 h 848"/>
                <a:gd name="T42" fmla="*/ 852 w 1186"/>
                <a:gd name="T43" fmla="*/ 230 h 848"/>
                <a:gd name="T44" fmla="*/ 971 w 1186"/>
                <a:gd name="T45" fmla="*/ 324 h 848"/>
                <a:gd name="T46" fmla="*/ 1050 w 1186"/>
                <a:gd name="T47" fmla="*/ 404 h 848"/>
                <a:gd name="T48" fmla="*/ 1100 w 1186"/>
                <a:gd name="T49" fmla="*/ 464 h 848"/>
                <a:gd name="T50" fmla="*/ 1151 w 1186"/>
                <a:gd name="T51" fmla="*/ 548 h 848"/>
                <a:gd name="T52" fmla="*/ 1180 w 1186"/>
                <a:gd name="T53" fmla="*/ 625 h 848"/>
                <a:gd name="T54" fmla="*/ 1185 w 1186"/>
                <a:gd name="T55" fmla="*/ 695 h 848"/>
                <a:gd name="T56" fmla="*/ 1164 w 1186"/>
                <a:gd name="T57" fmla="*/ 754 h 848"/>
                <a:gd name="T58" fmla="*/ 1141 w 1186"/>
                <a:gd name="T59" fmla="*/ 786 h 848"/>
                <a:gd name="T60" fmla="*/ 1097 w 1186"/>
                <a:gd name="T61" fmla="*/ 818 h 848"/>
                <a:gd name="T62" fmla="*/ 1038 w 1186"/>
                <a:gd name="T63" fmla="*/ 838 h 848"/>
                <a:gd name="T64" fmla="*/ 967 w 1186"/>
                <a:gd name="T65" fmla="*/ 848 h 848"/>
                <a:gd name="T66" fmla="*/ 237 w 1186"/>
                <a:gd name="T67" fmla="*/ 51 h 848"/>
                <a:gd name="T68" fmla="*/ 139 w 1186"/>
                <a:gd name="T69" fmla="*/ 64 h 848"/>
                <a:gd name="T70" fmla="*/ 98 w 1186"/>
                <a:gd name="T71" fmla="*/ 83 h 848"/>
                <a:gd name="T72" fmla="*/ 69 w 1186"/>
                <a:gd name="T73" fmla="*/ 111 h 848"/>
                <a:gd name="T74" fmla="*/ 53 w 1186"/>
                <a:gd name="T75" fmla="*/ 143 h 848"/>
                <a:gd name="T76" fmla="*/ 51 w 1186"/>
                <a:gd name="T77" fmla="*/ 197 h 848"/>
                <a:gd name="T78" fmla="*/ 69 w 1186"/>
                <a:gd name="T79" fmla="*/ 260 h 848"/>
                <a:gd name="T80" fmla="*/ 107 w 1186"/>
                <a:gd name="T81" fmla="*/ 328 h 848"/>
                <a:gd name="T82" fmla="*/ 161 w 1186"/>
                <a:gd name="T83" fmla="*/ 399 h 848"/>
                <a:gd name="T84" fmla="*/ 317 w 1186"/>
                <a:gd name="T85" fmla="*/ 544 h 848"/>
                <a:gd name="T86" fmla="*/ 466 w 1186"/>
                <a:gd name="T87" fmla="*/ 644 h 848"/>
                <a:gd name="T88" fmla="*/ 593 w 1186"/>
                <a:gd name="T89" fmla="*/ 708 h 848"/>
                <a:gd name="T90" fmla="*/ 719 w 1186"/>
                <a:gd name="T91" fmla="*/ 756 h 848"/>
                <a:gd name="T92" fmla="*/ 840 w 1186"/>
                <a:gd name="T93" fmla="*/ 787 h 848"/>
                <a:gd name="T94" fmla="*/ 948 w 1186"/>
                <a:gd name="T95" fmla="*/ 798 h 848"/>
                <a:gd name="T96" fmla="*/ 1034 w 1186"/>
                <a:gd name="T97" fmla="*/ 789 h 848"/>
                <a:gd name="T98" fmla="*/ 1078 w 1186"/>
                <a:gd name="T99" fmla="*/ 771 h 848"/>
                <a:gd name="T100" fmla="*/ 1110 w 1186"/>
                <a:gd name="T101" fmla="*/ 746 h 848"/>
                <a:gd name="T102" fmla="*/ 1126 w 1186"/>
                <a:gd name="T103" fmla="*/ 720 h 848"/>
                <a:gd name="T104" fmla="*/ 1135 w 1186"/>
                <a:gd name="T105" fmla="*/ 670 h 848"/>
                <a:gd name="T106" fmla="*/ 1124 w 1186"/>
                <a:gd name="T107" fmla="*/ 612 h 848"/>
                <a:gd name="T108" fmla="*/ 1094 w 1186"/>
                <a:gd name="T109" fmla="*/ 546 h 848"/>
                <a:gd name="T110" fmla="*/ 1060 w 1186"/>
                <a:gd name="T111" fmla="*/ 494 h 848"/>
                <a:gd name="T112" fmla="*/ 995 w 1186"/>
                <a:gd name="T113" fmla="*/ 417 h 848"/>
                <a:gd name="T114" fmla="*/ 870 w 1186"/>
                <a:gd name="T115" fmla="*/ 306 h 848"/>
                <a:gd name="T116" fmla="*/ 719 w 1186"/>
                <a:gd name="T117" fmla="*/ 206 h 848"/>
                <a:gd name="T118" fmla="*/ 592 w 1186"/>
                <a:gd name="T119" fmla="*/ 140 h 848"/>
                <a:gd name="T120" fmla="*/ 465 w 1186"/>
                <a:gd name="T121" fmla="*/ 92 h 848"/>
                <a:gd name="T122" fmla="*/ 345 w 1186"/>
                <a:gd name="T123" fmla="*/ 61 h 848"/>
                <a:gd name="T124" fmla="*/ 237 w 1186"/>
                <a:gd name="T125" fmla="*/ 5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948" y="848"/>
                  </a:moveTo>
                  <a:lnTo>
                    <a:pt x="948" y="848"/>
                  </a:lnTo>
                  <a:lnTo>
                    <a:pt x="921" y="847"/>
                  </a:lnTo>
                  <a:lnTo>
                    <a:pt x="892" y="846"/>
                  </a:lnTo>
                  <a:lnTo>
                    <a:pt x="863" y="842"/>
                  </a:lnTo>
                  <a:lnTo>
                    <a:pt x="833" y="837"/>
                  </a:lnTo>
                  <a:lnTo>
                    <a:pt x="802" y="831"/>
                  </a:lnTo>
                  <a:lnTo>
                    <a:pt x="771" y="824"/>
                  </a:lnTo>
                  <a:lnTo>
                    <a:pt x="739" y="816"/>
                  </a:lnTo>
                  <a:lnTo>
                    <a:pt x="707" y="805"/>
                  </a:lnTo>
                  <a:lnTo>
                    <a:pt x="674" y="794"/>
                  </a:lnTo>
                  <a:lnTo>
                    <a:pt x="642" y="783"/>
                  </a:lnTo>
                  <a:lnTo>
                    <a:pt x="609" y="770"/>
                  </a:lnTo>
                  <a:lnTo>
                    <a:pt x="576" y="755"/>
                  </a:lnTo>
                  <a:lnTo>
                    <a:pt x="541" y="740"/>
                  </a:lnTo>
                  <a:lnTo>
                    <a:pt x="508" y="723"/>
                  </a:lnTo>
                  <a:lnTo>
                    <a:pt x="475" y="705"/>
                  </a:lnTo>
                  <a:lnTo>
                    <a:pt x="441" y="686"/>
                  </a:lnTo>
                  <a:lnTo>
                    <a:pt x="441" y="686"/>
                  </a:lnTo>
                  <a:lnTo>
                    <a:pt x="412" y="669"/>
                  </a:lnTo>
                  <a:lnTo>
                    <a:pt x="383" y="651"/>
                  </a:lnTo>
                  <a:lnTo>
                    <a:pt x="355" y="633"/>
                  </a:lnTo>
                  <a:lnTo>
                    <a:pt x="327" y="614"/>
                  </a:lnTo>
                  <a:lnTo>
                    <a:pt x="301" y="595"/>
                  </a:lnTo>
                  <a:lnTo>
                    <a:pt x="276" y="576"/>
                  </a:lnTo>
                  <a:lnTo>
                    <a:pt x="251" y="556"/>
                  </a:lnTo>
                  <a:lnTo>
                    <a:pt x="228" y="537"/>
                  </a:lnTo>
                  <a:lnTo>
                    <a:pt x="206" y="517"/>
                  </a:lnTo>
                  <a:lnTo>
                    <a:pt x="185" y="496"/>
                  </a:lnTo>
                  <a:lnTo>
                    <a:pt x="164" y="476"/>
                  </a:lnTo>
                  <a:lnTo>
                    <a:pt x="145" y="456"/>
                  </a:lnTo>
                  <a:lnTo>
                    <a:pt x="127" y="436"/>
                  </a:lnTo>
                  <a:lnTo>
                    <a:pt x="109" y="416"/>
                  </a:lnTo>
                  <a:lnTo>
                    <a:pt x="94" y="396"/>
                  </a:lnTo>
                  <a:lnTo>
                    <a:pt x="78" y="375"/>
                  </a:lnTo>
                  <a:lnTo>
                    <a:pt x="65" y="356"/>
                  </a:lnTo>
                  <a:lnTo>
                    <a:pt x="53" y="336"/>
                  </a:lnTo>
                  <a:lnTo>
                    <a:pt x="41" y="317"/>
                  </a:lnTo>
                  <a:lnTo>
                    <a:pt x="32" y="297"/>
                  </a:lnTo>
                  <a:lnTo>
                    <a:pt x="24" y="278"/>
                  </a:lnTo>
                  <a:lnTo>
                    <a:pt x="16" y="259"/>
                  </a:lnTo>
                  <a:lnTo>
                    <a:pt x="10" y="241"/>
                  </a:lnTo>
                  <a:lnTo>
                    <a:pt x="6" y="222"/>
                  </a:lnTo>
                  <a:lnTo>
                    <a:pt x="2" y="204"/>
                  </a:lnTo>
                  <a:lnTo>
                    <a:pt x="0" y="188"/>
                  </a:lnTo>
                  <a:lnTo>
                    <a:pt x="0" y="170"/>
                  </a:lnTo>
                  <a:lnTo>
                    <a:pt x="1" y="154"/>
                  </a:lnTo>
                  <a:lnTo>
                    <a:pt x="3" y="138"/>
                  </a:lnTo>
                  <a:lnTo>
                    <a:pt x="8" y="122"/>
                  </a:lnTo>
                  <a:lnTo>
                    <a:pt x="13" y="108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7" y="83"/>
                  </a:lnTo>
                  <a:lnTo>
                    <a:pt x="35" y="73"/>
                  </a:lnTo>
                  <a:lnTo>
                    <a:pt x="45" y="63"/>
                  </a:lnTo>
                  <a:lnTo>
                    <a:pt x="54" y="54"/>
                  </a:lnTo>
                  <a:lnTo>
                    <a:pt x="65" y="45"/>
                  </a:lnTo>
                  <a:lnTo>
                    <a:pt x="77" y="38"/>
                  </a:lnTo>
                  <a:lnTo>
                    <a:pt x="89" y="31"/>
                  </a:lnTo>
                  <a:lnTo>
                    <a:pt x="102" y="24"/>
                  </a:lnTo>
                  <a:lnTo>
                    <a:pt x="116" y="19"/>
                  </a:lnTo>
                  <a:lnTo>
                    <a:pt x="132" y="14"/>
                  </a:lnTo>
                  <a:lnTo>
                    <a:pt x="147" y="10"/>
                  </a:lnTo>
                  <a:lnTo>
                    <a:pt x="164" y="7"/>
                  </a:lnTo>
                  <a:lnTo>
                    <a:pt x="180" y="4"/>
                  </a:lnTo>
                  <a:lnTo>
                    <a:pt x="199" y="2"/>
                  </a:lnTo>
                  <a:lnTo>
                    <a:pt x="217" y="1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4" y="1"/>
                  </a:lnTo>
                  <a:lnTo>
                    <a:pt x="293" y="4"/>
                  </a:lnTo>
                  <a:lnTo>
                    <a:pt x="323" y="7"/>
                  </a:lnTo>
                  <a:lnTo>
                    <a:pt x="352" y="12"/>
                  </a:lnTo>
                  <a:lnTo>
                    <a:pt x="383" y="18"/>
                  </a:lnTo>
                  <a:lnTo>
                    <a:pt x="414" y="25"/>
                  </a:lnTo>
                  <a:lnTo>
                    <a:pt x="446" y="33"/>
                  </a:lnTo>
                  <a:lnTo>
                    <a:pt x="478" y="43"/>
                  </a:lnTo>
                  <a:lnTo>
                    <a:pt x="510" y="54"/>
                  </a:lnTo>
                  <a:lnTo>
                    <a:pt x="543" y="65"/>
                  </a:lnTo>
                  <a:lnTo>
                    <a:pt x="577" y="80"/>
                  </a:lnTo>
                  <a:lnTo>
                    <a:pt x="610" y="94"/>
                  </a:lnTo>
                  <a:lnTo>
                    <a:pt x="643" y="109"/>
                  </a:lnTo>
                  <a:lnTo>
                    <a:pt x="676" y="126"/>
                  </a:lnTo>
                  <a:lnTo>
                    <a:pt x="711" y="144"/>
                  </a:lnTo>
                  <a:lnTo>
                    <a:pt x="744" y="162"/>
                  </a:lnTo>
                  <a:lnTo>
                    <a:pt x="744" y="162"/>
                  </a:lnTo>
                  <a:lnTo>
                    <a:pt x="799" y="196"/>
                  </a:lnTo>
                  <a:lnTo>
                    <a:pt x="852" y="230"/>
                  </a:lnTo>
                  <a:lnTo>
                    <a:pt x="902" y="267"/>
                  </a:lnTo>
                  <a:lnTo>
                    <a:pt x="926" y="286"/>
                  </a:lnTo>
                  <a:lnTo>
                    <a:pt x="948" y="305"/>
                  </a:lnTo>
                  <a:lnTo>
                    <a:pt x="971" y="324"/>
                  </a:lnTo>
                  <a:lnTo>
                    <a:pt x="992" y="344"/>
                  </a:lnTo>
                  <a:lnTo>
                    <a:pt x="1012" y="363"/>
                  </a:lnTo>
                  <a:lnTo>
                    <a:pt x="1031" y="384"/>
                  </a:lnTo>
                  <a:lnTo>
                    <a:pt x="1050" y="404"/>
                  </a:lnTo>
                  <a:lnTo>
                    <a:pt x="1068" y="424"/>
                  </a:lnTo>
                  <a:lnTo>
                    <a:pt x="1085" y="444"/>
                  </a:lnTo>
                  <a:lnTo>
                    <a:pt x="1100" y="464"/>
                  </a:lnTo>
                  <a:lnTo>
                    <a:pt x="1100" y="464"/>
                  </a:lnTo>
                  <a:lnTo>
                    <a:pt x="1114" y="486"/>
                  </a:lnTo>
                  <a:lnTo>
                    <a:pt x="1129" y="506"/>
                  </a:lnTo>
                  <a:lnTo>
                    <a:pt x="1141" y="527"/>
                  </a:lnTo>
                  <a:lnTo>
                    <a:pt x="1151" y="548"/>
                  </a:lnTo>
                  <a:lnTo>
                    <a:pt x="1161" y="568"/>
                  </a:lnTo>
                  <a:lnTo>
                    <a:pt x="1169" y="587"/>
                  </a:lnTo>
                  <a:lnTo>
                    <a:pt x="1175" y="606"/>
                  </a:lnTo>
                  <a:lnTo>
                    <a:pt x="1180" y="625"/>
                  </a:lnTo>
                  <a:lnTo>
                    <a:pt x="1183" y="643"/>
                  </a:lnTo>
                  <a:lnTo>
                    <a:pt x="1185" y="660"/>
                  </a:lnTo>
                  <a:lnTo>
                    <a:pt x="1186" y="678"/>
                  </a:lnTo>
                  <a:lnTo>
                    <a:pt x="1185" y="695"/>
                  </a:lnTo>
                  <a:lnTo>
                    <a:pt x="1181" y="710"/>
                  </a:lnTo>
                  <a:lnTo>
                    <a:pt x="1177" y="726"/>
                  </a:lnTo>
                  <a:lnTo>
                    <a:pt x="1171" y="741"/>
                  </a:lnTo>
                  <a:lnTo>
                    <a:pt x="1164" y="754"/>
                  </a:lnTo>
                  <a:lnTo>
                    <a:pt x="1164" y="754"/>
                  </a:lnTo>
                  <a:lnTo>
                    <a:pt x="1157" y="766"/>
                  </a:lnTo>
                  <a:lnTo>
                    <a:pt x="1150" y="777"/>
                  </a:lnTo>
                  <a:lnTo>
                    <a:pt x="1141" y="786"/>
                  </a:lnTo>
                  <a:lnTo>
                    <a:pt x="1131" y="794"/>
                  </a:lnTo>
                  <a:lnTo>
                    <a:pt x="1120" y="803"/>
                  </a:lnTo>
                  <a:lnTo>
                    <a:pt x="1109" y="811"/>
                  </a:lnTo>
                  <a:lnTo>
                    <a:pt x="1097" y="818"/>
                  </a:lnTo>
                  <a:lnTo>
                    <a:pt x="1082" y="824"/>
                  </a:lnTo>
                  <a:lnTo>
                    <a:pt x="1069" y="830"/>
                  </a:lnTo>
                  <a:lnTo>
                    <a:pt x="1054" y="835"/>
                  </a:lnTo>
                  <a:lnTo>
                    <a:pt x="1038" y="838"/>
                  </a:lnTo>
                  <a:lnTo>
                    <a:pt x="1022" y="842"/>
                  </a:lnTo>
                  <a:lnTo>
                    <a:pt x="1004" y="844"/>
                  </a:lnTo>
                  <a:lnTo>
                    <a:pt x="986" y="847"/>
                  </a:lnTo>
                  <a:lnTo>
                    <a:pt x="967" y="848"/>
                  </a:lnTo>
                  <a:lnTo>
                    <a:pt x="948" y="848"/>
                  </a:lnTo>
                  <a:lnTo>
                    <a:pt x="948" y="848"/>
                  </a:lnTo>
                  <a:close/>
                  <a:moveTo>
                    <a:pt x="237" y="51"/>
                  </a:moveTo>
                  <a:lnTo>
                    <a:pt x="237" y="51"/>
                  </a:lnTo>
                  <a:lnTo>
                    <a:pt x="206" y="51"/>
                  </a:lnTo>
                  <a:lnTo>
                    <a:pt x="177" y="55"/>
                  </a:lnTo>
                  <a:lnTo>
                    <a:pt x="151" y="61"/>
                  </a:lnTo>
                  <a:lnTo>
                    <a:pt x="139" y="64"/>
                  </a:lnTo>
                  <a:lnTo>
                    <a:pt x="128" y="68"/>
                  </a:lnTo>
                  <a:lnTo>
                    <a:pt x="117" y="73"/>
                  </a:lnTo>
                  <a:lnTo>
                    <a:pt x="107" y="78"/>
                  </a:lnTo>
                  <a:lnTo>
                    <a:pt x="98" y="83"/>
                  </a:lnTo>
                  <a:lnTo>
                    <a:pt x="89" y="89"/>
                  </a:lnTo>
                  <a:lnTo>
                    <a:pt x="82" y="96"/>
                  </a:lnTo>
                  <a:lnTo>
                    <a:pt x="75" y="103"/>
                  </a:lnTo>
                  <a:lnTo>
                    <a:pt x="69" y="111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58" y="131"/>
                  </a:lnTo>
                  <a:lnTo>
                    <a:pt x="53" y="143"/>
                  </a:lnTo>
                  <a:lnTo>
                    <a:pt x="51" y="156"/>
                  </a:lnTo>
                  <a:lnTo>
                    <a:pt x="50" y="169"/>
                  </a:lnTo>
                  <a:lnTo>
                    <a:pt x="50" y="183"/>
                  </a:lnTo>
                  <a:lnTo>
                    <a:pt x="51" y="197"/>
                  </a:lnTo>
                  <a:lnTo>
                    <a:pt x="53" y="213"/>
                  </a:lnTo>
                  <a:lnTo>
                    <a:pt x="57" y="228"/>
                  </a:lnTo>
                  <a:lnTo>
                    <a:pt x="63" y="244"/>
                  </a:lnTo>
                  <a:lnTo>
                    <a:pt x="69" y="260"/>
                  </a:lnTo>
                  <a:lnTo>
                    <a:pt x="77" y="277"/>
                  </a:lnTo>
                  <a:lnTo>
                    <a:pt x="85" y="293"/>
                  </a:lnTo>
                  <a:lnTo>
                    <a:pt x="95" y="310"/>
                  </a:lnTo>
                  <a:lnTo>
                    <a:pt x="107" y="328"/>
                  </a:lnTo>
                  <a:lnTo>
                    <a:pt x="118" y="346"/>
                  </a:lnTo>
                  <a:lnTo>
                    <a:pt x="132" y="363"/>
                  </a:lnTo>
                  <a:lnTo>
                    <a:pt x="146" y="381"/>
                  </a:lnTo>
                  <a:lnTo>
                    <a:pt x="161" y="399"/>
                  </a:lnTo>
                  <a:lnTo>
                    <a:pt x="194" y="436"/>
                  </a:lnTo>
                  <a:lnTo>
                    <a:pt x="232" y="473"/>
                  </a:lnTo>
                  <a:lnTo>
                    <a:pt x="273" y="508"/>
                  </a:lnTo>
                  <a:lnTo>
                    <a:pt x="317" y="544"/>
                  </a:lnTo>
                  <a:lnTo>
                    <a:pt x="364" y="578"/>
                  </a:lnTo>
                  <a:lnTo>
                    <a:pt x="414" y="612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97" y="662"/>
                  </a:lnTo>
                  <a:lnTo>
                    <a:pt x="529" y="678"/>
                  </a:lnTo>
                  <a:lnTo>
                    <a:pt x="561" y="694"/>
                  </a:lnTo>
                  <a:lnTo>
                    <a:pt x="593" y="708"/>
                  </a:lnTo>
                  <a:lnTo>
                    <a:pt x="625" y="722"/>
                  </a:lnTo>
                  <a:lnTo>
                    <a:pt x="657" y="735"/>
                  </a:lnTo>
                  <a:lnTo>
                    <a:pt x="688" y="747"/>
                  </a:lnTo>
                  <a:lnTo>
                    <a:pt x="719" y="756"/>
                  </a:lnTo>
                  <a:lnTo>
                    <a:pt x="750" y="766"/>
                  </a:lnTo>
                  <a:lnTo>
                    <a:pt x="781" y="774"/>
                  </a:lnTo>
                  <a:lnTo>
                    <a:pt x="811" y="781"/>
                  </a:lnTo>
                  <a:lnTo>
                    <a:pt x="840" y="787"/>
                  </a:lnTo>
                  <a:lnTo>
                    <a:pt x="869" y="792"/>
                  </a:lnTo>
                  <a:lnTo>
                    <a:pt x="896" y="796"/>
                  </a:lnTo>
                  <a:lnTo>
                    <a:pt x="922" y="797"/>
                  </a:lnTo>
                  <a:lnTo>
                    <a:pt x="948" y="798"/>
                  </a:lnTo>
                  <a:lnTo>
                    <a:pt x="948" y="798"/>
                  </a:lnTo>
                  <a:lnTo>
                    <a:pt x="979" y="797"/>
                  </a:lnTo>
                  <a:lnTo>
                    <a:pt x="1008" y="793"/>
                  </a:lnTo>
                  <a:lnTo>
                    <a:pt x="1034" y="789"/>
                  </a:lnTo>
                  <a:lnTo>
                    <a:pt x="1046" y="785"/>
                  </a:lnTo>
                  <a:lnTo>
                    <a:pt x="1057" y="780"/>
                  </a:lnTo>
                  <a:lnTo>
                    <a:pt x="1068" y="775"/>
                  </a:lnTo>
                  <a:lnTo>
                    <a:pt x="1078" y="771"/>
                  </a:lnTo>
                  <a:lnTo>
                    <a:pt x="1087" y="765"/>
                  </a:lnTo>
                  <a:lnTo>
                    <a:pt x="1095" y="759"/>
                  </a:lnTo>
                  <a:lnTo>
                    <a:pt x="1104" y="753"/>
                  </a:lnTo>
                  <a:lnTo>
                    <a:pt x="1110" y="746"/>
                  </a:lnTo>
                  <a:lnTo>
                    <a:pt x="1116" y="737"/>
                  </a:lnTo>
                  <a:lnTo>
                    <a:pt x="1122" y="729"/>
                  </a:lnTo>
                  <a:lnTo>
                    <a:pt x="1122" y="729"/>
                  </a:lnTo>
                  <a:lnTo>
                    <a:pt x="1126" y="720"/>
                  </a:lnTo>
                  <a:lnTo>
                    <a:pt x="1131" y="708"/>
                  </a:lnTo>
                  <a:lnTo>
                    <a:pt x="1133" y="696"/>
                  </a:lnTo>
                  <a:lnTo>
                    <a:pt x="1135" y="683"/>
                  </a:lnTo>
                  <a:lnTo>
                    <a:pt x="1135" y="670"/>
                  </a:lnTo>
                  <a:lnTo>
                    <a:pt x="1135" y="657"/>
                  </a:lnTo>
                  <a:lnTo>
                    <a:pt x="1132" y="643"/>
                  </a:lnTo>
                  <a:lnTo>
                    <a:pt x="1129" y="627"/>
                  </a:lnTo>
                  <a:lnTo>
                    <a:pt x="1124" y="612"/>
                  </a:lnTo>
                  <a:lnTo>
                    <a:pt x="1118" y="596"/>
                  </a:lnTo>
                  <a:lnTo>
                    <a:pt x="1112" y="580"/>
                  </a:lnTo>
                  <a:lnTo>
                    <a:pt x="1104" y="563"/>
                  </a:lnTo>
                  <a:lnTo>
                    <a:pt x="1094" y="546"/>
                  </a:lnTo>
                  <a:lnTo>
                    <a:pt x="1084" y="530"/>
                  </a:lnTo>
                  <a:lnTo>
                    <a:pt x="1073" y="512"/>
                  </a:lnTo>
                  <a:lnTo>
                    <a:pt x="1060" y="494"/>
                  </a:lnTo>
                  <a:lnTo>
                    <a:pt x="1060" y="494"/>
                  </a:lnTo>
                  <a:lnTo>
                    <a:pt x="1046" y="475"/>
                  </a:lnTo>
                  <a:lnTo>
                    <a:pt x="1029" y="455"/>
                  </a:lnTo>
                  <a:lnTo>
                    <a:pt x="1012" y="436"/>
                  </a:lnTo>
                  <a:lnTo>
                    <a:pt x="995" y="417"/>
                  </a:lnTo>
                  <a:lnTo>
                    <a:pt x="977" y="398"/>
                  </a:lnTo>
                  <a:lnTo>
                    <a:pt x="957" y="379"/>
                  </a:lnTo>
                  <a:lnTo>
                    <a:pt x="915" y="342"/>
                  </a:lnTo>
                  <a:lnTo>
                    <a:pt x="870" y="306"/>
                  </a:lnTo>
                  <a:lnTo>
                    <a:pt x="822" y="271"/>
                  </a:lnTo>
                  <a:lnTo>
                    <a:pt x="771" y="238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687" y="188"/>
                  </a:lnTo>
                  <a:lnTo>
                    <a:pt x="655" y="171"/>
                  </a:lnTo>
                  <a:lnTo>
                    <a:pt x="624" y="156"/>
                  </a:lnTo>
                  <a:lnTo>
                    <a:pt x="592" y="140"/>
                  </a:lnTo>
                  <a:lnTo>
                    <a:pt x="560" y="126"/>
                  </a:lnTo>
                  <a:lnTo>
                    <a:pt x="528" y="114"/>
                  </a:lnTo>
                  <a:lnTo>
                    <a:pt x="496" y="102"/>
                  </a:lnTo>
                  <a:lnTo>
                    <a:pt x="465" y="92"/>
                  </a:lnTo>
                  <a:lnTo>
                    <a:pt x="434" y="82"/>
                  </a:lnTo>
                  <a:lnTo>
                    <a:pt x="405" y="74"/>
                  </a:lnTo>
                  <a:lnTo>
                    <a:pt x="375" y="67"/>
                  </a:lnTo>
                  <a:lnTo>
                    <a:pt x="345" y="61"/>
                  </a:lnTo>
                  <a:lnTo>
                    <a:pt x="317" y="57"/>
                  </a:lnTo>
                  <a:lnTo>
                    <a:pt x="289" y="54"/>
                  </a:lnTo>
                  <a:lnTo>
                    <a:pt x="262" y="51"/>
                  </a:lnTo>
                  <a:lnTo>
                    <a:pt x="237" y="51"/>
                  </a:lnTo>
                  <a:lnTo>
                    <a:pt x="237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26" name="Freeform 36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237 w 1186"/>
                <a:gd name="T1" fmla="*/ 848 h 848"/>
                <a:gd name="T2" fmla="*/ 164 w 1186"/>
                <a:gd name="T3" fmla="*/ 842 h 848"/>
                <a:gd name="T4" fmla="*/ 102 w 1186"/>
                <a:gd name="T5" fmla="*/ 824 h 848"/>
                <a:gd name="T6" fmla="*/ 54 w 1186"/>
                <a:gd name="T7" fmla="*/ 794 h 848"/>
                <a:gd name="T8" fmla="*/ 20 w 1186"/>
                <a:gd name="T9" fmla="*/ 754 h 848"/>
                <a:gd name="T10" fmla="*/ 3 w 1186"/>
                <a:gd name="T11" fmla="*/ 710 h 848"/>
                <a:gd name="T12" fmla="*/ 2 w 1186"/>
                <a:gd name="T13" fmla="*/ 643 h 848"/>
                <a:gd name="T14" fmla="*/ 25 w 1186"/>
                <a:gd name="T15" fmla="*/ 568 h 848"/>
                <a:gd name="T16" fmla="*/ 70 w 1186"/>
                <a:gd name="T17" fmla="*/ 486 h 848"/>
                <a:gd name="T18" fmla="*/ 117 w 1186"/>
                <a:gd name="T19" fmla="*/ 424 h 848"/>
                <a:gd name="T20" fmla="*/ 193 w 1186"/>
                <a:gd name="T21" fmla="*/ 344 h 848"/>
                <a:gd name="T22" fmla="*/ 283 w 1186"/>
                <a:gd name="T23" fmla="*/ 267 h 848"/>
                <a:gd name="T24" fmla="*/ 441 w 1186"/>
                <a:gd name="T25" fmla="*/ 162 h 848"/>
                <a:gd name="T26" fmla="*/ 576 w 1186"/>
                <a:gd name="T27" fmla="*/ 94 h 848"/>
                <a:gd name="T28" fmla="*/ 707 w 1186"/>
                <a:gd name="T29" fmla="*/ 43 h 848"/>
                <a:gd name="T30" fmla="*/ 833 w 1186"/>
                <a:gd name="T31" fmla="*/ 12 h 848"/>
                <a:gd name="T32" fmla="*/ 948 w 1186"/>
                <a:gd name="T33" fmla="*/ 0 h 848"/>
                <a:gd name="T34" fmla="*/ 1004 w 1186"/>
                <a:gd name="T35" fmla="*/ 4 h 848"/>
                <a:gd name="T36" fmla="*/ 1069 w 1186"/>
                <a:gd name="T37" fmla="*/ 19 h 848"/>
                <a:gd name="T38" fmla="*/ 1120 w 1186"/>
                <a:gd name="T39" fmla="*/ 45 h 848"/>
                <a:gd name="T40" fmla="*/ 1157 w 1186"/>
                <a:gd name="T41" fmla="*/ 83 h 848"/>
                <a:gd name="T42" fmla="*/ 1177 w 1186"/>
                <a:gd name="T43" fmla="*/ 122 h 848"/>
                <a:gd name="T44" fmla="*/ 1185 w 1186"/>
                <a:gd name="T45" fmla="*/ 188 h 848"/>
                <a:gd name="T46" fmla="*/ 1169 w 1186"/>
                <a:gd name="T47" fmla="*/ 259 h 848"/>
                <a:gd name="T48" fmla="*/ 1132 w 1186"/>
                <a:gd name="T49" fmla="*/ 336 h 848"/>
                <a:gd name="T50" fmla="*/ 1075 w 1186"/>
                <a:gd name="T51" fmla="*/ 416 h 848"/>
                <a:gd name="T52" fmla="*/ 1001 w 1186"/>
                <a:gd name="T53" fmla="*/ 496 h 848"/>
                <a:gd name="T54" fmla="*/ 909 w 1186"/>
                <a:gd name="T55" fmla="*/ 576 h 848"/>
                <a:gd name="T56" fmla="*/ 802 w 1186"/>
                <a:gd name="T57" fmla="*/ 651 h 848"/>
                <a:gd name="T58" fmla="*/ 711 w 1186"/>
                <a:gd name="T59" fmla="*/ 705 h 848"/>
                <a:gd name="T60" fmla="*/ 577 w 1186"/>
                <a:gd name="T61" fmla="*/ 770 h 848"/>
                <a:gd name="T62" fmla="*/ 446 w 1186"/>
                <a:gd name="T63" fmla="*/ 816 h 848"/>
                <a:gd name="T64" fmla="*/ 323 w 1186"/>
                <a:gd name="T65" fmla="*/ 842 h 848"/>
                <a:gd name="T66" fmla="*/ 237 w 1186"/>
                <a:gd name="T67" fmla="*/ 848 h 848"/>
                <a:gd name="T68" fmla="*/ 896 w 1186"/>
                <a:gd name="T69" fmla="*/ 54 h 848"/>
                <a:gd name="T70" fmla="*/ 781 w 1186"/>
                <a:gd name="T71" fmla="*/ 74 h 848"/>
                <a:gd name="T72" fmla="*/ 657 w 1186"/>
                <a:gd name="T73" fmla="*/ 114 h 848"/>
                <a:gd name="T74" fmla="*/ 529 w 1186"/>
                <a:gd name="T75" fmla="*/ 171 h 848"/>
                <a:gd name="T76" fmla="*/ 413 w 1186"/>
                <a:gd name="T77" fmla="*/ 238 h 848"/>
                <a:gd name="T78" fmla="*/ 229 w 1186"/>
                <a:gd name="T79" fmla="*/ 379 h 848"/>
                <a:gd name="T80" fmla="*/ 155 w 1186"/>
                <a:gd name="T81" fmla="*/ 455 h 848"/>
                <a:gd name="T82" fmla="*/ 113 w 1186"/>
                <a:gd name="T83" fmla="*/ 512 h 848"/>
                <a:gd name="T84" fmla="*/ 73 w 1186"/>
                <a:gd name="T85" fmla="*/ 580 h 848"/>
                <a:gd name="T86" fmla="*/ 53 w 1186"/>
                <a:gd name="T87" fmla="*/ 643 h 848"/>
                <a:gd name="T88" fmla="*/ 52 w 1186"/>
                <a:gd name="T89" fmla="*/ 696 h 848"/>
                <a:gd name="T90" fmla="*/ 64 w 1186"/>
                <a:gd name="T91" fmla="*/ 729 h 848"/>
                <a:gd name="T92" fmla="*/ 89 w 1186"/>
                <a:gd name="T93" fmla="*/ 759 h 848"/>
                <a:gd name="T94" fmla="*/ 128 w 1186"/>
                <a:gd name="T95" fmla="*/ 780 h 848"/>
                <a:gd name="T96" fmla="*/ 206 w 1186"/>
                <a:gd name="T97" fmla="*/ 797 h 848"/>
                <a:gd name="T98" fmla="*/ 289 w 1186"/>
                <a:gd name="T99" fmla="*/ 796 h 848"/>
                <a:gd name="T100" fmla="*/ 405 w 1186"/>
                <a:gd name="T101" fmla="*/ 774 h 848"/>
                <a:gd name="T102" fmla="*/ 528 w 1186"/>
                <a:gd name="T103" fmla="*/ 735 h 848"/>
                <a:gd name="T104" fmla="*/ 655 w 1186"/>
                <a:gd name="T105" fmla="*/ 678 h 848"/>
                <a:gd name="T106" fmla="*/ 771 w 1186"/>
                <a:gd name="T107" fmla="*/ 612 h 848"/>
                <a:gd name="T108" fmla="*/ 953 w 1186"/>
                <a:gd name="T109" fmla="*/ 473 h 848"/>
                <a:gd name="T110" fmla="*/ 1053 w 1186"/>
                <a:gd name="T111" fmla="*/ 363 h 848"/>
                <a:gd name="T112" fmla="*/ 1100 w 1186"/>
                <a:gd name="T113" fmla="*/ 293 h 848"/>
                <a:gd name="T114" fmla="*/ 1128 w 1186"/>
                <a:gd name="T115" fmla="*/ 228 h 848"/>
                <a:gd name="T116" fmla="*/ 1136 w 1186"/>
                <a:gd name="T117" fmla="*/ 169 h 848"/>
                <a:gd name="T118" fmla="*/ 1122 w 1186"/>
                <a:gd name="T119" fmla="*/ 119 h 848"/>
                <a:gd name="T120" fmla="*/ 1104 w 1186"/>
                <a:gd name="T121" fmla="*/ 96 h 848"/>
                <a:gd name="T122" fmla="*/ 1068 w 1186"/>
                <a:gd name="T123" fmla="*/ 73 h 848"/>
                <a:gd name="T124" fmla="*/ 1008 w 1186"/>
                <a:gd name="T125" fmla="*/ 5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237" y="848"/>
                  </a:moveTo>
                  <a:lnTo>
                    <a:pt x="237" y="848"/>
                  </a:lnTo>
                  <a:lnTo>
                    <a:pt x="237" y="848"/>
                  </a:lnTo>
                  <a:lnTo>
                    <a:pt x="237" y="848"/>
                  </a:lnTo>
                  <a:lnTo>
                    <a:pt x="217" y="848"/>
                  </a:lnTo>
                  <a:lnTo>
                    <a:pt x="199" y="847"/>
                  </a:lnTo>
                  <a:lnTo>
                    <a:pt x="180" y="844"/>
                  </a:lnTo>
                  <a:lnTo>
                    <a:pt x="164" y="842"/>
                  </a:lnTo>
                  <a:lnTo>
                    <a:pt x="147" y="838"/>
                  </a:lnTo>
                  <a:lnTo>
                    <a:pt x="132" y="835"/>
                  </a:lnTo>
                  <a:lnTo>
                    <a:pt x="116" y="830"/>
                  </a:lnTo>
                  <a:lnTo>
                    <a:pt x="102" y="824"/>
                  </a:lnTo>
                  <a:lnTo>
                    <a:pt x="89" y="818"/>
                  </a:lnTo>
                  <a:lnTo>
                    <a:pt x="77" y="811"/>
                  </a:lnTo>
                  <a:lnTo>
                    <a:pt x="65" y="803"/>
                  </a:lnTo>
                  <a:lnTo>
                    <a:pt x="54" y="794"/>
                  </a:lnTo>
                  <a:lnTo>
                    <a:pt x="45" y="786"/>
                  </a:lnTo>
                  <a:lnTo>
                    <a:pt x="35" y="777"/>
                  </a:lnTo>
                  <a:lnTo>
                    <a:pt x="27" y="766"/>
                  </a:lnTo>
                  <a:lnTo>
                    <a:pt x="20" y="754"/>
                  </a:lnTo>
                  <a:lnTo>
                    <a:pt x="20" y="754"/>
                  </a:lnTo>
                  <a:lnTo>
                    <a:pt x="13" y="741"/>
                  </a:lnTo>
                  <a:lnTo>
                    <a:pt x="8" y="726"/>
                  </a:lnTo>
                  <a:lnTo>
                    <a:pt x="3" y="710"/>
                  </a:lnTo>
                  <a:lnTo>
                    <a:pt x="1" y="695"/>
                  </a:lnTo>
                  <a:lnTo>
                    <a:pt x="0" y="678"/>
                  </a:lnTo>
                  <a:lnTo>
                    <a:pt x="0" y="660"/>
                  </a:lnTo>
                  <a:lnTo>
                    <a:pt x="2" y="643"/>
                  </a:lnTo>
                  <a:lnTo>
                    <a:pt x="6" y="625"/>
                  </a:lnTo>
                  <a:lnTo>
                    <a:pt x="10" y="606"/>
                  </a:lnTo>
                  <a:lnTo>
                    <a:pt x="16" y="587"/>
                  </a:lnTo>
                  <a:lnTo>
                    <a:pt x="25" y="568"/>
                  </a:lnTo>
                  <a:lnTo>
                    <a:pt x="33" y="548"/>
                  </a:lnTo>
                  <a:lnTo>
                    <a:pt x="44" y="527"/>
                  </a:lnTo>
                  <a:lnTo>
                    <a:pt x="57" y="506"/>
                  </a:lnTo>
                  <a:lnTo>
                    <a:pt x="70" y="486"/>
                  </a:lnTo>
                  <a:lnTo>
                    <a:pt x="85" y="464"/>
                  </a:lnTo>
                  <a:lnTo>
                    <a:pt x="85" y="464"/>
                  </a:lnTo>
                  <a:lnTo>
                    <a:pt x="101" y="444"/>
                  </a:lnTo>
                  <a:lnTo>
                    <a:pt x="117" y="424"/>
                  </a:lnTo>
                  <a:lnTo>
                    <a:pt x="135" y="404"/>
                  </a:lnTo>
                  <a:lnTo>
                    <a:pt x="153" y="384"/>
                  </a:lnTo>
                  <a:lnTo>
                    <a:pt x="173" y="363"/>
                  </a:lnTo>
                  <a:lnTo>
                    <a:pt x="193" y="344"/>
                  </a:lnTo>
                  <a:lnTo>
                    <a:pt x="215" y="324"/>
                  </a:lnTo>
                  <a:lnTo>
                    <a:pt x="237" y="305"/>
                  </a:lnTo>
                  <a:lnTo>
                    <a:pt x="260" y="286"/>
                  </a:lnTo>
                  <a:lnTo>
                    <a:pt x="283" y="267"/>
                  </a:lnTo>
                  <a:lnTo>
                    <a:pt x="333" y="230"/>
                  </a:lnTo>
                  <a:lnTo>
                    <a:pt x="386" y="196"/>
                  </a:lnTo>
                  <a:lnTo>
                    <a:pt x="441" y="162"/>
                  </a:lnTo>
                  <a:lnTo>
                    <a:pt x="441" y="162"/>
                  </a:lnTo>
                  <a:lnTo>
                    <a:pt x="475" y="144"/>
                  </a:lnTo>
                  <a:lnTo>
                    <a:pt x="508" y="126"/>
                  </a:lnTo>
                  <a:lnTo>
                    <a:pt x="541" y="109"/>
                  </a:lnTo>
                  <a:lnTo>
                    <a:pt x="576" y="94"/>
                  </a:lnTo>
                  <a:lnTo>
                    <a:pt x="609" y="80"/>
                  </a:lnTo>
                  <a:lnTo>
                    <a:pt x="642" y="65"/>
                  </a:lnTo>
                  <a:lnTo>
                    <a:pt x="674" y="54"/>
                  </a:lnTo>
                  <a:lnTo>
                    <a:pt x="707" y="43"/>
                  </a:lnTo>
                  <a:lnTo>
                    <a:pt x="739" y="33"/>
                  </a:lnTo>
                  <a:lnTo>
                    <a:pt x="771" y="25"/>
                  </a:lnTo>
                  <a:lnTo>
                    <a:pt x="802" y="18"/>
                  </a:lnTo>
                  <a:lnTo>
                    <a:pt x="833" y="12"/>
                  </a:lnTo>
                  <a:lnTo>
                    <a:pt x="863" y="7"/>
                  </a:lnTo>
                  <a:lnTo>
                    <a:pt x="892" y="4"/>
                  </a:lnTo>
                  <a:lnTo>
                    <a:pt x="921" y="1"/>
                  </a:lnTo>
                  <a:lnTo>
                    <a:pt x="948" y="0"/>
                  </a:lnTo>
                  <a:lnTo>
                    <a:pt x="948" y="0"/>
                  </a:lnTo>
                  <a:lnTo>
                    <a:pt x="967" y="1"/>
                  </a:lnTo>
                  <a:lnTo>
                    <a:pt x="986" y="2"/>
                  </a:lnTo>
                  <a:lnTo>
                    <a:pt x="1004" y="4"/>
                  </a:lnTo>
                  <a:lnTo>
                    <a:pt x="1022" y="7"/>
                  </a:lnTo>
                  <a:lnTo>
                    <a:pt x="1038" y="10"/>
                  </a:lnTo>
                  <a:lnTo>
                    <a:pt x="1054" y="14"/>
                  </a:lnTo>
                  <a:lnTo>
                    <a:pt x="1069" y="19"/>
                  </a:lnTo>
                  <a:lnTo>
                    <a:pt x="1082" y="24"/>
                  </a:lnTo>
                  <a:lnTo>
                    <a:pt x="1097" y="31"/>
                  </a:lnTo>
                  <a:lnTo>
                    <a:pt x="1109" y="38"/>
                  </a:lnTo>
                  <a:lnTo>
                    <a:pt x="1120" y="45"/>
                  </a:lnTo>
                  <a:lnTo>
                    <a:pt x="1131" y="54"/>
                  </a:lnTo>
                  <a:lnTo>
                    <a:pt x="1141" y="63"/>
                  </a:lnTo>
                  <a:lnTo>
                    <a:pt x="1150" y="73"/>
                  </a:lnTo>
                  <a:lnTo>
                    <a:pt x="1157" y="83"/>
                  </a:lnTo>
                  <a:lnTo>
                    <a:pt x="1164" y="94"/>
                  </a:lnTo>
                  <a:lnTo>
                    <a:pt x="1164" y="94"/>
                  </a:lnTo>
                  <a:lnTo>
                    <a:pt x="1171" y="108"/>
                  </a:lnTo>
                  <a:lnTo>
                    <a:pt x="1177" y="122"/>
                  </a:lnTo>
                  <a:lnTo>
                    <a:pt x="1181" y="138"/>
                  </a:lnTo>
                  <a:lnTo>
                    <a:pt x="1185" y="154"/>
                  </a:lnTo>
                  <a:lnTo>
                    <a:pt x="1186" y="170"/>
                  </a:lnTo>
                  <a:lnTo>
                    <a:pt x="1185" y="188"/>
                  </a:lnTo>
                  <a:lnTo>
                    <a:pt x="1183" y="204"/>
                  </a:lnTo>
                  <a:lnTo>
                    <a:pt x="1180" y="222"/>
                  </a:lnTo>
                  <a:lnTo>
                    <a:pt x="1175" y="241"/>
                  </a:lnTo>
                  <a:lnTo>
                    <a:pt x="1169" y="259"/>
                  </a:lnTo>
                  <a:lnTo>
                    <a:pt x="1162" y="278"/>
                  </a:lnTo>
                  <a:lnTo>
                    <a:pt x="1154" y="297"/>
                  </a:lnTo>
                  <a:lnTo>
                    <a:pt x="1143" y="317"/>
                  </a:lnTo>
                  <a:lnTo>
                    <a:pt x="1132" y="336"/>
                  </a:lnTo>
                  <a:lnTo>
                    <a:pt x="1120" y="356"/>
                  </a:lnTo>
                  <a:lnTo>
                    <a:pt x="1106" y="375"/>
                  </a:lnTo>
                  <a:lnTo>
                    <a:pt x="1092" y="396"/>
                  </a:lnTo>
                  <a:lnTo>
                    <a:pt x="1075" y="416"/>
                  </a:lnTo>
                  <a:lnTo>
                    <a:pt x="1059" y="436"/>
                  </a:lnTo>
                  <a:lnTo>
                    <a:pt x="1041" y="456"/>
                  </a:lnTo>
                  <a:lnTo>
                    <a:pt x="1021" y="476"/>
                  </a:lnTo>
                  <a:lnTo>
                    <a:pt x="1001" y="496"/>
                  </a:lnTo>
                  <a:lnTo>
                    <a:pt x="979" y="517"/>
                  </a:lnTo>
                  <a:lnTo>
                    <a:pt x="957" y="537"/>
                  </a:lnTo>
                  <a:lnTo>
                    <a:pt x="934" y="556"/>
                  </a:lnTo>
                  <a:lnTo>
                    <a:pt x="909" y="576"/>
                  </a:lnTo>
                  <a:lnTo>
                    <a:pt x="884" y="595"/>
                  </a:lnTo>
                  <a:lnTo>
                    <a:pt x="858" y="614"/>
                  </a:lnTo>
                  <a:lnTo>
                    <a:pt x="831" y="633"/>
                  </a:lnTo>
                  <a:lnTo>
                    <a:pt x="802" y="651"/>
                  </a:lnTo>
                  <a:lnTo>
                    <a:pt x="774" y="669"/>
                  </a:lnTo>
                  <a:lnTo>
                    <a:pt x="744" y="686"/>
                  </a:lnTo>
                  <a:lnTo>
                    <a:pt x="744" y="686"/>
                  </a:lnTo>
                  <a:lnTo>
                    <a:pt x="711" y="705"/>
                  </a:lnTo>
                  <a:lnTo>
                    <a:pt x="676" y="723"/>
                  </a:lnTo>
                  <a:lnTo>
                    <a:pt x="643" y="740"/>
                  </a:lnTo>
                  <a:lnTo>
                    <a:pt x="610" y="755"/>
                  </a:lnTo>
                  <a:lnTo>
                    <a:pt x="577" y="770"/>
                  </a:lnTo>
                  <a:lnTo>
                    <a:pt x="543" y="783"/>
                  </a:lnTo>
                  <a:lnTo>
                    <a:pt x="510" y="794"/>
                  </a:lnTo>
                  <a:lnTo>
                    <a:pt x="478" y="805"/>
                  </a:lnTo>
                  <a:lnTo>
                    <a:pt x="446" y="816"/>
                  </a:lnTo>
                  <a:lnTo>
                    <a:pt x="414" y="824"/>
                  </a:lnTo>
                  <a:lnTo>
                    <a:pt x="383" y="831"/>
                  </a:lnTo>
                  <a:lnTo>
                    <a:pt x="352" y="837"/>
                  </a:lnTo>
                  <a:lnTo>
                    <a:pt x="323" y="842"/>
                  </a:lnTo>
                  <a:lnTo>
                    <a:pt x="293" y="846"/>
                  </a:lnTo>
                  <a:lnTo>
                    <a:pt x="264" y="847"/>
                  </a:lnTo>
                  <a:lnTo>
                    <a:pt x="237" y="848"/>
                  </a:lnTo>
                  <a:lnTo>
                    <a:pt x="237" y="848"/>
                  </a:lnTo>
                  <a:close/>
                  <a:moveTo>
                    <a:pt x="948" y="51"/>
                  </a:moveTo>
                  <a:lnTo>
                    <a:pt x="948" y="51"/>
                  </a:lnTo>
                  <a:lnTo>
                    <a:pt x="922" y="51"/>
                  </a:lnTo>
                  <a:lnTo>
                    <a:pt x="896" y="54"/>
                  </a:lnTo>
                  <a:lnTo>
                    <a:pt x="869" y="57"/>
                  </a:lnTo>
                  <a:lnTo>
                    <a:pt x="840" y="61"/>
                  </a:lnTo>
                  <a:lnTo>
                    <a:pt x="811" y="67"/>
                  </a:lnTo>
                  <a:lnTo>
                    <a:pt x="781" y="74"/>
                  </a:lnTo>
                  <a:lnTo>
                    <a:pt x="750" y="82"/>
                  </a:lnTo>
                  <a:lnTo>
                    <a:pt x="719" y="92"/>
                  </a:lnTo>
                  <a:lnTo>
                    <a:pt x="688" y="102"/>
                  </a:lnTo>
                  <a:lnTo>
                    <a:pt x="657" y="114"/>
                  </a:lnTo>
                  <a:lnTo>
                    <a:pt x="625" y="126"/>
                  </a:lnTo>
                  <a:lnTo>
                    <a:pt x="593" y="140"/>
                  </a:lnTo>
                  <a:lnTo>
                    <a:pt x="561" y="156"/>
                  </a:lnTo>
                  <a:lnTo>
                    <a:pt x="529" y="171"/>
                  </a:lnTo>
                  <a:lnTo>
                    <a:pt x="497" y="188"/>
                  </a:lnTo>
                  <a:lnTo>
                    <a:pt x="466" y="206"/>
                  </a:lnTo>
                  <a:lnTo>
                    <a:pt x="466" y="206"/>
                  </a:lnTo>
                  <a:lnTo>
                    <a:pt x="413" y="238"/>
                  </a:lnTo>
                  <a:lnTo>
                    <a:pt x="363" y="271"/>
                  </a:lnTo>
                  <a:lnTo>
                    <a:pt x="314" y="306"/>
                  </a:lnTo>
                  <a:lnTo>
                    <a:pt x="270" y="342"/>
                  </a:lnTo>
                  <a:lnTo>
                    <a:pt x="229" y="379"/>
                  </a:lnTo>
                  <a:lnTo>
                    <a:pt x="209" y="398"/>
                  </a:lnTo>
                  <a:lnTo>
                    <a:pt x="190" y="417"/>
                  </a:lnTo>
                  <a:lnTo>
                    <a:pt x="172" y="436"/>
                  </a:lnTo>
                  <a:lnTo>
                    <a:pt x="155" y="455"/>
                  </a:lnTo>
                  <a:lnTo>
                    <a:pt x="140" y="475"/>
                  </a:lnTo>
                  <a:lnTo>
                    <a:pt x="126" y="494"/>
                  </a:lnTo>
                  <a:lnTo>
                    <a:pt x="126" y="494"/>
                  </a:lnTo>
                  <a:lnTo>
                    <a:pt x="113" y="512"/>
                  </a:lnTo>
                  <a:lnTo>
                    <a:pt x="101" y="530"/>
                  </a:lnTo>
                  <a:lnTo>
                    <a:pt x="91" y="546"/>
                  </a:lnTo>
                  <a:lnTo>
                    <a:pt x="82" y="563"/>
                  </a:lnTo>
                  <a:lnTo>
                    <a:pt x="73" y="580"/>
                  </a:lnTo>
                  <a:lnTo>
                    <a:pt x="66" y="596"/>
                  </a:lnTo>
                  <a:lnTo>
                    <a:pt x="60" y="612"/>
                  </a:lnTo>
                  <a:lnTo>
                    <a:pt x="57" y="627"/>
                  </a:lnTo>
                  <a:lnTo>
                    <a:pt x="53" y="643"/>
                  </a:lnTo>
                  <a:lnTo>
                    <a:pt x="51" y="657"/>
                  </a:lnTo>
                  <a:lnTo>
                    <a:pt x="50" y="670"/>
                  </a:lnTo>
                  <a:lnTo>
                    <a:pt x="50" y="683"/>
                  </a:lnTo>
                  <a:lnTo>
                    <a:pt x="52" y="696"/>
                  </a:lnTo>
                  <a:lnTo>
                    <a:pt x="54" y="708"/>
                  </a:lnTo>
                  <a:lnTo>
                    <a:pt x="58" y="720"/>
                  </a:lnTo>
                  <a:lnTo>
                    <a:pt x="64" y="729"/>
                  </a:lnTo>
                  <a:lnTo>
                    <a:pt x="64" y="729"/>
                  </a:lnTo>
                  <a:lnTo>
                    <a:pt x="69" y="737"/>
                  </a:lnTo>
                  <a:lnTo>
                    <a:pt x="75" y="746"/>
                  </a:lnTo>
                  <a:lnTo>
                    <a:pt x="82" y="753"/>
                  </a:lnTo>
                  <a:lnTo>
                    <a:pt x="89" y="759"/>
                  </a:lnTo>
                  <a:lnTo>
                    <a:pt x="98" y="765"/>
                  </a:lnTo>
                  <a:lnTo>
                    <a:pt x="107" y="771"/>
                  </a:lnTo>
                  <a:lnTo>
                    <a:pt x="117" y="775"/>
                  </a:lnTo>
                  <a:lnTo>
                    <a:pt x="128" y="780"/>
                  </a:lnTo>
                  <a:lnTo>
                    <a:pt x="139" y="785"/>
                  </a:lnTo>
                  <a:lnTo>
                    <a:pt x="151" y="789"/>
                  </a:lnTo>
                  <a:lnTo>
                    <a:pt x="177" y="793"/>
                  </a:lnTo>
                  <a:lnTo>
                    <a:pt x="206" y="797"/>
                  </a:lnTo>
                  <a:lnTo>
                    <a:pt x="237" y="798"/>
                  </a:lnTo>
                  <a:lnTo>
                    <a:pt x="237" y="798"/>
                  </a:lnTo>
                  <a:lnTo>
                    <a:pt x="262" y="797"/>
                  </a:lnTo>
                  <a:lnTo>
                    <a:pt x="289" y="796"/>
                  </a:lnTo>
                  <a:lnTo>
                    <a:pt x="317" y="792"/>
                  </a:lnTo>
                  <a:lnTo>
                    <a:pt x="345" y="787"/>
                  </a:lnTo>
                  <a:lnTo>
                    <a:pt x="375" y="781"/>
                  </a:lnTo>
                  <a:lnTo>
                    <a:pt x="405" y="774"/>
                  </a:lnTo>
                  <a:lnTo>
                    <a:pt x="434" y="766"/>
                  </a:lnTo>
                  <a:lnTo>
                    <a:pt x="465" y="756"/>
                  </a:lnTo>
                  <a:lnTo>
                    <a:pt x="496" y="747"/>
                  </a:lnTo>
                  <a:lnTo>
                    <a:pt x="528" y="735"/>
                  </a:lnTo>
                  <a:lnTo>
                    <a:pt x="560" y="722"/>
                  </a:lnTo>
                  <a:lnTo>
                    <a:pt x="592" y="708"/>
                  </a:lnTo>
                  <a:lnTo>
                    <a:pt x="624" y="694"/>
                  </a:lnTo>
                  <a:lnTo>
                    <a:pt x="655" y="678"/>
                  </a:lnTo>
                  <a:lnTo>
                    <a:pt x="687" y="662"/>
                  </a:lnTo>
                  <a:lnTo>
                    <a:pt x="719" y="644"/>
                  </a:lnTo>
                  <a:lnTo>
                    <a:pt x="719" y="644"/>
                  </a:lnTo>
                  <a:lnTo>
                    <a:pt x="771" y="612"/>
                  </a:lnTo>
                  <a:lnTo>
                    <a:pt x="821" y="578"/>
                  </a:lnTo>
                  <a:lnTo>
                    <a:pt x="869" y="544"/>
                  </a:lnTo>
                  <a:lnTo>
                    <a:pt x="913" y="508"/>
                  </a:lnTo>
                  <a:lnTo>
                    <a:pt x="953" y="473"/>
                  </a:lnTo>
                  <a:lnTo>
                    <a:pt x="990" y="436"/>
                  </a:lnTo>
                  <a:lnTo>
                    <a:pt x="1024" y="399"/>
                  </a:lnTo>
                  <a:lnTo>
                    <a:pt x="1038" y="381"/>
                  </a:lnTo>
                  <a:lnTo>
                    <a:pt x="1053" y="363"/>
                  </a:lnTo>
                  <a:lnTo>
                    <a:pt x="1067" y="346"/>
                  </a:lnTo>
                  <a:lnTo>
                    <a:pt x="1079" y="328"/>
                  </a:lnTo>
                  <a:lnTo>
                    <a:pt x="1090" y="310"/>
                  </a:lnTo>
                  <a:lnTo>
                    <a:pt x="1100" y="293"/>
                  </a:lnTo>
                  <a:lnTo>
                    <a:pt x="1109" y="277"/>
                  </a:lnTo>
                  <a:lnTo>
                    <a:pt x="1116" y="260"/>
                  </a:lnTo>
                  <a:lnTo>
                    <a:pt x="1123" y="244"/>
                  </a:lnTo>
                  <a:lnTo>
                    <a:pt x="1128" y="228"/>
                  </a:lnTo>
                  <a:lnTo>
                    <a:pt x="1131" y="213"/>
                  </a:lnTo>
                  <a:lnTo>
                    <a:pt x="1135" y="197"/>
                  </a:lnTo>
                  <a:lnTo>
                    <a:pt x="1136" y="183"/>
                  </a:lnTo>
                  <a:lnTo>
                    <a:pt x="1136" y="169"/>
                  </a:lnTo>
                  <a:lnTo>
                    <a:pt x="1135" y="156"/>
                  </a:lnTo>
                  <a:lnTo>
                    <a:pt x="1131" y="143"/>
                  </a:lnTo>
                  <a:lnTo>
                    <a:pt x="1128" y="131"/>
                  </a:lnTo>
                  <a:lnTo>
                    <a:pt x="1122" y="119"/>
                  </a:lnTo>
                  <a:lnTo>
                    <a:pt x="1122" y="119"/>
                  </a:lnTo>
                  <a:lnTo>
                    <a:pt x="1116" y="111"/>
                  </a:lnTo>
                  <a:lnTo>
                    <a:pt x="1110" y="103"/>
                  </a:lnTo>
                  <a:lnTo>
                    <a:pt x="1104" y="96"/>
                  </a:lnTo>
                  <a:lnTo>
                    <a:pt x="1095" y="89"/>
                  </a:lnTo>
                  <a:lnTo>
                    <a:pt x="1087" y="83"/>
                  </a:lnTo>
                  <a:lnTo>
                    <a:pt x="1078" y="78"/>
                  </a:lnTo>
                  <a:lnTo>
                    <a:pt x="1068" y="73"/>
                  </a:lnTo>
                  <a:lnTo>
                    <a:pt x="1057" y="68"/>
                  </a:lnTo>
                  <a:lnTo>
                    <a:pt x="1046" y="64"/>
                  </a:lnTo>
                  <a:lnTo>
                    <a:pt x="1034" y="61"/>
                  </a:lnTo>
                  <a:lnTo>
                    <a:pt x="1008" y="55"/>
                  </a:lnTo>
                  <a:lnTo>
                    <a:pt x="979" y="51"/>
                  </a:lnTo>
                  <a:lnTo>
                    <a:pt x="948" y="51"/>
                  </a:lnTo>
                  <a:lnTo>
                    <a:pt x="948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27" name="Freeform 37"/>
            <p:cNvSpPr/>
            <p:nvPr/>
          </p:nvSpPr>
          <p:spPr bwMode="auto">
            <a:xfrm>
              <a:off x="4503344" y="4943456"/>
              <a:ext cx="146050" cy="146050"/>
            </a:xfrm>
            <a:custGeom>
              <a:avLst/>
              <a:gdLst>
                <a:gd name="T0" fmla="*/ 276 w 276"/>
                <a:gd name="T1" fmla="*/ 138 h 276"/>
                <a:gd name="T2" fmla="*/ 273 w 276"/>
                <a:gd name="T3" fmla="*/ 167 h 276"/>
                <a:gd name="T4" fmla="*/ 265 w 276"/>
                <a:gd name="T5" fmla="*/ 191 h 276"/>
                <a:gd name="T6" fmla="*/ 252 w 276"/>
                <a:gd name="T7" fmla="*/ 215 h 276"/>
                <a:gd name="T8" fmla="*/ 235 w 276"/>
                <a:gd name="T9" fmla="*/ 235 h 276"/>
                <a:gd name="T10" fmla="*/ 215 w 276"/>
                <a:gd name="T11" fmla="*/ 252 h 276"/>
                <a:gd name="T12" fmla="*/ 192 w 276"/>
                <a:gd name="T13" fmla="*/ 265 h 276"/>
                <a:gd name="T14" fmla="*/ 167 w 276"/>
                <a:gd name="T15" fmla="*/ 273 h 276"/>
                <a:gd name="T16" fmla="*/ 138 w 276"/>
                <a:gd name="T17" fmla="*/ 276 h 276"/>
                <a:gd name="T18" fmla="*/ 124 w 276"/>
                <a:gd name="T19" fmla="*/ 276 h 276"/>
                <a:gd name="T20" fmla="*/ 98 w 276"/>
                <a:gd name="T21" fmla="*/ 270 h 276"/>
                <a:gd name="T22" fmla="*/ 73 w 276"/>
                <a:gd name="T23" fmla="*/ 259 h 276"/>
                <a:gd name="T24" fmla="*/ 51 w 276"/>
                <a:gd name="T25" fmla="*/ 245 h 276"/>
                <a:gd name="T26" fmla="*/ 32 w 276"/>
                <a:gd name="T27" fmla="*/ 226 h 276"/>
                <a:gd name="T28" fmla="*/ 17 w 276"/>
                <a:gd name="T29" fmla="*/ 205 h 276"/>
                <a:gd name="T30" fmla="*/ 8 w 276"/>
                <a:gd name="T31" fmla="*/ 180 h 276"/>
                <a:gd name="T32" fmla="*/ 2 w 276"/>
                <a:gd name="T33" fmla="*/ 152 h 276"/>
                <a:gd name="T34" fmla="*/ 0 w 276"/>
                <a:gd name="T35" fmla="*/ 138 h 276"/>
                <a:gd name="T36" fmla="*/ 4 w 276"/>
                <a:gd name="T37" fmla="*/ 111 h 276"/>
                <a:gd name="T38" fmla="*/ 11 w 276"/>
                <a:gd name="T39" fmla="*/ 85 h 276"/>
                <a:gd name="T40" fmla="*/ 24 w 276"/>
                <a:gd name="T41" fmla="*/ 61 h 276"/>
                <a:gd name="T42" fmla="*/ 41 w 276"/>
                <a:gd name="T43" fmla="*/ 41 h 276"/>
                <a:gd name="T44" fmla="*/ 61 w 276"/>
                <a:gd name="T45" fmla="*/ 24 h 276"/>
                <a:gd name="T46" fmla="*/ 85 w 276"/>
                <a:gd name="T47" fmla="*/ 11 h 276"/>
                <a:gd name="T48" fmla="*/ 111 w 276"/>
                <a:gd name="T49" fmla="*/ 4 h 276"/>
                <a:gd name="T50" fmla="*/ 138 w 276"/>
                <a:gd name="T51" fmla="*/ 0 h 276"/>
                <a:gd name="T52" fmla="*/ 152 w 276"/>
                <a:gd name="T53" fmla="*/ 1 h 276"/>
                <a:gd name="T54" fmla="*/ 180 w 276"/>
                <a:gd name="T55" fmla="*/ 7 h 276"/>
                <a:gd name="T56" fmla="*/ 205 w 276"/>
                <a:gd name="T57" fmla="*/ 17 h 276"/>
                <a:gd name="T58" fmla="*/ 226 w 276"/>
                <a:gd name="T59" fmla="*/ 32 h 276"/>
                <a:gd name="T60" fmla="*/ 245 w 276"/>
                <a:gd name="T61" fmla="*/ 51 h 276"/>
                <a:gd name="T62" fmla="*/ 259 w 276"/>
                <a:gd name="T63" fmla="*/ 73 h 276"/>
                <a:gd name="T64" fmla="*/ 270 w 276"/>
                <a:gd name="T65" fmla="*/ 98 h 276"/>
                <a:gd name="T66" fmla="*/ 276 w 276"/>
                <a:gd name="T67" fmla="*/ 124 h 276"/>
                <a:gd name="T68" fmla="*/ 276 w 276"/>
                <a:gd name="T69" fmla="*/ 13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276">
                  <a:moveTo>
                    <a:pt x="276" y="138"/>
                  </a:moveTo>
                  <a:lnTo>
                    <a:pt x="276" y="138"/>
                  </a:lnTo>
                  <a:lnTo>
                    <a:pt x="276" y="152"/>
                  </a:lnTo>
                  <a:lnTo>
                    <a:pt x="273" y="167"/>
                  </a:lnTo>
                  <a:lnTo>
                    <a:pt x="270" y="180"/>
                  </a:lnTo>
                  <a:lnTo>
                    <a:pt x="265" y="191"/>
                  </a:lnTo>
                  <a:lnTo>
                    <a:pt x="259" y="205"/>
                  </a:lnTo>
                  <a:lnTo>
                    <a:pt x="252" y="215"/>
                  </a:lnTo>
                  <a:lnTo>
                    <a:pt x="245" y="226"/>
                  </a:lnTo>
                  <a:lnTo>
                    <a:pt x="235" y="235"/>
                  </a:lnTo>
                  <a:lnTo>
                    <a:pt x="226" y="245"/>
                  </a:lnTo>
                  <a:lnTo>
                    <a:pt x="215" y="252"/>
                  </a:lnTo>
                  <a:lnTo>
                    <a:pt x="205" y="259"/>
                  </a:lnTo>
                  <a:lnTo>
                    <a:pt x="192" y="265"/>
                  </a:lnTo>
                  <a:lnTo>
                    <a:pt x="180" y="270"/>
                  </a:lnTo>
                  <a:lnTo>
                    <a:pt x="167" y="273"/>
                  </a:lnTo>
                  <a:lnTo>
                    <a:pt x="152" y="276"/>
                  </a:lnTo>
                  <a:lnTo>
                    <a:pt x="138" y="276"/>
                  </a:lnTo>
                  <a:lnTo>
                    <a:pt x="138" y="276"/>
                  </a:lnTo>
                  <a:lnTo>
                    <a:pt x="124" y="276"/>
                  </a:lnTo>
                  <a:lnTo>
                    <a:pt x="111" y="273"/>
                  </a:lnTo>
                  <a:lnTo>
                    <a:pt x="98" y="270"/>
                  </a:lnTo>
                  <a:lnTo>
                    <a:pt x="85" y="265"/>
                  </a:lnTo>
                  <a:lnTo>
                    <a:pt x="73" y="259"/>
                  </a:lnTo>
                  <a:lnTo>
                    <a:pt x="61" y="252"/>
                  </a:lnTo>
                  <a:lnTo>
                    <a:pt x="51" y="245"/>
                  </a:lnTo>
                  <a:lnTo>
                    <a:pt x="41" y="235"/>
                  </a:lnTo>
                  <a:lnTo>
                    <a:pt x="32" y="226"/>
                  </a:lnTo>
                  <a:lnTo>
                    <a:pt x="24" y="215"/>
                  </a:lnTo>
                  <a:lnTo>
                    <a:pt x="17" y="205"/>
                  </a:lnTo>
                  <a:lnTo>
                    <a:pt x="11" y="191"/>
                  </a:lnTo>
                  <a:lnTo>
                    <a:pt x="8" y="180"/>
                  </a:lnTo>
                  <a:lnTo>
                    <a:pt x="4" y="167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4"/>
                  </a:lnTo>
                  <a:lnTo>
                    <a:pt x="4" y="111"/>
                  </a:lnTo>
                  <a:lnTo>
                    <a:pt x="8" y="98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1"/>
                  </a:lnTo>
                  <a:lnTo>
                    <a:pt x="32" y="51"/>
                  </a:lnTo>
                  <a:lnTo>
                    <a:pt x="41" y="41"/>
                  </a:lnTo>
                  <a:lnTo>
                    <a:pt x="51" y="32"/>
                  </a:lnTo>
                  <a:lnTo>
                    <a:pt x="61" y="24"/>
                  </a:lnTo>
                  <a:lnTo>
                    <a:pt x="73" y="17"/>
                  </a:lnTo>
                  <a:lnTo>
                    <a:pt x="85" y="11"/>
                  </a:lnTo>
                  <a:lnTo>
                    <a:pt x="98" y="7"/>
                  </a:lnTo>
                  <a:lnTo>
                    <a:pt x="111" y="4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2" y="1"/>
                  </a:lnTo>
                  <a:lnTo>
                    <a:pt x="167" y="4"/>
                  </a:lnTo>
                  <a:lnTo>
                    <a:pt x="180" y="7"/>
                  </a:lnTo>
                  <a:lnTo>
                    <a:pt x="192" y="11"/>
                  </a:lnTo>
                  <a:lnTo>
                    <a:pt x="205" y="17"/>
                  </a:lnTo>
                  <a:lnTo>
                    <a:pt x="215" y="24"/>
                  </a:lnTo>
                  <a:lnTo>
                    <a:pt x="226" y="32"/>
                  </a:lnTo>
                  <a:lnTo>
                    <a:pt x="235" y="41"/>
                  </a:lnTo>
                  <a:lnTo>
                    <a:pt x="245" y="51"/>
                  </a:lnTo>
                  <a:lnTo>
                    <a:pt x="252" y="61"/>
                  </a:lnTo>
                  <a:lnTo>
                    <a:pt x="259" y="73"/>
                  </a:lnTo>
                  <a:lnTo>
                    <a:pt x="265" y="85"/>
                  </a:lnTo>
                  <a:lnTo>
                    <a:pt x="270" y="98"/>
                  </a:lnTo>
                  <a:lnTo>
                    <a:pt x="273" y="111"/>
                  </a:lnTo>
                  <a:lnTo>
                    <a:pt x="276" y="124"/>
                  </a:lnTo>
                  <a:lnTo>
                    <a:pt x="276" y="138"/>
                  </a:lnTo>
                  <a:lnTo>
                    <a:pt x="276" y="13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328" name="Freeform 38"/>
            <p:cNvSpPr>
              <a:spLocks noEditPoints="1"/>
            </p:cNvSpPr>
            <p:nvPr/>
          </p:nvSpPr>
          <p:spPr bwMode="auto">
            <a:xfrm>
              <a:off x="4490644" y="4930756"/>
              <a:ext cx="171450" cy="171450"/>
            </a:xfrm>
            <a:custGeom>
              <a:avLst/>
              <a:gdLst>
                <a:gd name="T0" fmla="*/ 146 w 325"/>
                <a:gd name="T1" fmla="*/ 326 h 326"/>
                <a:gd name="T2" fmla="*/ 99 w 325"/>
                <a:gd name="T3" fmla="*/ 313 h 326"/>
                <a:gd name="T4" fmla="*/ 59 w 325"/>
                <a:gd name="T5" fmla="*/ 289 h 326"/>
                <a:gd name="T6" fmla="*/ 28 w 325"/>
                <a:gd name="T7" fmla="*/ 254 h 326"/>
                <a:gd name="T8" fmla="*/ 8 w 325"/>
                <a:gd name="T9" fmla="*/ 212 h 326"/>
                <a:gd name="T10" fmla="*/ 0 w 325"/>
                <a:gd name="T11" fmla="*/ 163 h 326"/>
                <a:gd name="T12" fmla="*/ 3 w 325"/>
                <a:gd name="T13" fmla="*/ 131 h 326"/>
                <a:gd name="T14" fmla="*/ 20 w 325"/>
                <a:gd name="T15" fmla="*/ 86 h 326"/>
                <a:gd name="T16" fmla="*/ 48 w 325"/>
                <a:gd name="T17" fmla="*/ 48 h 326"/>
                <a:gd name="T18" fmla="*/ 85 w 325"/>
                <a:gd name="T19" fmla="*/ 21 h 326"/>
                <a:gd name="T20" fmla="*/ 130 w 325"/>
                <a:gd name="T21" fmla="*/ 4 h 326"/>
                <a:gd name="T22" fmla="*/ 162 w 325"/>
                <a:gd name="T23" fmla="*/ 0 h 326"/>
                <a:gd name="T24" fmla="*/ 211 w 325"/>
                <a:gd name="T25" fmla="*/ 7 h 326"/>
                <a:gd name="T26" fmla="*/ 254 w 325"/>
                <a:gd name="T27" fmla="*/ 29 h 326"/>
                <a:gd name="T28" fmla="*/ 288 w 325"/>
                <a:gd name="T29" fmla="*/ 60 h 326"/>
                <a:gd name="T30" fmla="*/ 312 w 325"/>
                <a:gd name="T31" fmla="*/ 100 h 326"/>
                <a:gd name="T32" fmla="*/ 325 w 325"/>
                <a:gd name="T33" fmla="*/ 146 h 326"/>
                <a:gd name="T34" fmla="*/ 325 w 325"/>
                <a:gd name="T35" fmla="*/ 180 h 326"/>
                <a:gd name="T36" fmla="*/ 312 w 325"/>
                <a:gd name="T37" fmla="*/ 227 h 326"/>
                <a:gd name="T38" fmla="*/ 288 w 325"/>
                <a:gd name="T39" fmla="*/ 266 h 326"/>
                <a:gd name="T40" fmla="*/ 254 w 325"/>
                <a:gd name="T41" fmla="*/ 298 h 326"/>
                <a:gd name="T42" fmla="*/ 211 w 325"/>
                <a:gd name="T43" fmla="*/ 319 h 326"/>
                <a:gd name="T44" fmla="*/ 162 w 325"/>
                <a:gd name="T45" fmla="*/ 326 h 326"/>
                <a:gd name="T46" fmla="*/ 162 w 325"/>
                <a:gd name="T47" fmla="*/ 50 h 326"/>
                <a:gd name="T48" fmla="*/ 129 w 325"/>
                <a:gd name="T49" fmla="*/ 56 h 326"/>
                <a:gd name="T50" fmla="*/ 99 w 325"/>
                <a:gd name="T51" fmla="*/ 70 h 326"/>
                <a:gd name="T52" fmla="*/ 75 w 325"/>
                <a:gd name="T53" fmla="*/ 92 h 326"/>
                <a:gd name="T54" fmla="*/ 59 w 325"/>
                <a:gd name="T55" fmla="*/ 119 h 326"/>
                <a:gd name="T56" fmla="*/ 51 w 325"/>
                <a:gd name="T57" fmla="*/ 152 h 326"/>
                <a:gd name="T58" fmla="*/ 51 w 325"/>
                <a:gd name="T59" fmla="*/ 175 h 326"/>
                <a:gd name="T60" fmla="*/ 59 w 325"/>
                <a:gd name="T61" fmla="*/ 207 h 326"/>
                <a:gd name="T62" fmla="*/ 75 w 325"/>
                <a:gd name="T63" fmla="*/ 235 h 326"/>
                <a:gd name="T64" fmla="*/ 99 w 325"/>
                <a:gd name="T65" fmla="*/ 257 h 326"/>
                <a:gd name="T66" fmla="*/ 129 w 325"/>
                <a:gd name="T67" fmla="*/ 271 h 326"/>
                <a:gd name="T68" fmla="*/ 162 w 325"/>
                <a:gd name="T69" fmla="*/ 276 h 326"/>
                <a:gd name="T70" fmla="*/ 185 w 325"/>
                <a:gd name="T71" fmla="*/ 273 h 326"/>
                <a:gd name="T72" fmla="*/ 217 w 325"/>
                <a:gd name="T73" fmla="*/ 263 h 326"/>
                <a:gd name="T74" fmla="*/ 242 w 325"/>
                <a:gd name="T75" fmla="*/ 243 h 326"/>
                <a:gd name="T76" fmla="*/ 262 w 325"/>
                <a:gd name="T77" fmla="*/ 216 h 326"/>
                <a:gd name="T78" fmla="*/ 273 w 325"/>
                <a:gd name="T79" fmla="*/ 186 h 326"/>
                <a:gd name="T80" fmla="*/ 275 w 325"/>
                <a:gd name="T81" fmla="*/ 163 h 326"/>
                <a:gd name="T82" fmla="*/ 270 w 325"/>
                <a:gd name="T83" fmla="*/ 130 h 326"/>
                <a:gd name="T84" fmla="*/ 256 w 325"/>
                <a:gd name="T85" fmla="*/ 100 h 326"/>
                <a:gd name="T86" fmla="*/ 235 w 325"/>
                <a:gd name="T87" fmla="*/ 76 h 326"/>
                <a:gd name="T88" fmla="*/ 206 w 325"/>
                <a:gd name="T89" fmla="*/ 60 h 326"/>
                <a:gd name="T90" fmla="*/ 174 w 325"/>
                <a:gd name="T91" fmla="*/ 5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5" h="326">
                  <a:moveTo>
                    <a:pt x="162" y="326"/>
                  </a:moveTo>
                  <a:lnTo>
                    <a:pt x="162" y="326"/>
                  </a:lnTo>
                  <a:lnTo>
                    <a:pt x="146" y="326"/>
                  </a:lnTo>
                  <a:lnTo>
                    <a:pt x="130" y="322"/>
                  </a:lnTo>
                  <a:lnTo>
                    <a:pt x="115" y="319"/>
                  </a:lnTo>
                  <a:lnTo>
                    <a:pt x="99" y="313"/>
                  </a:lnTo>
                  <a:lnTo>
                    <a:pt x="85" y="307"/>
                  </a:lnTo>
                  <a:lnTo>
                    <a:pt x="72" y="298"/>
                  </a:lnTo>
                  <a:lnTo>
                    <a:pt x="59" y="289"/>
                  </a:lnTo>
                  <a:lnTo>
                    <a:pt x="48" y="278"/>
                  </a:lnTo>
                  <a:lnTo>
                    <a:pt x="37" y="266"/>
                  </a:lnTo>
                  <a:lnTo>
                    <a:pt x="28" y="254"/>
                  </a:lnTo>
                  <a:lnTo>
                    <a:pt x="20" y="240"/>
                  </a:lnTo>
                  <a:lnTo>
                    <a:pt x="13" y="227"/>
                  </a:lnTo>
                  <a:lnTo>
                    <a:pt x="8" y="212"/>
                  </a:lnTo>
                  <a:lnTo>
                    <a:pt x="3" y="196"/>
                  </a:lnTo>
                  <a:lnTo>
                    <a:pt x="1" y="18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" y="146"/>
                  </a:lnTo>
                  <a:lnTo>
                    <a:pt x="3" y="131"/>
                  </a:lnTo>
                  <a:lnTo>
                    <a:pt x="8" y="116"/>
                  </a:lnTo>
                  <a:lnTo>
                    <a:pt x="13" y="100"/>
                  </a:lnTo>
                  <a:lnTo>
                    <a:pt x="20" y="86"/>
                  </a:lnTo>
                  <a:lnTo>
                    <a:pt x="28" y="73"/>
                  </a:lnTo>
                  <a:lnTo>
                    <a:pt x="37" y="60"/>
                  </a:lnTo>
                  <a:lnTo>
                    <a:pt x="48" y="48"/>
                  </a:lnTo>
                  <a:lnTo>
                    <a:pt x="59" y="38"/>
                  </a:lnTo>
                  <a:lnTo>
                    <a:pt x="72" y="29"/>
                  </a:lnTo>
                  <a:lnTo>
                    <a:pt x="85" y="21"/>
                  </a:lnTo>
                  <a:lnTo>
                    <a:pt x="99" y="13"/>
                  </a:lnTo>
                  <a:lnTo>
                    <a:pt x="115" y="7"/>
                  </a:lnTo>
                  <a:lnTo>
                    <a:pt x="130" y="4"/>
                  </a:lnTo>
                  <a:lnTo>
                    <a:pt x="146" y="2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79" y="2"/>
                  </a:lnTo>
                  <a:lnTo>
                    <a:pt x="195" y="4"/>
                  </a:lnTo>
                  <a:lnTo>
                    <a:pt x="211" y="7"/>
                  </a:lnTo>
                  <a:lnTo>
                    <a:pt x="226" y="13"/>
                  </a:lnTo>
                  <a:lnTo>
                    <a:pt x="240" y="21"/>
                  </a:lnTo>
                  <a:lnTo>
                    <a:pt x="254" y="29"/>
                  </a:lnTo>
                  <a:lnTo>
                    <a:pt x="265" y="38"/>
                  </a:lnTo>
                  <a:lnTo>
                    <a:pt x="277" y="48"/>
                  </a:lnTo>
                  <a:lnTo>
                    <a:pt x="288" y="60"/>
                  </a:lnTo>
                  <a:lnTo>
                    <a:pt x="297" y="73"/>
                  </a:lnTo>
                  <a:lnTo>
                    <a:pt x="306" y="86"/>
                  </a:lnTo>
                  <a:lnTo>
                    <a:pt x="312" y="100"/>
                  </a:lnTo>
                  <a:lnTo>
                    <a:pt x="318" y="116"/>
                  </a:lnTo>
                  <a:lnTo>
                    <a:pt x="321" y="131"/>
                  </a:lnTo>
                  <a:lnTo>
                    <a:pt x="325" y="146"/>
                  </a:lnTo>
                  <a:lnTo>
                    <a:pt x="325" y="163"/>
                  </a:lnTo>
                  <a:lnTo>
                    <a:pt x="325" y="163"/>
                  </a:lnTo>
                  <a:lnTo>
                    <a:pt x="325" y="180"/>
                  </a:lnTo>
                  <a:lnTo>
                    <a:pt x="321" y="196"/>
                  </a:lnTo>
                  <a:lnTo>
                    <a:pt x="318" y="212"/>
                  </a:lnTo>
                  <a:lnTo>
                    <a:pt x="312" y="227"/>
                  </a:lnTo>
                  <a:lnTo>
                    <a:pt x="306" y="240"/>
                  </a:lnTo>
                  <a:lnTo>
                    <a:pt x="297" y="254"/>
                  </a:lnTo>
                  <a:lnTo>
                    <a:pt x="288" y="266"/>
                  </a:lnTo>
                  <a:lnTo>
                    <a:pt x="277" y="278"/>
                  </a:lnTo>
                  <a:lnTo>
                    <a:pt x="265" y="289"/>
                  </a:lnTo>
                  <a:lnTo>
                    <a:pt x="254" y="298"/>
                  </a:lnTo>
                  <a:lnTo>
                    <a:pt x="240" y="307"/>
                  </a:lnTo>
                  <a:lnTo>
                    <a:pt x="226" y="313"/>
                  </a:lnTo>
                  <a:lnTo>
                    <a:pt x="211" y="319"/>
                  </a:lnTo>
                  <a:lnTo>
                    <a:pt x="195" y="322"/>
                  </a:lnTo>
                  <a:lnTo>
                    <a:pt x="179" y="326"/>
                  </a:lnTo>
                  <a:lnTo>
                    <a:pt x="162" y="326"/>
                  </a:lnTo>
                  <a:lnTo>
                    <a:pt x="162" y="326"/>
                  </a:lnTo>
                  <a:close/>
                  <a:moveTo>
                    <a:pt x="162" y="50"/>
                  </a:moveTo>
                  <a:lnTo>
                    <a:pt x="162" y="50"/>
                  </a:lnTo>
                  <a:lnTo>
                    <a:pt x="151" y="51"/>
                  </a:lnTo>
                  <a:lnTo>
                    <a:pt x="140" y="53"/>
                  </a:lnTo>
                  <a:lnTo>
                    <a:pt x="129" y="56"/>
                  </a:lnTo>
                  <a:lnTo>
                    <a:pt x="118" y="60"/>
                  </a:lnTo>
                  <a:lnTo>
                    <a:pt x="109" y="64"/>
                  </a:lnTo>
                  <a:lnTo>
                    <a:pt x="99" y="70"/>
                  </a:lnTo>
                  <a:lnTo>
                    <a:pt x="91" y="76"/>
                  </a:lnTo>
                  <a:lnTo>
                    <a:pt x="83" y="83"/>
                  </a:lnTo>
                  <a:lnTo>
                    <a:pt x="75" y="92"/>
                  </a:lnTo>
                  <a:lnTo>
                    <a:pt x="70" y="100"/>
                  </a:lnTo>
                  <a:lnTo>
                    <a:pt x="64" y="110"/>
                  </a:lnTo>
                  <a:lnTo>
                    <a:pt x="59" y="119"/>
                  </a:lnTo>
                  <a:lnTo>
                    <a:pt x="55" y="130"/>
                  </a:lnTo>
                  <a:lnTo>
                    <a:pt x="52" y="140"/>
                  </a:lnTo>
                  <a:lnTo>
                    <a:pt x="51" y="152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1" y="175"/>
                  </a:lnTo>
                  <a:lnTo>
                    <a:pt x="52" y="186"/>
                  </a:lnTo>
                  <a:lnTo>
                    <a:pt x="55" y="196"/>
                  </a:lnTo>
                  <a:lnTo>
                    <a:pt x="59" y="207"/>
                  </a:lnTo>
                  <a:lnTo>
                    <a:pt x="64" y="216"/>
                  </a:lnTo>
                  <a:lnTo>
                    <a:pt x="70" y="226"/>
                  </a:lnTo>
                  <a:lnTo>
                    <a:pt x="75" y="235"/>
                  </a:lnTo>
                  <a:lnTo>
                    <a:pt x="83" y="243"/>
                  </a:lnTo>
                  <a:lnTo>
                    <a:pt x="91" y="250"/>
                  </a:lnTo>
                  <a:lnTo>
                    <a:pt x="99" y="257"/>
                  </a:lnTo>
                  <a:lnTo>
                    <a:pt x="109" y="263"/>
                  </a:lnTo>
                  <a:lnTo>
                    <a:pt x="118" y="268"/>
                  </a:lnTo>
                  <a:lnTo>
                    <a:pt x="129" y="271"/>
                  </a:lnTo>
                  <a:lnTo>
                    <a:pt x="140" y="273"/>
                  </a:lnTo>
                  <a:lnTo>
                    <a:pt x="151" y="276"/>
                  </a:lnTo>
                  <a:lnTo>
                    <a:pt x="162" y="276"/>
                  </a:lnTo>
                  <a:lnTo>
                    <a:pt x="162" y="276"/>
                  </a:lnTo>
                  <a:lnTo>
                    <a:pt x="174" y="276"/>
                  </a:lnTo>
                  <a:lnTo>
                    <a:pt x="185" y="273"/>
                  </a:lnTo>
                  <a:lnTo>
                    <a:pt x="197" y="271"/>
                  </a:lnTo>
                  <a:lnTo>
                    <a:pt x="206" y="268"/>
                  </a:lnTo>
                  <a:lnTo>
                    <a:pt x="217" y="263"/>
                  </a:lnTo>
                  <a:lnTo>
                    <a:pt x="225" y="257"/>
                  </a:lnTo>
                  <a:lnTo>
                    <a:pt x="235" y="250"/>
                  </a:lnTo>
                  <a:lnTo>
                    <a:pt x="242" y="243"/>
                  </a:lnTo>
                  <a:lnTo>
                    <a:pt x="250" y="235"/>
                  </a:lnTo>
                  <a:lnTo>
                    <a:pt x="256" y="226"/>
                  </a:lnTo>
                  <a:lnTo>
                    <a:pt x="262" y="216"/>
                  </a:lnTo>
                  <a:lnTo>
                    <a:pt x="267" y="207"/>
                  </a:lnTo>
                  <a:lnTo>
                    <a:pt x="270" y="196"/>
                  </a:lnTo>
                  <a:lnTo>
                    <a:pt x="273" y="186"/>
                  </a:lnTo>
                  <a:lnTo>
                    <a:pt x="275" y="175"/>
                  </a:lnTo>
                  <a:lnTo>
                    <a:pt x="275" y="163"/>
                  </a:lnTo>
                  <a:lnTo>
                    <a:pt x="275" y="163"/>
                  </a:lnTo>
                  <a:lnTo>
                    <a:pt x="275" y="152"/>
                  </a:lnTo>
                  <a:lnTo>
                    <a:pt x="273" y="140"/>
                  </a:lnTo>
                  <a:lnTo>
                    <a:pt x="270" y="130"/>
                  </a:lnTo>
                  <a:lnTo>
                    <a:pt x="267" y="119"/>
                  </a:lnTo>
                  <a:lnTo>
                    <a:pt x="262" y="110"/>
                  </a:lnTo>
                  <a:lnTo>
                    <a:pt x="256" y="100"/>
                  </a:lnTo>
                  <a:lnTo>
                    <a:pt x="250" y="92"/>
                  </a:lnTo>
                  <a:lnTo>
                    <a:pt x="242" y="83"/>
                  </a:lnTo>
                  <a:lnTo>
                    <a:pt x="235" y="76"/>
                  </a:lnTo>
                  <a:lnTo>
                    <a:pt x="225" y="70"/>
                  </a:lnTo>
                  <a:lnTo>
                    <a:pt x="217" y="64"/>
                  </a:lnTo>
                  <a:lnTo>
                    <a:pt x="206" y="60"/>
                  </a:lnTo>
                  <a:lnTo>
                    <a:pt x="197" y="56"/>
                  </a:lnTo>
                  <a:lnTo>
                    <a:pt x="185" y="53"/>
                  </a:lnTo>
                  <a:lnTo>
                    <a:pt x="174" y="51"/>
                  </a:lnTo>
                  <a:lnTo>
                    <a:pt x="162" y="50"/>
                  </a:lnTo>
                  <a:lnTo>
                    <a:pt x="1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002662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占位符 2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论文总结</a:t>
            </a:r>
            <a:r>
              <a:rPr lang="en-US" altLang="zh-CN"/>
              <a:t>/</a:t>
            </a:r>
            <a:r>
              <a:rPr lang="zh-CN" altLang="en-US"/>
              <a:t>意义</a:t>
            </a:r>
            <a:endParaRPr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Paper Summary &amp; Meaning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6751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Paper Summary &amp; Meaning</a:t>
            </a:r>
            <a:endParaRPr lang="en-US" altLang="zh-CN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论文总结</a:t>
            </a:r>
            <a:r>
              <a:rPr lang="en-US" altLang="zh-CN"/>
              <a:t>/</a:t>
            </a:r>
            <a:r>
              <a:rPr lang="zh-CN" altLang="en-US"/>
              <a:t>意义</a:t>
            </a:r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不足之处</a:t>
            </a:r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zh-CN" altLang="en-US"/>
              <a:t>不足一</a:t>
            </a:r>
            <a:endParaRPr lang="en-US" altLang="zh-CN"/>
          </a:p>
          <a:p>
            <a:r>
              <a:rPr lang="en-US" altLang="zh-CN"/>
              <a:t>Lorem ipsum dolor sit amet, consectetuer adipiscing elit. Maecenas porttitor congue massa. </a:t>
            </a:r>
          </a:p>
          <a:p>
            <a:r>
              <a:rPr lang="zh-CN" altLang="en-US"/>
              <a:t>不足二</a:t>
            </a:r>
            <a:endParaRPr lang="en-US" altLang="zh-CN"/>
          </a:p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zh-CN" altLang="en-US"/>
              <a:t>创新论点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pPr lvl="0"/>
            <a:r>
              <a:rPr lang="zh-CN" altLang="en-US"/>
              <a:t>创新一</a:t>
            </a:r>
            <a:endParaRPr lang="en-US" altLang="zh-CN"/>
          </a:p>
          <a:p>
            <a:pPr lvl="0"/>
            <a:r>
              <a:rPr lang="en-US" altLang="zh-CN"/>
              <a:t>Lorem ipsum dolor sit amet, consectetuer adipiscing elit. Maecenas porttitor congue massa. </a:t>
            </a:r>
          </a:p>
          <a:p>
            <a:pPr lvl="0"/>
            <a:r>
              <a:rPr lang="zh-CN" altLang="en-US"/>
              <a:t>创新二</a:t>
            </a:r>
            <a:endParaRPr lang="en-US" altLang="zh-CN"/>
          </a:p>
          <a:p>
            <a:pPr lvl="0"/>
            <a:r>
              <a:rPr lang="en-US" altLang="zh-CN"/>
              <a:t>Lorem ipsum dolor sit amet, consectetuer adipiscing elit. Maecenas porttitor congue massa. </a:t>
            </a:r>
          </a:p>
          <a:p>
            <a:pPr lvl="0"/>
            <a:r>
              <a:rPr lang="zh-CN" altLang="en-US"/>
              <a:t>创新三</a:t>
            </a:r>
            <a:endParaRPr lang="en-US" altLang="zh-CN"/>
          </a:p>
          <a:p>
            <a:pPr lvl="0"/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27" name="矩形 26"/>
          <p:cNvSpPr/>
          <p:nvPr/>
        </p:nvSpPr>
        <p:spPr>
          <a:xfrm>
            <a:off x="2482592" y="3608646"/>
            <a:ext cx="1439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dist="76200" dir="2400000" algn="tl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  <a:cs typeface="+mn-ea"/>
              </a:rPr>
              <a:t>创新</a:t>
            </a:r>
          </a:p>
        </p:txBody>
      </p:sp>
      <p:sp>
        <p:nvSpPr>
          <p:cNvPr id="28" name="矩形 27"/>
          <p:cNvSpPr/>
          <p:nvPr/>
        </p:nvSpPr>
        <p:spPr>
          <a:xfrm>
            <a:off x="8290560" y="4643516"/>
            <a:ext cx="1412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dist="76200" dir="2400000" algn="tl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  <a:cs typeface="+mn-ea"/>
              </a:rPr>
              <a:t>不足</a:t>
            </a:r>
          </a:p>
        </p:txBody>
      </p:sp>
      <p:grpSp>
        <p:nvGrpSpPr>
          <p:cNvPr id="44" name="그룹 56"/>
          <p:cNvGrpSpPr/>
          <p:nvPr/>
        </p:nvGrpSpPr>
        <p:grpSpPr>
          <a:xfrm>
            <a:off x="1520957" y="3207785"/>
            <a:ext cx="598706" cy="668598"/>
            <a:chOff x="3348038" y="6859081"/>
            <a:chExt cx="720726" cy="804863"/>
          </a:xfrm>
        </p:grpSpPr>
        <p:sp>
          <p:nvSpPr>
            <p:cNvPr id="45" name="Freeform 37"/>
            <p:cNvSpPr>
              <a:spLocks noEditPoints="1"/>
            </p:cNvSpPr>
            <p:nvPr/>
          </p:nvSpPr>
          <p:spPr bwMode="auto">
            <a:xfrm>
              <a:off x="3683001" y="7027356"/>
              <a:ext cx="373063" cy="622300"/>
            </a:xfrm>
            <a:custGeom>
              <a:avLst/>
              <a:gdLst>
                <a:gd name="T0" fmla="*/ 470 w 470"/>
                <a:gd name="T1" fmla="*/ 391 h 784"/>
                <a:gd name="T2" fmla="*/ 469 w 470"/>
                <a:gd name="T3" fmla="*/ 358 h 784"/>
                <a:gd name="T4" fmla="*/ 464 w 470"/>
                <a:gd name="T5" fmla="*/ 326 h 784"/>
                <a:gd name="T6" fmla="*/ 455 w 470"/>
                <a:gd name="T7" fmla="*/ 296 h 784"/>
                <a:gd name="T8" fmla="*/ 445 w 470"/>
                <a:gd name="T9" fmla="*/ 266 h 784"/>
                <a:gd name="T10" fmla="*/ 431 w 470"/>
                <a:gd name="T11" fmla="*/ 237 h 784"/>
                <a:gd name="T12" fmla="*/ 396 w 470"/>
                <a:gd name="T13" fmla="*/ 186 h 784"/>
                <a:gd name="T14" fmla="*/ 352 w 470"/>
                <a:gd name="T15" fmla="*/ 143 h 784"/>
                <a:gd name="T16" fmla="*/ 301 w 470"/>
                <a:gd name="T17" fmla="*/ 107 h 784"/>
                <a:gd name="T18" fmla="*/ 273 w 470"/>
                <a:gd name="T19" fmla="*/ 93 h 784"/>
                <a:gd name="T20" fmla="*/ 242 w 470"/>
                <a:gd name="T21" fmla="*/ 83 h 784"/>
                <a:gd name="T22" fmla="*/ 211 w 470"/>
                <a:gd name="T23" fmla="*/ 75 h 784"/>
                <a:gd name="T24" fmla="*/ 179 w 470"/>
                <a:gd name="T25" fmla="*/ 70 h 784"/>
                <a:gd name="T26" fmla="*/ 146 w 470"/>
                <a:gd name="T27" fmla="*/ 67 h 784"/>
                <a:gd name="T28" fmla="*/ 144 w 470"/>
                <a:gd name="T29" fmla="*/ 69 h 784"/>
                <a:gd name="T30" fmla="*/ 0 w 470"/>
                <a:gd name="T31" fmla="*/ 0 h 784"/>
                <a:gd name="T32" fmla="*/ 144 w 470"/>
                <a:gd name="T33" fmla="*/ 784 h 784"/>
                <a:gd name="T34" fmla="*/ 144 w 470"/>
                <a:gd name="T35" fmla="*/ 715 h 784"/>
                <a:gd name="T36" fmla="*/ 146 w 470"/>
                <a:gd name="T37" fmla="*/ 715 h 784"/>
                <a:gd name="T38" fmla="*/ 179 w 470"/>
                <a:gd name="T39" fmla="*/ 714 h 784"/>
                <a:gd name="T40" fmla="*/ 211 w 470"/>
                <a:gd name="T41" fmla="*/ 709 h 784"/>
                <a:gd name="T42" fmla="*/ 242 w 470"/>
                <a:gd name="T43" fmla="*/ 701 h 784"/>
                <a:gd name="T44" fmla="*/ 273 w 470"/>
                <a:gd name="T45" fmla="*/ 689 h 784"/>
                <a:gd name="T46" fmla="*/ 301 w 470"/>
                <a:gd name="T47" fmla="*/ 677 h 784"/>
                <a:gd name="T48" fmla="*/ 352 w 470"/>
                <a:gd name="T49" fmla="*/ 641 h 784"/>
                <a:gd name="T50" fmla="*/ 396 w 470"/>
                <a:gd name="T51" fmla="*/ 598 h 784"/>
                <a:gd name="T52" fmla="*/ 431 w 470"/>
                <a:gd name="T53" fmla="*/ 545 h 784"/>
                <a:gd name="T54" fmla="*/ 445 w 470"/>
                <a:gd name="T55" fmla="*/ 517 h 784"/>
                <a:gd name="T56" fmla="*/ 455 w 470"/>
                <a:gd name="T57" fmla="*/ 488 h 784"/>
                <a:gd name="T58" fmla="*/ 464 w 470"/>
                <a:gd name="T59" fmla="*/ 457 h 784"/>
                <a:gd name="T60" fmla="*/ 469 w 470"/>
                <a:gd name="T61" fmla="*/ 424 h 784"/>
                <a:gd name="T62" fmla="*/ 470 w 470"/>
                <a:gd name="T63" fmla="*/ 391 h 784"/>
                <a:gd name="T64" fmla="*/ 144 w 470"/>
                <a:gd name="T65" fmla="*/ 211 h 784"/>
                <a:gd name="T66" fmla="*/ 146 w 470"/>
                <a:gd name="T67" fmla="*/ 211 h 784"/>
                <a:gd name="T68" fmla="*/ 164 w 470"/>
                <a:gd name="T69" fmla="*/ 213 h 784"/>
                <a:gd name="T70" fmla="*/ 200 w 470"/>
                <a:gd name="T71" fmla="*/ 220 h 784"/>
                <a:gd name="T72" fmla="*/ 232 w 470"/>
                <a:gd name="T73" fmla="*/ 233 h 784"/>
                <a:gd name="T74" fmla="*/ 261 w 470"/>
                <a:gd name="T75" fmla="*/ 253 h 784"/>
                <a:gd name="T76" fmla="*/ 285 w 470"/>
                <a:gd name="T77" fmla="*/ 278 h 784"/>
                <a:gd name="T78" fmla="*/ 304 w 470"/>
                <a:gd name="T79" fmla="*/ 306 h 784"/>
                <a:gd name="T80" fmla="*/ 318 w 470"/>
                <a:gd name="T81" fmla="*/ 339 h 784"/>
                <a:gd name="T82" fmla="*/ 325 w 470"/>
                <a:gd name="T83" fmla="*/ 373 h 784"/>
                <a:gd name="T84" fmla="*/ 326 w 470"/>
                <a:gd name="T85" fmla="*/ 391 h 784"/>
                <a:gd name="T86" fmla="*/ 322 w 470"/>
                <a:gd name="T87" fmla="*/ 428 h 784"/>
                <a:gd name="T88" fmla="*/ 312 w 470"/>
                <a:gd name="T89" fmla="*/ 461 h 784"/>
                <a:gd name="T90" fmla="*/ 295 w 470"/>
                <a:gd name="T91" fmla="*/ 492 h 784"/>
                <a:gd name="T92" fmla="*/ 274 w 470"/>
                <a:gd name="T93" fmla="*/ 519 h 784"/>
                <a:gd name="T94" fmla="*/ 247 w 470"/>
                <a:gd name="T95" fmla="*/ 540 h 784"/>
                <a:gd name="T96" fmla="*/ 216 w 470"/>
                <a:gd name="T97" fmla="*/ 557 h 784"/>
                <a:gd name="T98" fmla="*/ 182 w 470"/>
                <a:gd name="T99" fmla="*/ 568 h 784"/>
                <a:gd name="T100" fmla="*/ 146 w 470"/>
                <a:gd name="T101" fmla="*/ 572 h 784"/>
                <a:gd name="T102" fmla="*/ 144 w 470"/>
                <a:gd name="T103" fmla="*/ 571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0" h="784">
                  <a:moveTo>
                    <a:pt x="470" y="391"/>
                  </a:moveTo>
                  <a:lnTo>
                    <a:pt x="470" y="391"/>
                  </a:lnTo>
                  <a:lnTo>
                    <a:pt x="470" y="375"/>
                  </a:lnTo>
                  <a:lnTo>
                    <a:pt x="469" y="358"/>
                  </a:lnTo>
                  <a:lnTo>
                    <a:pt x="466" y="343"/>
                  </a:lnTo>
                  <a:lnTo>
                    <a:pt x="464" y="326"/>
                  </a:lnTo>
                  <a:lnTo>
                    <a:pt x="460" y="311"/>
                  </a:lnTo>
                  <a:lnTo>
                    <a:pt x="455" y="296"/>
                  </a:lnTo>
                  <a:lnTo>
                    <a:pt x="450" y="280"/>
                  </a:lnTo>
                  <a:lnTo>
                    <a:pt x="445" y="266"/>
                  </a:lnTo>
                  <a:lnTo>
                    <a:pt x="438" y="251"/>
                  </a:lnTo>
                  <a:lnTo>
                    <a:pt x="431" y="237"/>
                  </a:lnTo>
                  <a:lnTo>
                    <a:pt x="414" y="211"/>
                  </a:lnTo>
                  <a:lnTo>
                    <a:pt x="396" y="186"/>
                  </a:lnTo>
                  <a:lnTo>
                    <a:pt x="374" y="163"/>
                  </a:lnTo>
                  <a:lnTo>
                    <a:pt x="352" y="143"/>
                  </a:lnTo>
                  <a:lnTo>
                    <a:pt x="327" y="123"/>
                  </a:lnTo>
                  <a:lnTo>
                    <a:pt x="301" y="107"/>
                  </a:lnTo>
                  <a:lnTo>
                    <a:pt x="287" y="101"/>
                  </a:lnTo>
                  <a:lnTo>
                    <a:pt x="273" y="93"/>
                  </a:lnTo>
                  <a:lnTo>
                    <a:pt x="257" y="88"/>
                  </a:lnTo>
                  <a:lnTo>
                    <a:pt x="242" y="83"/>
                  </a:lnTo>
                  <a:lnTo>
                    <a:pt x="227" y="78"/>
                  </a:lnTo>
                  <a:lnTo>
                    <a:pt x="211" y="75"/>
                  </a:lnTo>
                  <a:lnTo>
                    <a:pt x="196" y="71"/>
                  </a:lnTo>
                  <a:lnTo>
                    <a:pt x="179" y="70"/>
                  </a:lnTo>
                  <a:lnTo>
                    <a:pt x="163" y="69"/>
                  </a:lnTo>
                  <a:lnTo>
                    <a:pt x="146" y="67"/>
                  </a:lnTo>
                  <a:lnTo>
                    <a:pt x="146" y="67"/>
                  </a:lnTo>
                  <a:lnTo>
                    <a:pt x="144" y="69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784"/>
                  </a:lnTo>
                  <a:lnTo>
                    <a:pt x="144" y="784"/>
                  </a:lnTo>
                  <a:lnTo>
                    <a:pt x="144" y="715"/>
                  </a:lnTo>
                  <a:lnTo>
                    <a:pt x="144" y="715"/>
                  </a:lnTo>
                  <a:lnTo>
                    <a:pt x="146" y="715"/>
                  </a:lnTo>
                  <a:lnTo>
                    <a:pt x="146" y="715"/>
                  </a:lnTo>
                  <a:lnTo>
                    <a:pt x="163" y="715"/>
                  </a:lnTo>
                  <a:lnTo>
                    <a:pt x="179" y="714"/>
                  </a:lnTo>
                  <a:lnTo>
                    <a:pt x="196" y="711"/>
                  </a:lnTo>
                  <a:lnTo>
                    <a:pt x="211" y="709"/>
                  </a:lnTo>
                  <a:lnTo>
                    <a:pt x="227" y="705"/>
                  </a:lnTo>
                  <a:lnTo>
                    <a:pt x="242" y="701"/>
                  </a:lnTo>
                  <a:lnTo>
                    <a:pt x="257" y="696"/>
                  </a:lnTo>
                  <a:lnTo>
                    <a:pt x="273" y="689"/>
                  </a:lnTo>
                  <a:lnTo>
                    <a:pt x="287" y="683"/>
                  </a:lnTo>
                  <a:lnTo>
                    <a:pt x="301" y="677"/>
                  </a:lnTo>
                  <a:lnTo>
                    <a:pt x="327" y="660"/>
                  </a:lnTo>
                  <a:lnTo>
                    <a:pt x="352" y="641"/>
                  </a:lnTo>
                  <a:lnTo>
                    <a:pt x="374" y="621"/>
                  </a:lnTo>
                  <a:lnTo>
                    <a:pt x="396" y="598"/>
                  </a:lnTo>
                  <a:lnTo>
                    <a:pt x="414" y="572"/>
                  </a:lnTo>
                  <a:lnTo>
                    <a:pt x="431" y="545"/>
                  </a:lnTo>
                  <a:lnTo>
                    <a:pt x="438" y="531"/>
                  </a:lnTo>
                  <a:lnTo>
                    <a:pt x="445" y="517"/>
                  </a:lnTo>
                  <a:lnTo>
                    <a:pt x="450" y="503"/>
                  </a:lnTo>
                  <a:lnTo>
                    <a:pt x="455" y="488"/>
                  </a:lnTo>
                  <a:lnTo>
                    <a:pt x="460" y="473"/>
                  </a:lnTo>
                  <a:lnTo>
                    <a:pt x="464" y="457"/>
                  </a:lnTo>
                  <a:lnTo>
                    <a:pt x="466" y="441"/>
                  </a:lnTo>
                  <a:lnTo>
                    <a:pt x="469" y="424"/>
                  </a:lnTo>
                  <a:lnTo>
                    <a:pt x="470" y="408"/>
                  </a:lnTo>
                  <a:lnTo>
                    <a:pt x="470" y="391"/>
                  </a:lnTo>
                  <a:lnTo>
                    <a:pt x="470" y="391"/>
                  </a:lnTo>
                  <a:close/>
                  <a:moveTo>
                    <a:pt x="144" y="211"/>
                  </a:moveTo>
                  <a:lnTo>
                    <a:pt x="144" y="211"/>
                  </a:lnTo>
                  <a:lnTo>
                    <a:pt x="146" y="211"/>
                  </a:lnTo>
                  <a:lnTo>
                    <a:pt x="146" y="211"/>
                  </a:lnTo>
                  <a:lnTo>
                    <a:pt x="164" y="213"/>
                  </a:lnTo>
                  <a:lnTo>
                    <a:pt x="182" y="215"/>
                  </a:lnTo>
                  <a:lnTo>
                    <a:pt x="200" y="220"/>
                  </a:lnTo>
                  <a:lnTo>
                    <a:pt x="216" y="225"/>
                  </a:lnTo>
                  <a:lnTo>
                    <a:pt x="232" y="233"/>
                  </a:lnTo>
                  <a:lnTo>
                    <a:pt x="247" y="242"/>
                  </a:lnTo>
                  <a:lnTo>
                    <a:pt x="261" y="253"/>
                  </a:lnTo>
                  <a:lnTo>
                    <a:pt x="274" y="265"/>
                  </a:lnTo>
                  <a:lnTo>
                    <a:pt x="285" y="278"/>
                  </a:lnTo>
                  <a:lnTo>
                    <a:pt x="295" y="292"/>
                  </a:lnTo>
                  <a:lnTo>
                    <a:pt x="304" y="306"/>
                  </a:lnTo>
                  <a:lnTo>
                    <a:pt x="312" y="322"/>
                  </a:lnTo>
                  <a:lnTo>
                    <a:pt x="318" y="339"/>
                  </a:lnTo>
                  <a:lnTo>
                    <a:pt x="322" y="355"/>
                  </a:lnTo>
                  <a:lnTo>
                    <a:pt x="325" y="373"/>
                  </a:lnTo>
                  <a:lnTo>
                    <a:pt x="326" y="391"/>
                  </a:lnTo>
                  <a:lnTo>
                    <a:pt x="326" y="391"/>
                  </a:lnTo>
                  <a:lnTo>
                    <a:pt x="325" y="410"/>
                  </a:lnTo>
                  <a:lnTo>
                    <a:pt x="322" y="428"/>
                  </a:lnTo>
                  <a:lnTo>
                    <a:pt x="318" y="445"/>
                  </a:lnTo>
                  <a:lnTo>
                    <a:pt x="312" y="461"/>
                  </a:lnTo>
                  <a:lnTo>
                    <a:pt x="304" y="478"/>
                  </a:lnTo>
                  <a:lnTo>
                    <a:pt x="295" y="492"/>
                  </a:lnTo>
                  <a:lnTo>
                    <a:pt x="285" y="506"/>
                  </a:lnTo>
                  <a:lnTo>
                    <a:pt x="274" y="519"/>
                  </a:lnTo>
                  <a:lnTo>
                    <a:pt x="261" y="530"/>
                  </a:lnTo>
                  <a:lnTo>
                    <a:pt x="247" y="540"/>
                  </a:lnTo>
                  <a:lnTo>
                    <a:pt x="232" y="549"/>
                  </a:lnTo>
                  <a:lnTo>
                    <a:pt x="216" y="557"/>
                  </a:lnTo>
                  <a:lnTo>
                    <a:pt x="200" y="563"/>
                  </a:lnTo>
                  <a:lnTo>
                    <a:pt x="182" y="568"/>
                  </a:lnTo>
                  <a:lnTo>
                    <a:pt x="164" y="571"/>
                  </a:lnTo>
                  <a:lnTo>
                    <a:pt x="146" y="572"/>
                  </a:lnTo>
                  <a:lnTo>
                    <a:pt x="146" y="572"/>
                  </a:lnTo>
                  <a:lnTo>
                    <a:pt x="144" y="571"/>
                  </a:lnTo>
                  <a:lnTo>
                    <a:pt x="144" y="21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46" name="Freeform 38"/>
            <p:cNvSpPr>
              <a:spLocks noEditPoints="1"/>
            </p:cNvSpPr>
            <p:nvPr/>
          </p:nvSpPr>
          <p:spPr bwMode="auto">
            <a:xfrm>
              <a:off x="3670301" y="7014656"/>
              <a:ext cx="398463" cy="649288"/>
            </a:xfrm>
            <a:custGeom>
              <a:avLst/>
              <a:gdLst>
                <a:gd name="T0" fmla="*/ 1 w 502"/>
                <a:gd name="T1" fmla="*/ 10 h 817"/>
                <a:gd name="T2" fmla="*/ 161 w 502"/>
                <a:gd name="T3" fmla="*/ 0 h 817"/>
                <a:gd name="T4" fmla="*/ 175 w 502"/>
                <a:gd name="T5" fmla="*/ 10 h 817"/>
                <a:gd name="T6" fmla="*/ 193 w 502"/>
                <a:gd name="T7" fmla="*/ 70 h 817"/>
                <a:gd name="T8" fmla="*/ 259 w 502"/>
                <a:gd name="T9" fmla="*/ 83 h 817"/>
                <a:gd name="T10" fmla="*/ 333 w 502"/>
                <a:gd name="T11" fmla="*/ 114 h 817"/>
                <a:gd name="T12" fmla="*/ 428 w 502"/>
                <a:gd name="T13" fmla="*/ 197 h 817"/>
                <a:gd name="T14" fmla="*/ 477 w 502"/>
                <a:gd name="T15" fmla="*/ 279 h 817"/>
                <a:gd name="T16" fmla="*/ 496 w 502"/>
                <a:gd name="T17" fmla="*/ 342 h 817"/>
                <a:gd name="T18" fmla="*/ 502 w 502"/>
                <a:gd name="T19" fmla="*/ 408 h 817"/>
                <a:gd name="T20" fmla="*/ 500 w 502"/>
                <a:gd name="T21" fmla="*/ 459 h 817"/>
                <a:gd name="T22" fmla="*/ 483 w 502"/>
                <a:gd name="T23" fmla="*/ 523 h 817"/>
                <a:gd name="T24" fmla="*/ 448 w 502"/>
                <a:gd name="T25" fmla="*/ 594 h 817"/>
                <a:gd name="T26" fmla="*/ 360 w 502"/>
                <a:gd name="T27" fmla="*/ 686 h 817"/>
                <a:gd name="T28" fmla="*/ 274 w 502"/>
                <a:gd name="T29" fmla="*/ 729 h 817"/>
                <a:gd name="T30" fmla="*/ 210 w 502"/>
                <a:gd name="T31" fmla="*/ 745 h 817"/>
                <a:gd name="T32" fmla="*/ 176 w 502"/>
                <a:gd name="T33" fmla="*/ 801 h 817"/>
                <a:gd name="T34" fmla="*/ 161 w 502"/>
                <a:gd name="T35" fmla="*/ 817 h 817"/>
                <a:gd name="T36" fmla="*/ 5 w 502"/>
                <a:gd name="T37" fmla="*/ 812 h 817"/>
                <a:gd name="T38" fmla="*/ 32 w 502"/>
                <a:gd name="T39" fmla="*/ 32 h 817"/>
                <a:gd name="T40" fmla="*/ 144 w 502"/>
                <a:gd name="T41" fmla="*/ 732 h 817"/>
                <a:gd name="T42" fmla="*/ 161 w 502"/>
                <a:gd name="T43" fmla="*/ 717 h 817"/>
                <a:gd name="T44" fmla="*/ 195 w 502"/>
                <a:gd name="T45" fmla="*/ 715 h 817"/>
                <a:gd name="T46" fmla="*/ 283 w 502"/>
                <a:gd name="T47" fmla="*/ 692 h 817"/>
                <a:gd name="T48" fmla="*/ 381 w 502"/>
                <a:gd name="T49" fmla="*/ 626 h 817"/>
                <a:gd name="T50" fmla="*/ 446 w 502"/>
                <a:gd name="T51" fmla="*/ 528 h 817"/>
                <a:gd name="T52" fmla="*/ 469 w 502"/>
                <a:gd name="T53" fmla="*/ 440 h 817"/>
                <a:gd name="T54" fmla="*/ 470 w 502"/>
                <a:gd name="T55" fmla="*/ 393 h 817"/>
                <a:gd name="T56" fmla="*/ 456 w 502"/>
                <a:gd name="T57" fmla="*/ 318 h 817"/>
                <a:gd name="T58" fmla="*/ 400 w 502"/>
                <a:gd name="T59" fmla="*/ 213 h 817"/>
                <a:gd name="T60" fmla="*/ 310 w 502"/>
                <a:gd name="T61" fmla="*/ 138 h 817"/>
                <a:gd name="T62" fmla="*/ 210 w 502"/>
                <a:gd name="T63" fmla="*/ 105 h 817"/>
                <a:gd name="T64" fmla="*/ 163 w 502"/>
                <a:gd name="T65" fmla="*/ 101 h 817"/>
                <a:gd name="T66" fmla="*/ 149 w 502"/>
                <a:gd name="T67" fmla="*/ 97 h 817"/>
                <a:gd name="T68" fmla="*/ 144 w 502"/>
                <a:gd name="T69" fmla="*/ 32 h 817"/>
                <a:gd name="T70" fmla="*/ 144 w 502"/>
                <a:gd name="T71" fmla="*/ 228 h 817"/>
                <a:gd name="T72" fmla="*/ 159 w 502"/>
                <a:gd name="T73" fmla="*/ 213 h 817"/>
                <a:gd name="T74" fmla="*/ 163 w 502"/>
                <a:gd name="T75" fmla="*/ 213 h 817"/>
                <a:gd name="T76" fmla="*/ 240 w 502"/>
                <a:gd name="T77" fmla="*/ 228 h 817"/>
                <a:gd name="T78" fmla="*/ 302 w 502"/>
                <a:gd name="T79" fmla="*/ 270 h 817"/>
                <a:gd name="T80" fmla="*/ 343 w 502"/>
                <a:gd name="T81" fmla="*/ 333 h 817"/>
                <a:gd name="T82" fmla="*/ 360 w 502"/>
                <a:gd name="T83" fmla="*/ 408 h 817"/>
                <a:gd name="T84" fmla="*/ 351 w 502"/>
                <a:gd name="T85" fmla="*/ 467 h 817"/>
                <a:gd name="T86" fmla="*/ 314 w 502"/>
                <a:gd name="T87" fmla="*/ 533 h 817"/>
                <a:gd name="T88" fmla="*/ 256 w 502"/>
                <a:gd name="T89" fmla="*/ 580 h 817"/>
                <a:gd name="T90" fmla="*/ 184 w 502"/>
                <a:gd name="T91" fmla="*/ 603 h 817"/>
                <a:gd name="T92" fmla="*/ 159 w 502"/>
                <a:gd name="T93" fmla="*/ 604 h 817"/>
                <a:gd name="T94" fmla="*/ 145 w 502"/>
                <a:gd name="T95" fmla="*/ 594 h 817"/>
                <a:gd name="T96" fmla="*/ 176 w 502"/>
                <a:gd name="T97" fmla="*/ 573 h 817"/>
                <a:gd name="T98" fmla="*/ 222 w 502"/>
                <a:gd name="T99" fmla="*/ 562 h 817"/>
                <a:gd name="T100" fmla="*/ 273 w 502"/>
                <a:gd name="T101" fmla="*/ 531 h 817"/>
                <a:gd name="T102" fmla="*/ 309 w 502"/>
                <a:gd name="T103" fmla="*/ 483 h 817"/>
                <a:gd name="T104" fmla="*/ 326 w 502"/>
                <a:gd name="T105" fmla="*/ 425 h 817"/>
                <a:gd name="T106" fmla="*/ 324 w 502"/>
                <a:gd name="T107" fmla="*/ 378 h 817"/>
                <a:gd name="T108" fmla="*/ 301 w 502"/>
                <a:gd name="T109" fmla="*/ 321 h 817"/>
                <a:gd name="T110" fmla="*/ 261 w 502"/>
                <a:gd name="T111" fmla="*/ 277 h 817"/>
                <a:gd name="T112" fmla="*/ 207 w 502"/>
                <a:gd name="T113" fmla="*/ 251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2" h="817">
                  <a:moveTo>
                    <a:pt x="0" y="801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67" y="2"/>
                  </a:lnTo>
                  <a:lnTo>
                    <a:pt x="172" y="5"/>
                  </a:lnTo>
                  <a:lnTo>
                    <a:pt x="175" y="10"/>
                  </a:lnTo>
                  <a:lnTo>
                    <a:pt x="176" y="17"/>
                  </a:lnTo>
                  <a:lnTo>
                    <a:pt x="176" y="69"/>
                  </a:lnTo>
                  <a:lnTo>
                    <a:pt x="176" y="69"/>
                  </a:lnTo>
                  <a:lnTo>
                    <a:pt x="193" y="70"/>
                  </a:lnTo>
                  <a:lnTo>
                    <a:pt x="210" y="72"/>
                  </a:lnTo>
                  <a:lnTo>
                    <a:pt x="226" y="75"/>
                  </a:lnTo>
                  <a:lnTo>
                    <a:pt x="242" y="78"/>
                  </a:lnTo>
                  <a:lnTo>
                    <a:pt x="259" y="83"/>
                  </a:lnTo>
                  <a:lnTo>
                    <a:pt x="274" y="87"/>
                  </a:lnTo>
                  <a:lnTo>
                    <a:pt x="290" y="93"/>
                  </a:lnTo>
                  <a:lnTo>
                    <a:pt x="304" y="100"/>
                  </a:lnTo>
                  <a:lnTo>
                    <a:pt x="333" y="114"/>
                  </a:lnTo>
                  <a:lnTo>
                    <a:pt x="360" y="132"/>
                  </a:lnTo>
                  <a:lnTo>
                    <a:pt x="385" y="151"/>
                  </a:lnTo>
                  <a:lnTo>
                    <a:pt x="408" y="172"/>
                  </a:lnTo>
                  <a:lnTo>
                    <a:pt x="428" y="197"/>
                  </a:lnTo>
                  <a:lnTo>
                    <a:pt x="448" y="223"/>
                  </a:lnTo>
                  <a:lnTo>
                    <a:pt x="464" y="250"/>
                  </a:lnTo>
                  <a:lnTo>
                    <a:pt x="470" y="264"/>
                  </a:lnTo>
                  <a:lnTo>
                    <a:pt x="477" y="279"/>
                  </a:lnTo>
                  <a:lnTo>
                    <a:pt x="483" y="295"/>
                  </a:lnTo>
                  <a:lnTo>
                    <a:pt x="488" y="310"/>
                  </a:lnTo>
                  <a:lnTo>
                    <a:pt x="492" y="325"/>
                  </a:lnTo>
                  <a:lnTo>
                    <a:pt x="496" y="342"/>
                  </a:lnTo>
                  <a:lnTo>
                    <a:pt x="500" y="358"/>
                  </a:lnTo>
                  <a:lnTo>
                    <a:pt x="501" y="375"/>
                  </a:lnTo>
                  <a:lnTo>
                    <a:pt x="502" y="392"/>
                  </a:lnTo>
                  <a:lnTo>
                    <a:pt x="502" y="408"/>
                  </a:lnTo>
                  <a:lnTo>
                    <a:pt x="502" y="408"/>
                  </a:lnTo>
                  <a:lnTo>
                    <a:pt x="502" y="426"/>
                  </a:lnTo>
                  <a:lnTo>
                    <a:pt x="501" y="443"/>
                  </a:lnTo>
                  <a:lnTo>
                    <a:pt x="500" y="459"/>
                  </a:lnTo>
                  <a:lnTo>
                    <a:pt x="496" y="476"/>
                  </a:lnTo>
                  <a:lnTo>
                    <a:pt x="492" y="491"/>
                  </a:lnTo>
                  <a:lnTo>
                    <a:pt x="488" y="508"/>
                  </a:lnTo>
                  <a:lnTo>
                    <a:pt x="483" y="523"/>
                  </a:lnTo>
                  <a:lnTo>
                    <a:pt x="477" y="538"/>
                  </a:lnTo>
                  <a:lnTo>
                    <a:pt x="470" y="552"/>
                  </a:lnTo>
                  <a:lnTo>
                    <a:pt x="464" y="568"/>
                  </a:lnTo>
                  <a:lnTo>
                    <a:pt x="448" y="594"/>
                  </a:lnTo>
                  <a:lnTo>
                    <a:pt x="428" y="621"/>
                  </a:lnTo>
                  <a:lnTo>
                    <a:pt x="408" y="644"/>
                  </a:lnTo>
                  <a:lnTo>
                    <a:pt x="385" y="667"/>
                  </a:lnTo>
                  <a:lnTo>
                    <a:pt x="360" y="686"/>
                  </a:lnTo>
                  <a:lnTo>
                    <a:pt x="333" y="703"/>
                  </a:lnTo>
                  <a:lnTo>
                    <a:pt x="304" y="718"/>
                  </a:lnTo>
                  <a:lnTo>
                    <a:pt x="290" y="724"/>
                  </a:lnTo>
                  <a:lnTo>
                    <a:pt x="274" y="729"/>
                  </a:lnTo>
                  <a:lnTo>
                    <a:pt x="259" y="735"/>
                  </a:lnTo>
                  <a:lnTo>
                    <a:pt x="242" y="740"/>
                  </a:lnTo>
                  <a:lnTo>
                    <a:pt x="226" y="742"/>
                  </a:lnTo>
                  <a:lnTo>
                    <a:pt x="210" y="745"/>
                  </a:lnTo>
                  <a:lnTo>
                    <a:pt x="193" y="747"/>
                  </a:lnTo>
                  <a:lnTo>
                    <a:pt x="176" y="749"/>
                  </a:lnTo>
                  <a:lnTo>
                    <a:pt x="176" y="801"/>
                  </a:lnTo>
                  <a:lnTo>
                    <a:pt x="176" y="801"/>
                  </a:lnTo>
                  <a:lnTo>
                    <a:pt x="175" y="807"/>
                  </a:lnTo>
                  <a:lnTo>
                    <a:pt x="172" y="812"/>
                  </a:lnTo>
                  <a:lnTo>
                    <a:pt x="167" y="816"/>
                  </a:lnTo>
                  <a:lnTo>
                    <a:pt x="161" y="817"/>
                  </a:lnTo>
                  <a:lnTo>
                    <a:pt x="17" y="817"/>
                  </a:lnTo>
                  <a:lnTo>
                    <a:pt x="17" y="817"/>
                  </a:lnTo>
                  <a:lnTo>
                    <a:pt x="10" y="816"/>
                  </a:lnTo>
                  <a:lnTo>
                    <a:pt x="5" y="812"/>
                  </a:lnTo>
                  <a:lnTo>
                    <a:pt x="1" y="807"/>
                  </a:lnTo>
                  <a:lnTo>
                    <a:pt x="0" y="801"/>
                  </a:lnTo>
                  <a:lnTo>
                    <a:pt x="0" y="801"/>
                  </a:lnTo>
                  <a:close/>
                  <a:moveTo>
                    <a:pt x="32" y="32"/>
                  </a:moveTo>
                  <a:lnTo>
                    <a:pt x="32" y="786"/>
                  </a:lnTo>
                  <a:lnTo>
                    <a:pt x="144" y="786"/>
                  </a:lnTo>
                  <a:lnTo>
                    <a:pt x="144" y="732"/>
                  </a:lnTo>
                  <a:lnTo>
                    <a:pt x="144" y="732"/>
                  </a:lnTo>
                  <a:lnTo>
                    <a:pt x="145" y="726"/>
                  </a:lnTo>
                  <a:lnTo>
                    <a:pt x="149" y="720"/>
                  </a:lnTo>
                  <a:lnTo>
                    <a:pt x="154" y="718"/>
                  </a:lnTo>
                  <a:lnTo>
                    <a:pt x="161" y="717"/>
                  </a:lnTo>
                  <a:lnTo>
                    <a:pt x="163" y="717"/>
                  </a:lnTo>
                  <a:lnTo>
                    <a:pt x="163" y="717"/>
                  </a:lnTo>
                  <a:lnTo>
                    <a:pt x="179" y="715"/>
                  </a:lnTo>
                  <a:lnTo>
                    <a:pt x="195" y="715"/>
                  </a:lnTo>
                  <a:lnTo>
                    <a:pt x="210" y="713"/>
                  </a:lnTo>
                  <a:lnTo>
                    <a:pt x="226" y="710"/>
                  </a:lnTo>
                  <a:lnTo>
                    <a:pt x="255" y="703"/>
                  </a:lnTo>
                  <a:lnTo>
                    <a:pt x="283" y="692"/>
                  </a:lnTo>
                  <a:lnTo>
                    <a:pt x="310" y="680"/>
                  </a:lnTo>
                  <a:lnTo>
                    <a:pt x="335" y="664"/>
                  </a:lnTo>
                  <a:lnTo>
                    <a:pt x="358" y="647"/>
                  </a:lnTo>
                  <a:lnTo>
                    <a:pt x="381" y="626"/>
                  </a:lnTo>
                  <a:lnTo>
                    <a:pt x="400" y="604"/>
                  </a:lnTo>
                  <a:lnTo>
                    <a:pt x="418" y="580"/>
                  </a:lnTo>
                  <a:lnTo>
                    <a:pt x="434" y="555"/>
                  </a:lnTo>
                  <a:lnTo>
                    <a:pt x="446" y="528"/>
                  </a:lnTo>
                  <a:lnTo>
                    <a:pt x="456" y="500"/>
                  </a:lnTo>
                  <a:lnTo>
                    <a:pt x="464" y="471"/>
                  </a:lnTo>
                  <a:lnTo>
                    <a:pt x="468" y="455"/>
                  </a:lnTo>
                  <a:lnTo>
                    <a:pt x="469" y="440"/>
                  </a:lnTo>
                  <a:lnTo>
                    <a:pt x="470" y="425"/>
                  </a:lnTo>
                  <a:lnTo>
                    <a:pt x="470" y="408"/>
                  </a:lnTo>
                  <a:lnTo>
                    <a:pt x="470" y="408"/>
                  </a:lnTo>
                  <a:lnTo>
                    <a:pt x="470" y="393"/>
                  </a:lnTo>
                  <a:lnTo>
                    <a:pt x="469" y="378"/>
                  </a:lnTo>
                  <a:lnTo>
                    <a:pt x="468" y="362"/>
                  </a:lnTo>
                  <a:lnTo>
                    <a:pt x="464" y="347"/>
                  </a:lnTo>
                  <a:lnTo>
                    <a:pt x="456" y="318"/>
                  </a:lnTo>
                  <a:lnTo>
                    <a:pt x="446" y="290"/>
                  </a:lnTo>
                  <a:lnTo>
                    <a:pt x="434" y="262"/>
                  </a:lnTo>
                  <a:lnTo>
                    <a:pt x="418" y="237"/>
                  </a:lnTo>
                  <a:lnTo>
                    <a:pt x="400" y="213"/>
                  </a:lnTo>
                  <a:lnTo>
                    <a:pt x="381" y="191"/>
                  </a:lnTo>
                  <a:lnTo>
                    <a:pt x="358" y="171"/>
                  </a:lnTo>
                  <a:lnTo>
                    <a:pt x="335" y="153"/>
                  </a:lnTo>
                  <a:lnTo>
                    <a:pt x="310" y="138"/>
                  </a:lnTo>
                  <a:lnTo>
                    <a:pt x="283" y="125"/>
                  </a:lnTo>
                  <a:lnTo>
                    <a:pt x="255" y="115"/>
                  </a:lnTo>
                  <a:lnTo>
                    <a:pt x="226" y="107"/>
                  </a:lnTo>
                  <a:lnTo>
                    <a:pt x="210" y="105"/>
                  </a:lnTo>
                  <a:lnTo>
                    <a:pt x="195" y="102"/>
                  </a:lnTo>
                  <a:lnTo>
                    <a:pt x="179" y="101"/>
                  </a:lnTo>
                  <a:lnTo>
                    <a:pt x="163" y="101"/>
                  </a:lnTo>
                  <a:lnTo>
                    <a:pt x="163" y="101"/>
                  </a:lnTo>
                  <a:lnTo>
                    <a:pt x="161" y="101"/>
                  </a:lnTo>
                  <a:lnTo>
                    <a:pt x="161" y="101"/>
                  </a:lnTo>
                  <a:lnTo>
                    <a:pt x="154" y="100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45" y="91"/>
                  </a:lnTo>
                  <a:lnTo>
                    <a:pt x="144" y="86"/>
                  </a:lnTo>
                  <a:lnTo>
                    <a:pt x="144" y="32"/>
                  </a:lnTo>
                  <a:lnTo>
                    <a:pt x="32" y="32"/>
                  </a:lnTo>
                  <a:close/>
                  <a:moveTo>
                    <a:pt x="144" y="588"/>
                  </a:moveTo>
                  <a:lnTo>
                    <a:pt x="144" y="228"/>
                  </a:lnTo>
                  <a:lnTo>
                    <a:pt x="144" y="228"/>
                  </a:lnTo>
                  <a:lnTo>
                    <a:pt x="145" y="223"/>
                  </a:lnTo>
                  <a:lnTo>
                    <a:pt x="149" y="218"/>
                  </a:lnTo>
                  <a:lnTo>
                    <a:pt x="153" y="214"/>
                  </a:lnTo>
                  <a:lnTo>
                    <a:pt x="159" y="213"/>
                  </a:lnTo>
                  <a:lnTo>
                    <a:pt x="161" y="213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3"/>
                  </a:lnTo>
                  <a:lnTo>
                    <a:pt x="184" y="214"/>
                  </a:lnTo>
                  <a:lnTo>
                    <a:pt x="203" y="217"/>
                  </a:lnTo>
                  <a:lnTo>
                    <a:pt x="222" y="222"/>
                  </a:lnTo>
                  <a:lnTo>
                    <a:pt x="240" y="228"/>
                  </a:lnTo>
                  <a:lnTo>
                    <a:pt x="256" y="236"/>
                  </a:lnTo>
                  <a:lnTo>
                    <a:pt x="273" y="246"/>
                  </a:lnTo>
                  <a:lnTo>
                    <a:pt x="288" y="258"/>
                  </a:lnTo>
                  <a:lnTo>
                    <a:pt x="302" y="270"/>
                  </a:lnTo>
                  <a:lnTo>
                    <a:pt x="314" y="285"/>
                  </a:lnTo>
                  <a:lnTo>
                    <a:pt x="325" y="300"/>
                  </a:lnTo>
                  <a:lnTo>
                    <a:pt x="335" y="315"/>
                  </a:lnTo>
                  <a:lnTo>
                    <a:pt x="343" y="333"/>
                  </a:lnTo>
                  <a:lnTo>
                    <a:pt x="351" y="351"/>
                  </a:lnTo>
                  <a:lnTo>
                    <a:pt x="355" y="370"/>
                  </a:lnTo>
                  <a:lnTo>
                    <a:pt x="358" y="389"/>
                  </a:lnTo>
                  <a:lnTo>
                    <a:pt x="360" y="408"/>
                  </a:lnTo>
                  <a:lnTo>
                    <a:pt x="360" y="408"/>
                  </a:lnTo>
                  <a:lnTo>
                    <a:pt x="358" y="429"/>
                  </a:lnTo>
                  <a:lnTo>
                    <a:pt x="355" y="448"/>
                  </a:lnTo>
                  <a:lnTo>
                    <a:pt x="351" y="467"/>
                  </a:lnTo>
                  <a:lnTo>
                    <a:pt x="343" y="485"/>
                  </a:lnTo>
                  <a:lnTo>
                    <a:pt x="335" y="503"/>
                  </a:lnTo>
                  <a:lnTo>
                    <a:pt x="325" y="518"/>
                  </a:lnTo>
                  <a:lnTo>
                    <a:pt x="314" y="533"/>
                  </a:lnTo>
                  <a:lnTo>
                    <a:pt x="302" y="547"/>
                  </a:lnTo>
                  <a:lnTo>
                    <a:pt x="288" y="560"/>
                  </a:lnTo>
                  <a:lnTo>
                    <a:pt x="273" y="571"/>
                  </a:lnTo>
                  <a:lnTo>
                    <a:pt x="256" y="580"/>
                  </a:lnTo>
                  <a:lnTo>
                    <a:pt x="240" y="589"/>
                  </a:lnTo>
                  <a:lnTo>
                    <a:pt x="222" y="596"/>
                  </a:lnTo>
                  <a:lnTo>
                    <a:pt x="203" y="601"/>
                  </a:lnTo>
                  <a:lnTo>
                    <a:pt x="184" y="603"/>
                  </a:lnTo>
                  <a:lnTo>
                    <a:pt x="163" y="604"/>
                  </a:lnTo>
                  <a:lnTo>
                    <a:pt x="163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3" y="603"/>
                  </a:lnTo>
                  <a:lnTo>
                    <a:pt x="149" y="599"/>
                  </a:lnTo>
                  <a:lnTo>
                    <a:pt x="145" y="594"/>
                  </a:lnTo>
                  <a:lnTo>
                    <a:pt x="144" y="588"/>
                  </a:lnTo>
                  <a:lnTo>
                    <a:pt x="144" y="588"/>
                  </a:lnTo>
                  <a:close/>
                  <a:moveTo>
                    <a:pt x="176" y="245"/>
                  </a:moveTo>
                  <a:lnTo>
                    <a:pt x="176" y="573"/>
                  </a:lnTo>
                  <a:lnTo>
                    <a:pt x="176" y="573"/>
                  </a:lnTo>
                  <a:lnTo>
                    <a:pt x="191" y="570"/>
                  </a:lnTo>
                  <a:lnTo>
                    <a:pt x="207" y="566"/>
                  </a:lnTo>
                  <a:lnTo>
                    <a:pt x="222" y="562"/>
                  </a:lnTo>
                  <a:lnTo>
                    <a:pt x="236" y="556"/>
                  </a:lnTo>
                  <a:lnTo>
                    <a:pt x="249" y="548"/>
                  </a:lnTo>
                  <a:lnTo>
                    <a:pt x="261" y="539"/>
                  </a:lnTo>
                  <a:lnTo>
                    <a:pt x="273" y="531"/>
                  </a:lnTo>
                  <a:lnTo>
                    <a:pt x="283" y="520"/>
                  </a:lnTo>
                  <a:lnTo>
                    <a:pt x="293" y="509"/>
                  </a:lnTo>
                  <a:lnTo>
                    <a:pt x="301" y="496"/>
                  </a:lnTo>
                  <a:lnTo>
                    <a:pt x="309" y="483"/>
                  </a:lnTo>
                  <a:lnTo>
                    <a:pt x="315" y="469"/>
                  </a:lnTo>
                  <a:lnTo>
                    <a:pt x="320" y="455"/>
                  </a:lnTo>
                  <a:lnTo>
                    <a:pt x="324" y="440"/>
                  </a:lnTo>
                  <a:lnTo>
                    <a:pt x="326" y="425"/>
                  </a:lnTo>
                  <a:lnTo>
                    <a:pt x="326" y="408"/>
                  </a:lnTo>
                  <a:lnTo>
                    <a:pt x="326" y="408"/>
                  </a:lnTo>
                  <a:lnTo>
                    <a:pt x="326" y="393"/>
                  </a:lnTo>
                  <a:lnTo>
                    <a:pt x="324" y="378"/>
                  </a:lnTo>
                  <a:lnTo>
                    <a:pt x="320" y="362"/>
                  </a:lnTo>
                  <a:lnTo>
                    <a:pt x="315" y="348"/>
                  </a:lnTo>
                  <a:lnTo>
                    <a:pt x="309" y="334"/>
                  </a:lnTo>
                  <a:lnTo>
                    <a:pt x="301" y="321"/>
                  </a:lnTo>
                  <a:lnTo>
                    <a:pt x="293" y="309"/>
                  </a:lnTo>
                  <a:lnTo>
                    <a:pt x="283" y="297"/>
                  </a:lnTo>
                  <a:lnTo>
                    <a:pt x="273" y="287"/>
                  </a:lnTo>
                  <a:lnTo>
                    <a:pt x="261" y="277"/>
                  </a:lnTo>
                  <a:lnTo>
                    <a:pt x="249" y="269"/>
                  </a:lnTo>
                  <a:lnTo>
                    <a:pt x="236" y="262"/>
                  </a:lnTo>
                  <a:lnTo>
                    <a:pt x="222" y="255"/>
                  </a:lnTo>
                  <a:lnTo>
                    <a:pt x="207" y="251"/>
                  </a:lnTo>
                  <a:lnTo>
                    <a:pt x="191" y="248"/>
                  </a:lnTo>
                  <a:lnTo>
                    <a:pt x="176" y="245"/>
                  </a:lnTo>
                  <a:lnTo>
                    <a:pt x="176" y="2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3675063" y="7070218"/>
              <a:ext cx="58738" cy="23813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1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7 h 32"/>
                <a:gd name="T12" fmla="*/ 0 w 75"/>
                <a:gd name="T13" fmla="*/ 17 h 32"/>
                <a:gd name="T14" fmla="*/ 0 w 75"/>
                <a:gd name="T15" fmla="*/ 17 h 32"/>
                <a:gd name="T16" fmla="*/ 1 w 75"/>
                <a:gd name="T17" fmla="*/ 9 h 32"/>
                <a:gd name="T18" fmla="*/ 3 w 75"/>
                <a:gd name="T19" fmla="*/ 4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4 h 32"/>
                <a:gd name="T32" fmla="*/ 73 w 75"/>
                <a:gd name="T33" fmla="*/ 9 h 32"/>
                <a:gd name="T34" fmla="*/ 75 w 75"/>
                <a:gd name="T35" fmla="*/ 17 h 32"/>
                <a:gd name="T36" fmla="*/ 75 w 75"/>
                <a:gd name="T37" fmla="*/ 17 h 32"/>
                <a:gd name="T38" fmla="*/ 75 w 75"/>
                <a:gd name="T39" fmla="*/ 17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1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4"/>
                  </a:lnTo>
                  <a:lnTo>
                    <a:pt x="73" y="9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3675063" y="7125781"/>
              <a:ext cx="58738" cy="26988"/>
            </a:xfrm>
            <a:custGeom>
              <a:avLst/>
              <a:gdLst>
                <a:gd name="T0" fmla="*/ 15 w 75"/>
                <a:gd name="T1" fmla="*/ 34 h 34"/>
                <a:gd name="T2" fmla="*/ 15 w 75"/>
                <a:gd name="T3" fmla="*/ 34 h 34"/>
                <a:gd name="T4" fmla="*/ 8 w 75"/>
                <a:gd name="T5" fmla="*/ 32 h 34"/>
                <a:gd name="T6" fmla="*/ 3 w 75"/>
                <a:gd name="T7" fmla="*/ 29 h 34"/>
                <a:gd name="T8" fmla="*/ 1 w 75"/>
                <a:gd name="T9" fmla="*/ 23 h 34"/>
                <a:gd name="T10" fmla="*/ 0 w 75"/>
                <a:gd name="T11" fmla="*/ 17 h 34"/>
                <a:gd name="T12" fmla="*/ 0 w 75"/>
                <a:gd name="T13" fmla="*/ 17 h 34"/>
                <a:gd name="T14" fmla="*/ 0 w 75"/>
                <a:gd name="T15" fmla="*/ 17 h 34"/>
                <a:gd name="T16" fmla="*/ 1 w 75"/>
                <a:gd name="T17" fmla="*/ 11 h 34"/>
                <a:gd name="T18" fmla="*/ 3 w 75"/>
                <a:gd name="T19" fmla="*/ 6 h 34"/>
                <a:gd name="T20" fmla="*/ 8 w 75"/>
                <a:gd name="T21" fmla="*/ 2 h 34"/>
                <a:gd name="T22" fmla="*/ 15 w 75"/>
                <a:gd name="T23" fmla="*/ 0 h 34"/>
                <a:gd name="T24" fmla="*/ 59 w 75"/>
                <a:gd name="T25" fmla="*/ 0 h 34"/>
                <a:gd name="T26" fmla="*/ 59 w 75"/>
                <a:gd name="T27" fmla="*/ 0 h 34"/>
                <a:gd name="T28" fmla="*/ 66 w 75"/>
                <a:gd name="T29" fmla="*/ 2 h 34"/>
                <a:gd name="T30" fmla="*/ 71 w 75"/>
                <a:gd name="T31" fmla="*/ 6 h 34"/>
                <a:gd name="T32" fmla="*/ 73 w 75"/>
                <a:gd name="T33" fmla="*/ 11 h 34"/>
                <a:gd name="T34" fmla="*/ 75 w 75"/>
                <a:gd name="T35" fmla="*/ 17 h 34"/>
                <a:gd name="T36" fmla="*/ 75 w 75"/>
                <a:gd name="T37" fmla="*/ 17 h 34"/>
                <a:gd name="T38" fmla="*/ 75 w 75"/>
                <a:gd name="T39" fmla="*/ 17 h 34"/>
                <a:gd name="T40" fmla="*/ 73 w 75"/>
                <a:gd name="T41" fmla="*/ 23 h 34"/>
                <a:gd name="T42" fmla="*/ 71 w 75"/>
                <a:gd name="T43" fmla="*/ 29 h 34"/>
                <a:gd name="T44" fmla="*/ 66 w 75"/>
                <a:gd name="T45" fmla="*/ 32 h 34"/>
                <a:gd name="T46" fmla="*/ 59 w 75"/>
                <a:gd name="T47" fmla="*/ 34 h 34"/>
                <a:gd name="T48" fmla="*/ 15 w 75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4">
                  <a:moveTo>
                    <a:pt x="15" y="34"/>
                  </a:moveTo>
                  <a:lnTo>
                    <a:pt x="15" y="34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6"/>
                  </a:lnTo>
                  <a:lnTo>
                    <a:pt x="8" y="2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2"/>
                  </a:lnTo>
                  <a:lnTo>
                    <a:pt x="71" y="6"/>
                  </a:lnTo>
                  <a:lnTo>
                    <a:pt x="73" y="11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4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3675063" y="7182931"/>
              <a:ext cx="58738" cy="25400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9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9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3675063" y="72400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2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2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2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675063" y="72972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3675063" y="73543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3675063" y="74115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3675063" y="74686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3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3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3675063" y="75258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3675063" y="7582981"/>
              <a:ext cx="58738" cy="25400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0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6 h 32"/>
                <a:gd name="T12" fmla="*/ 0 w 75"/>
                <a:gd name="T13" fmla="*/ 16 h 32"/>
                <a:gd name="T14" fmla="*/ 0 w 75"/>
                <a:gd name="T15" fmla="*/ 16 h 32"/>
                <a:gd name="T16" fmla="*/ 1 w 75"/>
                <a:gd name="T17" fmla="*/ 9 h 32"/>
                <a:gd name="T18" fmla="*/ 3 w 75"/>
                <a:gd name="T19" fmla="*/ 3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3 h 32"/>
                <a:gd name="T32" fmla="*/ 73 w 75"/>
                <a:gd name="T33" fmla="*/ 9 h 32"/>
                <a:gd name="T34" fmla="*/ 75 w 75"/>
                <a:gd name="T35" fmla="*/ 16 h 32"/>
                <a:gd name="T36" fmla="*/ 75 w 75"/>
                <a:gd name="T37" fmla="*/ 16 h 32"/>
                <a:gd name="T38" fmla="*/ 75 w 75"/>
                <a:gd name="T39" fmla="*/ 16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0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0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9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0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7" name="Rectangle 68"/>
            <p:cNvSpPr>
              <a:spLocks noChangeArrowheads="1"/>
            </p:cNvSpPr>
            <p:nvPr/>
          </p:nvSpPr>
          <p:spPr bwMode="auto">
            <a:xfrm>
              <a:off x="3471863" y="6873368"/>
              <a:ext cx="44450" cy="117475"/>
            </a:xfrm>
            <a:prstGeom prst="rect">
              <a:avLst/>
            </a:pr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8" name="Freeform 69"/>
            <p:cNvSpPr>
              <a:spLocks noEditPoints="1"/>
            </p:cNvSpPr>
            <p:nvPr/>
          </p:nvSpPr>
          <p:spPr bwMode="auto">
            <a:xfrm>
              <a:off x="3457576" y="6859081"/>
              <a:ext cx="73025" cy="146050"/>
            </a:xfrm>
            <a:custGeom>
              <a:avLst/>
              <a:gdLst>
                <a:gd name="T0" fmla="*/ 75 w 93"/>
                <a:gd name="T1" fmla="*/ 185 h 185"/>
                <a:gd name="T2" fmla="*/ 17 w 93"/>
                <a:gd name="T3" fmla="*/ 185 h 185"/>
                <a:gd name="T4" fmla="*/ 17 w 93"/>
                <a:gd name="T5" fmla="*/ 185 h 185"/>
                <a:gd name="T6" fmla="*/ 10 w 93"/>
                <a:gd name="T7" fmla="*/ 183 h 185"/>
                <a:gd name="T8" fmla="*/ 5 w 93"/>
                <a:gd name="T9" fmla="*/ 180 h 185"/>
                <a:gd name="T10" fmla="*/ 1 w 93"/>
                <a:gd name="T11" fmla="*/ 175 h 185"/>
                <a:gd name="T12" fmla="*/ 0 w 93"/>
                <a:gd name="T13" fmla="*/ 167 h 185"/>
                <a:gd name="T14" fmla="*/ 0 w 93"/>
                <a:gd name="T15" fmla="*/ 18 h 185"/>
                <a:gd name="T16" fmla="*/ 0 w 93"/>
                <a:gd name="T17" fmla="*/ 18 h 185"/>
                <a:gd name="T18" fmla="*/ 1 w 93"/>
                <a:gd name="T19" fmla="*/ 10 h 185"/>
                <a:gd name="T20" fmla="*/ 5 w 93"/>
                <a:gd name="T21" fmla="*/ 5 h 185"/>
                <a:gd name="T22" fmla="*/ 10 w 93"/>
                <a:gd name="T23" fmla="*/ 1 h 185"/>
                <a:gd name="T24" fmla="*/ 17 w 93"/>
                <a:gd name="T25" fmla="*/ 0 h 185"/>
                <a:gd name="T26" fmla="*/ 75 w 93"/>
                <a:gd name="T27" fmla="*/ 0 h 185"/>
                <a:gd name="T28" fmla="*/ 75 w 93"/>
                <a:gd name="T29" fmla="*/ 0 h 185"/>
                <a:gd name="T30" fmla="*/ 81 w 93"/>
                <a:gd name="T31" fmla="*/ 1 h 185"/>
                <a:gd name="T32" fmla="*/ 87 w 93"/>
                <a:gd name="T33" fmla="*/ 5 h 185"/>
                <a:gd name="T34" fmla="*/ 91 w 93"/>
                <a:gd name="T35" fmla="*/ 10 h 185"/>
                <a:gd name="T36" fmla="*/ 93 w 93"/>
                <a:gd name="T37" fmla="*/ 18 h 185"/>
                <a:gd name="T38" fmla="*/ 93 w 93"/>
                <a:gd name="T39" fmla="*/ 167 h 185"/>
                <a:gd name="T40" fmla="*/ 93 w 93"/>
                <a:gd name="T41" fmla="*/ 167 h 185"/>
                <a:gd name="T42" fmla="*/ 91 w 93"/>
                <a:gd name="T43" fmla="*/ 175 h 185"/>
                <a:gd name="T44" fmla="*/ 87 w 93"/>
                <a:gd name="T45" fmla="*/ 180 h 185"/>
                <a:gd name="T46" fmla="*/ 81 w 93"/>
                <a:gd name="T47" fmla="*/ 183 h 185"/>
                <a:gd name="T48" fmla="*/ 75 w 93"/>
                <a:gd name="T49" fmla="*/ 185 h 185"/>
                <a:gd name="T50" fmla="*/ 75 w 93"/>
                <a:gd name="T51" fmla="*/ 185 h 185"/>
                <a:gd name="T52" fmla="*/ 35 w 93"/>
                <a:gd name="T53" fmla="*/ 149 h 185"/>
                <a:gd name="T54" fmla="*/ 57 w 93"/>
                <a:gd name="T55" fmla="*/ 149 h 185"/>
                <a:gd name="T56" fmla="*/ 57 w 93"/>
                <a:gd name="T57" fmla="*/ 36 h 185"/>
                <a:gd name="T58" fmla="*/ 35 w 93"/>
                <a:gd name="T59" fmla="*/ 36 h 185"/>
                <a:gd name="T60" fmla="*/ 35 w 93"/>
                <a:gd name="T61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185">
                  <a:moveTo>
                    <a:pt x="75" y="185"/>
                  </a:moveTo>
                  <a:lnTo>
                    <a:pt x="17" y="185"/>
                  </a:lnTo>
                  <a:lnTo>
                    <a:pt x="17" y="185"/>
                  </a:lnTo>
                  <a:lnTo>
                    <a:pt x="10" y="183"/>
                  </a:lnTo>
                  <a:lnTo>
                    <a:pt x="5" y="180"/>
                  </a:lnTo>
                  <a:lnTo>
                    <a:pt x="1" y="175"/>
                  </a:lnTo>
                  <a:lnTo>
                    <a:pt x="0" y="16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81" y="1"/>
                  </a:lnTo>
                  <a:lnTo>
                    <a:pt x="87" y="5"/>
                  </a:lnTo>
                  <a:lnTo>
                    <a:pt x="91" y="10"/>
                  </a:lnTo>
                  <a:lnTo>
                    <a:pt x="93" y="18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1" y="175"/>
                  </a:lnTo>
                  <a:lnTo>
                    <a:pt x="87" y="180"/>
                  </a:lnTo>
                  <a:lnTo>
                    <a:pt x="81" y="183"/>
                  </a:lnTo>
                  <a:lnTo>
                    <a:pt x="75" y="185"/>
                  </a:lnTo>
                  <a:lnTo>
                    <a:pt x="75" y="185"/>
                  </a:lnTo>
                  <a:close/>
                  <a:moveTo>
                    <a:pt x="35" y="149"/>
                  </a:moveTo>
                  <a:lnTo>
                    <a:pt x="57" y="149"/>
                  </a:lnTo>
                  <a:lnTo>
                    <a:pt x="57" y="36"/>
                  </a:lnTo>
                  <a:lnTo>
                    <a:pt x="35" y="36"/>
                  </a:lnTo>
                  <a:lnTo>
                    <a:pt x="35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9" name="Freeform 70"/>
            <p:cNvSpPr/>
            <p:nvPr/>
          </p:nvSpPr>
          <p:spPr bwMode="auto">
            <a:xfrm>
              <a:off x="3362326" y="7019418"/>
              <a:ext cx="130175" cy="336550"/>
            </a:xfrm>
            <a:custGeom>
              <a:avLst/>
              <a:gdLst>
                <a:gd name="T0" fmla="*/ 56 w 164"/>
                <a:gd name="T1" fmla="*/ 423 h 423"/>
                <a:gd name="T2" fmla="*/ 0 w 164"/>
                <a:gd name="T3" fmla="*/ 408 h 423"/>
                <a:gd name="T4" fmla="*/ 108 w 164"/>
                <a:gd name="T5" fmla="*/ 0 h 423"/>
                <a:gd name="T6" fmla="*/ 164 w 164"/>
                <a:gd name="T7" fmla="*/ 14 h 423"/>
                <a:gd name="T8" fmla="*/ 56 w 164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423">
                  <a:moveTo>
                    <a:pt x="56" y="423"/>
                  </a:moveTo>
                  <a:lnTo>
                    <a:pt x="0" y="408"/>
                  </a:lnTo>
                  <a:lnTo>
                    <a:pt x="108" y="0"/>
                  </a:lnTo>
                  <a:lnTo>
                    <a:pt x="164" y="14"/>
                  </a:lnTo>
                  <a:lnTo>
                    <a:pt x="56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0" name="Freeform 71"/>
            <p:cNvSpPr>
              <a:spLocks noEditPoints="1"/>
            </p:cNvSpPr>
            <p:nvPr/>
          </p:nvSpPr>
          <p:spPr bwMode="auto">
            <a:xfrm>
              <a:off x="3348038" y="7005131"/>
              <a:ext cx="158750" cy="365125"/>
            </a:xfrm>
            <a:custGeom>
              <a:avLst/>
              <a:gdLst>
                <a:gd name="T0" fmla="*/ 74 w 200"/>
                <a:gd name="T1" fmla="*/ 459 h 459"/>
                <a:gd name="T2" fmla="*/ 74 w 200"/>
                <a:gd name="T3" fmla="*/ 459 h 459"/>
                <a:gd name="T4" fmla="*/ 69 w 200"/>
                <a:gd name="T5" fmla="*/ 457 h 459"/>
                <a:gd name="T6" fmla="*/ 13 w 200"/>
                <a:gd name="T7" fmla="*/ 442 h 459"/>
                <a:gd name="T8" fmla="*/ 13 w 200"/>
                <a:gd name="T9" fmla="*/ 442 h 459"/>
                <a:gd name="T10" fmla="*/ 6 w 200"/>
                <a:gd name="T11" fmla="*/ 440 h 459"/>
                <a:gd name="T12" fmla="*/ 1 w 200"/>
                <a:gd name="T13" fmla="*/ 434 h 459"/>
                <a:gd name="T14" fmla="*/ 0 w 200"/>
                <a:gd name="T15" fmla="*/ 428 h 459"/>
                <a:gd name="T16" fmla="*/ 0 w 200"/>
                <a:gd name="T17" fmla="*/ 420 h 459"/>
                <a:gd name="T18" fmla="*/ 109 w 200"/>
                <a:gd name="T19" fmla="*/ 13 h 459"/>
                <a:gd name="T20" fmla="*/ 109 w 200"/>
                <a:gd name="T21" fmla="*/ 13 h 459"/>
                <a:gd name="T22" fmla="*/ 112 w 200"/>
                <a:gd name="T23" fmla="*/ 6 h 459"/>
                <a:gd name="T24" fmla="*/ 117 w 200"/>
                <a:gd name="T25" fmla="*/ 2 h 459"/>
                <a:gd name="T26" fmla="*/ 117 w 200"/>
                <a:gd name="T27" fmla="*/ 2 h 459"/>
                <a:gd name="T28" fmla="*/ 125 w 200"/>
                <a:gd name="T29" fmla="*/ 0 h 459"/>
                <a:gd name="T30" fmla="*/ 131 w 200"/>
                <a:gd name="T31" fmla="*/ 0 h 459"/>
                <a:gd name="T32" fmla="*/ 187 w 200"/>
                <a:gd name="T33" fmla="*/ 15 h 459"/>
                <a:gd name="T34" fmla="*/ 187 w 200"/>
                <a:gd name="T35" fmla="*/ 15 h 459"/>
                <a:gd name="T36" fmla="*/ 194 w 200"/>
                <a:gd name="T37" fmla="*/ 18 h 459"/>
                <a:gd name="T38" fmla="*/ 197 w 200"/>
                <a:gd name="T39" fmla="*/ 23 h 459"/>
                <a:gd name="T40" fmla="*/ 200 w 200"/>
                <a:gd name="T41" fmla="*/ 30 h 459"/>
                <a:gd name="T42" fmla="*/ 200 w 200"/>
                <a:gd name="T43" fmla="*/ 37 h 459"/>
                <a:gd name="T44" fmla="*/ 90 w 200"/>
                <a:gd name="T45" fmla="*/ 445 h 459"/>
                <a:gd name="T46" fmla="*/ 90 w 200"/>
                <a:gd name="T47" fmla="*/ 445 h 459"/>
                <a:gd name="T48" fmla="*/ 88 w 200"/>
                <a:gd name="T49" fmla="*/ 451 h 459"/>
                <a:gd name="T50" fmla="*/ 83 w 200"/>
                <a:gd name="T51" fmla="*/ 456 h 459"/>
                <a:gd name="T52" fmla="*/ 83 w 200"/>
                <a:gd name="T53" fmla="*/ 456 h 459"/>
                <a:gd name="T54" fmla="*/ 78 w 200"/>
                <a:gd name="T55" fmla="*/ 457 h 459"/>
                <a:gd name="T56" fmla="*/ 74 w 200"/>
                <a:gd name="T57" fmla="*/ 459 h 459"/>
                <a:gd name="T58" fmla="*/ 74 w 200"/>
                <a:gd name="T59" fmla="*/ 459 h 459"/>
                <a:gd name="T60" fmla="*/ 39 w 200"/>
                <a:gd name="T61" fmla="*/ 413 h 459"/>
                <a:gd name="T62" fmla="*/ 61 w 200"/>
                <a:gd name="T63" fmla="*/ 419 h 459"/>
                <a:gd name="T64" fmla="*/ 160 w 200"/>
                <a:gd name="T65" fmla="*/ 44 h 459"/>
                <a:gd name="T66" fmla="*/ 139 w 200"/>
                <a:gd name="T67" fmla="*/ 39 h 459"/>
                <a:gd name="T68" fmla="*/ 39 w 200"/>
                <a:gd name="T69" fmla="*/ 41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459">
                  <a:moveTo>
                    <a:pt x="74" y="459"/>
                  </a:moveTo>
                  <a:lnTo>
                    <a:pt x="74" y="459"/>
                  </a:lnTo>
                  <a:lnTo>
                    <a:pt x="69" y="457"/>
                  </a:lnTo>
                  <a:lnTo>
                    <a:pt x="13" y="442"/>
                  </a:lnTo>
                  <a:lnTo>
                    <a:pt x="13" y="442"/>
                  </a:lnTo>
                  <a:lnTo>
                    <a:pt x="6" y="440"/>
                  </a:lnTo>
                  <a:lnTo>
                    <a:pt x="1" y="434"/>
                  </a:lnTo>
                  <a:lnTo>
                    <a:pt x="0" y="428"/>
                  </a:lnTo>
                  <a:lnTo>
                    <a:pt x="0" y="420"/>
                  </a:lnTo>
                  <a:lnTo>
                    <a:pt x="109" y="13"/>
                  </a:lnTo>
                  <a:lnTo>
                    <a:pt x="109" y="13"/>
                  </a:lnTo>
                  <a:lnTo>
                    <a:pt x="112" y="6"/>
                  </a:lnTo>
                  <a:lnTo>
                    <a:pt x="117" y="2"/>
                  </a:lnTo>
                  <a:lnTo>
                    <a:pt x="117" y="2"/>
                  </a:lnTo>
                  <a:lnTo>
                    <a:pt x="125" y="0"/>
                  </a:lnTo>
                  <a:lnTo>
                    <a:pt x="131" y="0"/>
                  </a:lnTo>
                  <a:lnTo>
                    <a:pt x="187" y="15"/>
                  </a:lnTo>
                  <a:lnTo>
                    <a:pt x="187" y="15"/>
                  </a:lnTo>
                  <a:lnTo>
                    <a:pt x="194" y="18"/>
                  </a:lnTo>
                  <a:lnTo>
                    <a:pt x="197" y="23"/>
                  </a:lnTo>
                  <a:lnTo>
                    <a:pt x="200" y="30"/>
                  </a:lnTo>
                  <a:lnTo>
                    <a:pt x="200" y="37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88" y="451"/>
                  </a:lnTo>
                  <a:lnTo>
                    <a:pt x="83" y="456"/>
                  </a:lnTo>
                  <a:lnTo>
                    <a:pt x="83" y="456"/>
                  </a:lnTo>
                  <a:lnTo>
                    <a:pt x="78" y="457"/>
                  </a:lnTo>
                  <a:lnTo>
                    <a:pt x="74" y="459"/>
                  </a:lnTo>
                  <a:lnTo>
                    <a:pt x="74" y="459"/>
                  </a:lnTo>
                  <a:close/>
                  <a:moveTo>
                    <a:pt x="39" y="413"/>
                  </a:moveTo>
                  <a:lnTo>
                    <a:pt x="61" y="419"/>
                  </a:lnTo>
                  <a:lnTo>
                    <a:pt x="160" y="44"/>
                  </a:lnTo>
                  <a:lnTo>
                    <a:pt x="139" y="39"/>
                  </a:lnTo>
                  <a:lnTo>
                    <a:pt x="39" y="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1" name="Freeform 72"/>
            <p:cNvSpPr/>
            <p:nvPr/>
          </p:nvSpPr>
          <p:spPr bwMode="auto">
            <a:xfrm>
              <a:off x="3370263" y="7349618"/>
              <a:ext cx="14288" cy="52388"/>
            </a:xfrm>
            <a:custGeom>
              <a:avLst/>
              <a:gdLst>
                <a:gd name="T0" fmla="*/ 18 w 18"/>
                <a:gd name="T1" fmla="*/ 0 h 65"/>
                <a:gd name="T2" fmla="*/ 0 w 18"/>
                <a:gd name="T3" fmla="*/ 65 h 65"/>
                <a:gd name="T4" fmla="*/ 18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18" y="0"/>
                  </a:moveTo>
                  <a:lnTo>
                    <a:pt x="0" y="6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2" name="Line 73"/>
            <p:cNvSpPr>
              <a:spLocks noChangeShapeType="1"/>
            </p:cNvSpPr>
            <p:nvPr/>
          </p:nvSpPr>
          <p:spPr bwMode="auto">
            <a:xfrm flipH="1">
              <a:off x="3370263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3" name="Freeform 74"/>
            <p:cNvSpPr/>
            <p:nvPr/>
          </p:nvSpPr>
          <p:spPr bwMode="auto">
            <a:xfrm>
              <a:off x="3355976" y="7335331"/>
              <a:ext cx="41275" cy="80963"/>
            </a:xfrm>
            <a:custGeom>
              <a:avLst/>
              <a:gdLst>
                <a:gd name="T0" fmla="*/ 18 w 52"/>
                <a:gd name="T1" fmla="*/ 101 h 101"/>
                <a:gd name="T2" fmla="*/ 18 w 52"/>
                <a:gd name="T3" fmla="*/ 101 h 101"/>
                <a:gd name="T4" fmla="*/ 13 w 52"/>
                <a:gd name="T5" fmla="*/ 100 h 101"/>
                <a:gd name="T6" fmla="*/ 13 w 52"/>
                <a:gd name="T7" fmla="*/ 100 h 101"/>
                <a:gd name="T8" fmla="*/ 6 w 52"/>
                <a:gd name="T9" fmla="*/ 97 h 101"/>
                <a:gd name="T10" fmla="*/ 3 w 52"/>
                <a:gd name="T11" fmla="*/ 92 h 101"/>
                <a:gd name="T12" fmla="*/ 0 w 52"/>
                <a:gd name="T13" fmla="*/ 86 h 101"/>
                <a:gd name="T14" fmla="*/ 0 w 52"/>
                <a:gd name="T15" fmla="*/ 78 h 101"/>
                <a:gd name="T16" fmla="*/ 18 w 52"/>
                <a:gd name="T17" fmla="*/ 13 h 101"/>
                <a:gd name="T18" fmla="*/ 18 w 52"/>
                <a:gd name="T19" fmla="*/ 13 h 101"/>
                <a:gd name="T20" fmla="*/ 20 w 52"/>
                <a:gd name="T21" fmla="*/ 7 h 101"/>
                <a:gd name="T22" fmla="*/ 27 w 52"/>
                <a:gd name="T23" fmla="*/ 3 h 101"/>
                <a:gd name="T24" fmla="*/ 33 w 52"/>
                <a:gd name="T25" fmla="*/ 0 h 101"/>
                <a:gd name="T26" fmla="*/ 40 w 52"/>
                <a:gd name="T27" fmla="*/ 0 h 101"/>
                <a:gd name="T28" fmla="*/ 40 w 52"/>
                <a:gd name="T29" fmla="*/ 0 h 101"/>
                <a:gd name="T30" fmla="*/ 46 w 52"/>
                <a:gd name="T31" fmla="*/ 4 h 101"/>
                <a:gd name="T32" fmla="*/ 51 w 52"/>
                <a:gd name="T33" fmla="*/ 9 h 101"/>
                <a:gd name="T34" fmla="*/ 52 w 52"/>
                <a:gd name="T35" fmla="*/ 16 h 101"/>
                <a:gd name="T36" fmla="*/ 52 w 52"/>
                <a:gd name="T37" fmla="*/ 22 h 101"/>
                <a:gd name="T38" fmla="*/ 34 w 52"/>
                <a:gd name="T39" fmla="*/ 88 h 101"/>
                <a:gd name="T40" fmla="*/ 34 w 52"/>
                <a:gd name="T41" fmla="*/ 88 h 101"/>
                <a:gd name="T42" fmla="*/ 32 w 52"/>
                <a:gd name="T43" fmla="*/ 93 h 101"/>
                <a:gd name="T44" fmla="*/ 28 w 52"/>
                <a:gd name="T45" fmla="*/ 97 h 101"/>
                <a:gd name="T46" fmla="*/ 23 w 52"/>
                <a:gd name="T47" fmla="*/ 100 h 101"/>
                <a:gd name="T48" fmla="*/ 18 w 52"/>
                <a:gd name="T49" fmla="*/ 101 h 101"/>
                <a:gd name="T50" fmla="*/ 18 w 52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101">
                  <a:moveTo>
                    <a:pt x="18" y="101"/>
                  </a:moveTo>
                  <a:lnTo>
                    <a:pt x="18" y="101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6" y="97"/>
                  </a:lnTo>
                  <a:lnTo>
                    <a:pt x="3" y="92"/>
                  </a:lnTo>
                  <a:lnTo>
                    <a:pt x="0" y="86"/>
                  </a:lnTo>
                  <a:lnTo>
                    <a:pt x="0" y="78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51" y="9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93"/>
                  </a:lnTo>
                  <a:lnTo>
                    <a:pt x="28" y="97"/>
                  </a:lnTo>
                  <a:lnTo>
                    <a:pt x="23" y="100"/>
                  </a:lnTo>
                  <a:lnTo>
                    <a:pt x="18" y="101"/>
                  </a:lnTo>
                  <a:lnTo>
                    <a:pt x="18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4" name="Freeform 75"/>
            <p:cNvSpPr/>
            <p:nvPr/>
          </p:nvSpPr>
          <p:spPr bwMode="auto">
            <a:xfrm>
              <a:off x="3492501" y="7019418"/>
              <a:ext cx="131763" cy="336550"/>
            </a:xfrm>
            <a:custGeom>
              <a:avLst/>
              <a:gdLst>
                <a:gd name="T0" fmla="*/ 110 w 166"/>
                <a:gd name="T1" fmla="*/ 423 h 423"/>
                <a:gd name="T2" fmla="*/ 166 w 166"/>
                <a:gd name="T3" fmla="*/ 408 h 423"/>
                <a:gd name="T4" fmla="*/ 56 w 166"/>
                <a:gd name="T5" fmla="*/ 0 h 423"/>
                <a:gd name="T6" fmla="*/ 0 w 166"/>
                <a:gd name="T7" fmla="*/ 14 h 423"/>
                <a:gd name="T8" fmla="*/ 110 w 166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23">
                  <a:moveTo>
                    <a:pt x="110" y="423"/>
                  </a:moveTo>
                  <a:lnTo>
                    <a:pt x="166" y="408"/>
                  </a:lnTo>
                  <a:lnTo>
                    <a:pt x="56" y="0"/>
                  </a:lnTo>
                  <a:lnTo>
                    <a:pt x="0" y="14"/>
                  </a:lnTo>
                  <a:lnTo>
                    <a:pt x="110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5" name="Freeform 76"/>
            <p:cNvSpPr>
              <a:spLocks noEditPoints="1"/>
            </p:cNvSpPr>
            <p:nvPr/>
          </p:nvSpPr>
          <p:spPr bwMode="auto">
            <a:xfrm>
              <a:off x="3478213" y="7005131"/>
              <a:ext cx="160338" cy="365125"/>
            </a:xfrm>
            <a:custGeom>
              <a:avLst/>
              <a:gdLst>
                <a:gd name="T0" fmla="*/ 128 w 202"/>
                <a:gd name="T1" fmla="*/ 459 h 459"/>
                <a:gd name="T2" fmla="*/ 128 w 202"/>
                <a:gd name="T3" fmla="*/ 459 h 459"/>
                <a:gd name="T4" fmla="*/ 124 w 202"/>
                <a:gd name="T5" fmla="*/ 457 h 459"/>
                <a:gd name="T6" fmla="*/ 119 w 202"/>
                <a:gd name="T7" fmla="*/ 456 h 459"/>
                <a:gd name="T8" fmla="*/ 119 w 202"/>
                <a:gd name="T9" fmla="*/ 456 h 459"/>
                <a:gd name="T10" fmla="*/ 114 w 202"/>
                <a:gd name="T11" fmla="*/ 451 h 459"/>
                <a:gd name="T12" fmla="*/ 111 w 202"/>
                <a:gd name="T13" fmla="*/ 445 h 459"/>
                <a:gd name="T14" fmla="*/ 2 w 202"/>
                <a:gd name="T15" fmla="*/ 37 h 459"/>
                <a:gd name="T16" fmla="*/ 2 w 202"/>
                <a:gd name="T17" fmla="*/ 37 h 459"/>
                <a:gd name="T18" fmla="*/ 0 w 202"/>
                <a:gd name="T19" fmla="*/ 30 h 459"/>
                <a:gd name="T20" fmla="*/ 3 w 202"/>
                <a:gd name="T21" fmla="*/ 23 h 459"/>
                <a:gd name="T22" fmla="*/ 8 w 202"/>
                <a:gd name="T23" fmla="*/ 18 h 459"/>
                <a:gd name="T24" fmla="*/ 14 w 202"/>
                <a:gd name="T25" fmla="*/ 15 h 459"/>
                <a:gd name="T26" fmla="*/ 70 w 202"/>
                <a:gd name="T27" fmla="*/ 0 h 459"/>
                <a:gd name="T28" fmla="*/ 70 w 202"/>
                <a:gd name="T29" fmla="*/ 0 h 459"/>
                <a:gd name="T30" fmla="*/ 77 w 202"/>
                <a:gd name="T31" fmla="*/ 0 h 459"/>
                <a:gd name="T32" fmla="*/ 83 w 202"/>
                <a:gd name="T33" fmla="*/ 2 h 459"/>
                <a:gd name="T34" fmla="*/ 83 w 202"/>
                <a:gd name="T35" fmla="*/ 2 h 459"/>
                <a:gd name="T36" fmla="*/ 88 w 202"/>
                <a:gd name="T37" fmla="*/ 6 h 459"/>
                <a:gd name="T38" fmla="*/ 92 w 202"/>
                <a:gd name="T39" fmla="*/ 13 h 459"/>
                <a:gd name="T40" fmla="*/ 202 w 202"/>
                <a:gd name="T41" fmla="*/ 420 h 459"/>
                <a:gd name="T42" fmla="*/ 202 w 202"/>
                <a:gd name="T43" fmla="*/ 420 h 459"/>
                <a:gd name="T44" fmla="*/ 202 w 202"/>
                <a:gd name="T45" fmla="*/ 428 h 459"/>
                <a:gd name="T46" fmla="*/ 199 w 202"/>
                <a:gd name="T47" fmla="*/ 434 h 459"/>
                <a:gd name="T48" fmla="*/ 195 w 202"/>
                <a:gd name="T49" fmla="*/ 440 h 459"/>
                <a:gd name="T50" fmla="*/ 189 w 202"/>
                <a:gd name="T51" fmla="*/ 442 h 459"/>
                <a:gd name="T52" fmla="*/ 133 w 202"/>
                <a:gd name="T53" fmla="*/ 457 h 459"/>
                <a:gd name="T54" fmla="*/ 133 w 202"/>
                <a:gd name="T55" fmla="*/ 457 h 459"/>
                <a:gd name="T56" fmla="*/ 128 w 202"/>
                <a:gd name="T57" fmla="*/ 459 h 459"/>
                <a:gd name="T58" fmla="*/ 128 w 202"/>
                <a:gd name="T59" fmla="*/ 459 h 459"/>
                <a:gd name="T60" fmla="*/ 40 w 202"/>
                <a:gd name="T61" fmla="*/ 44 h 459"/>
                <a:gd name="T62" fmla="*/ 140 w 202"/>
                <a:gd name="T63" fmla="*/ 419 h 459"/>
                <a:gd name="T64" fmla="*/ 162 w 202"/>
                <a:gd name="T65" fmla="*/ 413 h 459"/>
                <a:gd name="T66" fmla="*/ 61 w 202"/>
                <a:gd name="T67" fmla="*/ 39 h 459"/>
                <a:gd name="T68" fmla="*/ 40 w 202"/>
                <a:gd name="T69" fmla="*/ 4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2" h="459">
                  <a:moveTo>
                    <a:pt x="128" y="459"/>
                  </a:moveTo>
                  <a:lnTo>
                    <a:pt x="128" y="459"/>
                  </a:lnTo>
                  <a:lnTo>
                    <a:pt x="124" y="457"/>
                  </a:lnTo>
                  <a:lnTo>
                    <a:pt x="119" y="456"/>
                  </a:lnTo>
                  <a:lnTo>
                    <a:pt x="119" y="456"/>
                  </a:lnTo>
                  <a:lnTo>
                    <a:pt x="114" y="451"/>
                  </a:lnTo>
                  <a:lnTo>
                    <a:pt x="111" y="445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3" y="23"/>
                  </a:lnTo>
                  <a:lnTo>
                    <a:pt x="8" y="18"/>
                  </a:lnTo>
                  <a:lnTo>
                    <a:pt x="14" y="15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8" y="6"/>
                  </a:lnTo>
                  <a:lnTo>
                    <a:pt x="92" y="13"/>
                  </a:lnTo>
                  <a:lnTo>
                    <a:pt x="202" y="420"/>
                  </a:lnTo>
                  <a:lnTo>
                    <a:pt x="202" y="420"/>
                  </a:lnTo>
                  <a:lnTo>
                    <a:pt x="202" y="428"/>
                  </a:lnTo>
                  <a:lnTo>
                    <a:pt x="199" y="434"/>
                  </a:lnTo>
                  <a:lnTo>
                    <a:pt x="195" y="440"/>
                  </a:lnTo>
                  <a:lnTo>
                    <a:pt x="189" y="442"/>
                  </a:lnTo>
                  <a:lnTo>
                    <a:pt x="133" y="457"/>
                  </a:lnTo>
                  <a:lnTo>
                    <a:pt x="133" y="457"/>
                  </a:lnTo>
                  <a:lnTo>
                    <a:pt x="128" y="459"/>
                  </a:lnTo>
                  <a:lnTo>
                    <a:pt x="128" y="459"/>
                  </a:lnTo>
                  <a:close/>
                  <a:moveTo>
                    <a:pt x="40" y="44"/>
                  </a:moveTo>
                  <a:lnTo>
                    <a:pt x="140" y="419"/>
                  </a:lnTo>
                  <a:lnTo>
                    <a:pt x="162" y="413"/>
                  </a:lnTo>
                  <a:lnTo>
                    <a:pt x="61" y="39"/>
                  </a:lnTo>
                  <a:lnTo>
                    <a:pt x="4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6" name="Freeform 77"/>
            <p:cNvSpPr/>
            <p:nvPr/>
          </p:nvSpPr>
          <p:spPr bwMode="auto">
            <a:xfrm>
              <a:off x="3602038" y="7349618"/>
              <a:ext cx="14288" cy="52388"/>
            </a:xfrm>
            <a:custGeom>
              <a:avLst/>
              <a:gdLst>
                <a:gd name="T0" fmla="*/ 0 w 18"/>
                <a:gd name="T1" fmla="*/ 0 h 65"/>
                <a:gd name="T2" fmla="*/ 18 w 18"/>
                <a:gd name="T3" fmla="*/ 65 h 65"/>
                <a:gd name="T4" fmla="*/ 0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0" y="0"/>
                  </a:moveTo>
                  <a:lnTo>
                    <a:pt x="18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7" name="Line 78"/>
            <p:cNvSpPr>
              <a:spLocks noChangeShapeType="1"/>
            </p:cNvSpPr>
            <p:nvPr/>
          </p:nvSpPr>
          <p:spPr bwMode="auto">
            <a:xfrm>
              <a:off x="3602038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8" name="Freeform 79"/>
            <p:cNvSpPr/>
            <p:nvPr/>
          </p:nvSpPr>
          <p:spPr bwMode="auto">
            <a:xfrm>
              <a:off x="3587751" y="7335331"/>
              <a:ext cx="42863" cy="80963"/>
            </a:xfrm>
            <a:custGeom>
              <a:avLst/>
              <a:gdLst>
                <a:gd name="T0" fmla="*/ 36 w 53"/>
                <a:gd name="T1" fmla="*/ 101 h 101"/>
                <a:gd name="T2" fmla="*/ 36 w 53"/>
                <a:gd name="T3" fmla="*/ 101 h 101"/>
                <a:gd name="T4" fmla="*/ 29 w 53"/>
                <a:gd name="T5" fmla="*/ 100 h 101"/>
                <a:gd name="T6" fmla="*/ 24 w 53"/>
                <a:gd name="T7" fmla="*/ 97 h 101"/>
                <a:gd name="T8" fmla="*/ 20 w 53"/>
                <a:gd name="T9" fmla="*/ 93 h 101"/>
                <a:gd name="T10" fmla="*/ 18 w 53"/>
                <a:gd name="T11" fmla="*/ 88 h 101"/>
                <a:gd name="T12" fmla="*/ 1 w 53"/>
                <a:gd name="T13" fmla="*/ 22 h 101"/>
                <a:gd name="T14" fmla="*/ 1 w 53"/>
                <a:gd name="T15" fmla="*/ 22 h 101"/>
                <a:gd name="T16" fmla="*/ 0 w 53"/>
                <a:gd name="T17" fmla="*/ 16 h 101"/>
                <a:gd name="T18" fmla="*/ 2 w 53"/>
                <a:gd name="T19" fmla="*/ 9 h 101"/>
                <a:gd name="T20" fmla="*/ 8 w 53"/>
                <a:gd name="T21" fmla="*/ 4 h 101"/>
                <a:gd name="T22" fmla="*/ 13 w 53"/>
                <a:gd name="T23" fmla="*/ 0 h 101"/>
                <a:gd name="T24" fmla="*/ 13 w 53"/>
                <a:gd name="T25" fmla="*/ 0 h 101"/>
                <a:gd name="T26" fmla="*/ 20 w 53"/>
                <a:gd name="T27" fmla="*/ 0 h 101"/>
                <a:gd name="T28" fmla="*/ 27 w 53"/>
                <a:gd name="T29" fmla="*/ 3 h 101"/>
                <a:gd name="T30" fmla="*/ 32 w 53"/>
                <a:gd name="T31" fmla="*/ 7 h 101"/>
                <a:gd name="T32" fmla="*/ 36 w 53"/>
                <a:gd name="T33" fmla="*/ 13 h 101"/>
                <a:gd name="T34" fmla="*/ 52 w 53"/>
                <a:gd name="T35" fmla="*/ 78 h 101"/>
                <a:gd name="T36" fmla="*/ 52 w 53"/>
                <a:gd name="T37" fmla="*/ 78 h 101"/>
                <a:gd name="T38" fmla="*/ 53 w 53"/>
                <a:gd name="T39" fmla="*/ 86 h 101"/>
                <a:gd name="T40" fmla="*/ 51 w 53"/>
                <a:gd name="T41" fmla="*/ 92 h 101"/>
                <a:gd name="T42" fmla="*/ 46 w 53"/>
                <a:gd name="T43" fmla="*/ 97 h 101"/>
                <a:gd name="T44" fmla="*/ 39 w 53"/>
                <a:gd name="T45" fmla="*/ 100 h 101"/>
                <a:gd name="T46" fmla="*/ 39 w 53"/>
                <a:gd name="T47" fmla="*/ 100 h 101"/>
                <a:gd name="T48" fmla="*/ 36 w 53"/>
                <a:gd name="T49" fmla="*/ 101 h 101"/>
                <a:gd name="T50" fmla="*/ 36 w 53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1">
                  <a:moveTo>
                    <a:pt x="36" y="101"/>
                  </a:moveTo>
                  <a:lnTo>
                    <a:pt x="36" y="101"/>
                  </a:lnTo>
                  <a:lnTo>
                    <a:pt x="29" y="100"/>
                  </a:lnTo>
                  <a:lnTo>
                    <a:pt x="24" y="97"/>
                  </a:lnTo>
                  <a:lnTo>
                    <a:pt x="20" y="93"/>
                  </a:lnTo>
                  <a:lnTo>
                    <a:pt x="18" y="8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2" y="9"/>
                  </a:lnTo>
                  <a:lnTo>
                    <a:pt x="8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3" y="86"/>
                  </a:lnTo>
                  <a:lnTo>
                    <a:pt x="51" y="92"/>
                  </a:lnTo>
                  <a:lnTo>
                    <a:pt x="46" y="97"/>
                  </a:lnTo>
                  <a:lnTo>
                    <a:pt x="39" y="100"/>
                  </a:lnTo>
                  <a:lnTo>
                    <a:pt x="39" y="100"/>
                  </a:lnTo>
                  <a:lnTo>
                    <a:pt x="36" y="101"/>
                  </a:lnTo>
                  <a:lnTo>
                    <a:pt x="36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69" name="Freeform 80"/>
            <p:cNvSpPr/>
            <p:nvPr/>
          </p:nvSpPr>
          <p:spPr bwMode="auto">
            <a:xfrm>
              <a:off x="3438526" y="6938456"/>
              <a:ext cx="107950" cy="107950"/>
            </a:xfrm>
            <a:custGeom>
              <a:avLst/>
              <a:gdLst>
                <a:gd name="T0" fmla="*/ 136 w 136"/>
                <a:gd name="T1" fmla="*/ 68 h 137"/>
                <a:gd name="T2" fmla="*/ 136 w 136"/>
                <a:gd name="T3" fmla="*/ 68 h 137"/>
                <a:gd name="T4" fmla="*/ 135 w 136"/>
                <a:gd name="T5" fmla="*/ 82 h 137"/>
                <a:gd name="T6" fmla="*/ 130 w 136"/>
                <a:gd name="T7" fmla="*/ 95 h 137"/>
                <a:gd name="T8" fmla="*/ 124 w 136"/>
                <a:gd name="T9" fmla="*/ 106 h 137"/>
                <a:gd name="T10" fmla="*/ 116 w 136"/>
                <a:gd name="T11" fmla="*/ 116 h 137"/>
                <a:gd name="T12" fmla="*/ 105 w 136"/>
                <a:gd name="T13" fmla="*/ 124 h 137"/>
                <a:gd name="T14" fmla="*/ 94 w 136"/>
                <a:gd name="T15" fmla="*/ 130 h 137"/>
                <a:gd name="T16" fmla="*/ 81 w 136"/>
                <a:gd name="T17" fmla="*/ 135 h 137"/>
                <a:gd name="T18" fmla="*/ 67 w 136"/>
                <a:gd name="T19" fmla="*/ 137 h 137"/>
                <a:gd name="T20" fmla="*/ 67 w 136"/>
                <a:gd name="T21" fmla="*/ 137 h 137"/>
                <a:gd name="T22" fmla="*/ 54 w 136"/>
                <a:gd name="T23" fmla="*/ 135 h 137"/>
                <a:gd name="T24" fmla="*/ 42 w 136"/>
                <a:gd name="T25" fmla="*/ 130 h 137"/>
                <a:gd name="T26" fmla="*/ 30 w 136"/>
                <a:gd name="T27" fmla="*/ 124 h 137"/>
                <a:gd name="T28" fmla="*/ 20 w 136"/>
                <a:gd name="T29" fmla="*/ 116 h 137"/>
                <a:gd name="T30" fmla="*/ 11 w 136"/>
                <a:gd name="T31" fmla="*/ 106 h 137"/>
                <a:gd name="T32" fmla="*/ 5 w 136"/>
                <a:gd name="T33" fmla="*/ 95 h 137"/>
                <a:gd name="T34" fmla="*/ 1 w 136"/>
                <a:gd name="T35" fmla="*/ 82 h 137"/>
                <a:gd name="T36" fmla="*/ 0 w 136"/>
                <a:gd name="T37" fmla="*/ 68 h 137"/>
                <a:gd name="T38" fmla="*/ 0 w 136"/>
                <a:gd name="T39" fmla="*/ 68 h 137"/>
                <a:gd name="T40" fmla="*/ 1 w 136"/>
                <a:gd name="T41" fmla="*/ 55 h 137"/>
                <a:gd name="T42" fmla="*/ 5 w 136"/>
                <a:gd name="T43" fmla="*/ 42 h 137"/>
                <a:gd name="T44" fmla="*/ 11 w 136"/>
                <a:gd name="T45" fmla="*/ 30 h 137"/>
                <a:gd name="T46" fmla="*/ 20 w 136"/>
                <a:gd name="T47" fmla="*/ 21 h 137"/>
                <a:gd name="T48" fmla="*/ 30 w 136"/>
                <a:gd name="T49" fmla="*/ 12 h 137"/>
                <a:gd name="T50" fmla="*/ 42 w 136"/>
                <a:gd name="T51" fmla="*/ 5 h 137"/>
                <a:gd name="T52" fmla="*/ 54 w 136"/>
                <a:gd name="T53" fmla="*/ 2 h 137"/>
                <a:gd name="T54" fmla="*/ 67 w 136"/>
                <a:gd name="T55" fmla="*/ 0 h 137"/>
                <a:gd name="T56" fmla="*/ 67 w 136"/>
                <a:gd name="T57" fmla="*/ 0 h 137"/>
                <a:gd name="T58" fmla="*/ 81 w 136"/>
                <a:gd name="T59" fmla="*/ 2 h 137"/>
                <a:gd name="T60" fmla="*/ 94 w 136"/>
                <a:gd name="T61" fmla="*/ 5 h 137"/>
                <a:gd name="T62" fmla="*/ 105 w 136"/>
                <a:gd name="T63" fmla="*/ 12 h 137"/>
                <a:gd name="T64" fmla="*/ 116 w 136"/>
                <a:gd name="T65" fmla="*/ 21 h 137"/>
                <a:gd name="T66" fmla="*/ 124 w 136"/>
                <a:gd name="T67" fmla="*/ 30 h 137"/>
                <a:gd name="T68" fmla="*/ 130 w 136"/>
                <a:gd name="T69" fmla="*/ 42 h 137"/>
                <a:gd name="T70" fmla="*/ 135 w 136"/>
                <a:gd name="T71" fmla="*/ 55 h 137"/>
                <a:gd name="T72" fmla="*/ 136 w 136"/>
                <a:gd name="T73" fmla="*/ 68 h 137"/>
                <a:gd name="T74" fmla="*/ 136 w 136"/>
                <a:gd name="T75" fmla="*/ 6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7">
                  <a:moveTo>
                    <a:pt x="136" y="68"/>
                  </a:moveTo>
                  <a:lnTo>
                    <a:pt x="136" y="68"/>
                  </a:lnTo>
                  <a:lnTo>
                    <a:pt x="135" y="82"/>
                  </a:lnTo>
                  <a:lnTo>
                    <a:pt x="130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5" y="124"/>
                  </a:lnTo>
                  <a:lnTo>
                    <a:pt x="94" y="130"/>
                  </a:lnTo>
                  <a:lnTo>
                    <a:pt x="81" y="135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54" y="135"/>
                  </a:lnTo>
                  <a:lnTo>
                    <a:pt x="42" y="130"/>
                  </a:lnTo>
                  <a:lnTo>
                    <a:pt x="30" y="124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5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1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2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21"/>
                  </a:lnTo>
                  <a:lnTo>
                    <a:pt x="124" y="30"/>
                  </a:lnTo>
                  <a:lnTo>
                    <a:pt x="130" y="42"/>
                  </a:lnTo>
                  <a:lnTo>
                    <a:pt x="135" y="55"/>
                  </a:lnTo>
                  <a:lnTo>
                    <a:pt x="136" y="68"/>
                  </a:lnTo>
                  <a:lnTo>
                    <a:pt x="1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70" name="Freeform 81"/>
            <p:cNvSpPr>
              <a:spLocks noEditPoints="1"/>
            </p:cNvSpPr>
            <p:nvPr/>
          </p:nvSpPr>
          <p:spPr bwMode="auto">
            <a:xfrm>
              <a:off x="3424238" y="6924168"/>
              <a:ext cx="136525" cy="136525"/>
            </a:xfrm>
            <a:custGeom>
              <a:avLst/>
              <a:gdLst>
                <a:gd name="T0" fmla="*/ 85 w 172"/>
                <a:gd name="T1" fmla="*/ 172 h 172"/>
                <a:gd name="T2" fmla="*/ 69 w 172"/>
                <a:gd name="T3" fmla="*/ 169 h 172"/>
                <a:gd name="T4" fmla="*/ 52 w 172"/>
                <a:gd name="T5" fmla="*/ 164 h 172"/>
                <a:gd name="T6" fmla="*/ 38 w 172"/>
                <a:gd name="T7" fmla="*/ 156 h 172"/>
                <a:gd name="T8" fmla="*/ 25 w 172"/>
                <a:gd name="T9" fmla="*/ 146 h 172"/>
                <a:gd name="T10" fmla="*/ 15 w 172"/>
                <a:gd name="T11" fmla="*/ 133 h 172"/>
                <a:gd name="T12" fmla="*/ 6 w 172"/>
                <a:gd name="T13" fmla="*/ 118 h 172"/>
                <a:gd name="T14" fmla="*/ 1 w 172"/>
                <a:gd name="T15" fmla="*/ 103 h 172"/>
                <a:gd name="T16" fmla="*/ 0 w 172"/>
                <a:gd name="T17" fmla="*/ 85 h 172"/>
                <a:gd name="T18" fmla="*/ 0 w 172"/>
                <a:gd name="T19" fmla="*/ 76 h 172"/>
                <a:gd name="T20" fmla="*/ 4 w 172"/>
                <a:gd name="T21" fmla="*/ 59 h 172"/>
                <a:gd name="T22" fmla="*/ 10 w 172"/>
                <a:gd name="T23" fmla="*/ 44 h 172"/>
                <a:gd name="T24" fmla="*/ 19 w 172"/>
                <a:gd name="T25" fmla="*/ 31 h 172"/>
                <a:gd name="T26" fmla="*/ 32 w 172"/>
                <a:gd name="T27" fmla="*/ 19 h 172"/>
                <a:gd name="T28" fmla="*/ 44 w 172"/>
                <a:gd name="T29" fmla="*/ 10 h 172"/>
                <a:gd name="T30" fmla="*/ 60 w 172"/>
                <a:gd name="T31" fmla="*/ 3 h 172"/>
                <a:gd name="T32" fmla="*/ 76 w 172"/>
                <a:gd name="T33" fmla="*/ 0 h 172"/>
                <a:gd name="T34" fmla="*/ 85 w 172"/>
                <a:gd name="T35" fmla="*/ 0 h 172"/>
                <a:gd name="T36" fmla="*/ 103 w 172"/>
                <a:gd name="T37" fmla="*/ 1 h 172"/>
                <a:gd name="T38" fmla="*/ 120 w 172"/>
                <a:gd name="T39" fmla="*/ 6 h 172"/>
                <a:gd name="T40" fmla="*/ 134 w 172"/>
                <a:gd name="T41" fmla="*/ 15 h 172"/>
                <a:gd name="T42" fmla="*/ 146 w 172"/>
                <a:gd name="T43" fmla="*/ 25 h 172"/>
                <a:gd name="T44" fmla="*/ 156 w 172"/>
                <a:gd name="T45" fmla="*/ 38 h 172"/>
                <a:gd name="T46" fmla="*/ 164 w 172"/>
                <a:gd name="T47" fmla="*/ 52 h 172"/>
                <a:gd name="T48" fmla="*/ 169 w 172"/>
                <a:gd name="T49" fmla="*/ 68 h 172"/>
                <a:gd name="T50" fmla="*/ 172 w 172"/>
                <a:gd name="T51" fmla="*/ 85 h 172"/>
                <a:gd name="T52" fmla="*/ 171 w 172"/>
                <a:gd name="T53" fmla="*/ 94 h 172"/>
                <a:gd name="T54" fmla="*/ 168 w 172"/>
                <a:gd name="T55" fmla="*/ 110 h 172"/>
                <a:gd name="T56" fmla="*/ 160 w 172"/>
                <a:gd name="T57" fmla="*/ 126 h 172"/>
                <a:gd name="T58" fmla="*/ 151 w 172"/>
                <a:gd name="T59" fmla="*/ 140 h 172"/>
                <a:gd name="T60" fmla="*/ 140 w 172"/>
                <a:gd name="T61" fmla="*/ 151 h 172"/>
                <a:gd name="T62" fmla="*/ 126 w 172"/>
                <a:gd name="T63" fmla="*/ 160 h 172"/>
                <a:gd name="T64" fmla="*/ 111 w 172"/>
                <a:gd name="T65" fmla="*/ 168 h 172"/>
                <a:gd name="T66" fmla="*/ 94 w 172"/>
                <a:gd name="T67" fmla="*/ 170 h 172"/>
                <a:gd name="T68" fmla="*/ 85 w 172"/>
                <a:gd name="T69" fmla="*/ 172 h 172"/>
                <a:gd name="T70" fmla="*/ 85 w 172"/>
                <a:gd name="T71" fmla="*/ 35 h 172"/>
                <a:gd name="T72" fmla="*/ 66 w 172"/>
                <a:gd name="T73" fmla="*/ 39 h 172"/>
                <a:gd name="T74" fmla="*/ 51 w 172"/>
                <a:gd name="T75" fmla="*/ 50 h 172"/>
                <a:gd name="T76" fmla="*/ 39 w 172"/>
                <a:gd name="T77" fmla="*/ 66 h 172"/>
                <a:gd name="T78" fmla="*/ 35 w 172"/>
                <a:gd name="T79" fmla="*/ 85 h 172"/>
                <a:gd name="T80" fmla="*/ 37 w 172"/>
                <a:gd name="T81" fmla="*/ 95 h 172"/>
                <a:gd name="T82" fmla="*/ 44 w 172"/>
                <a:gd name="T83" fmla="*/ 113 h 172"/>
                <a:gd name="T84" fmla="*/ 57 w 172"/>
                <a:gd name="T85" fmla="*/ 127 h 172"/>
                <a:gd name="T86" fmla="*/ 75 w 172"/>
                <a:gd name="T87" fmla="*/ 135 h 172"/>
                <a:gd name="T88" fmla="*/ 85 w 172"/>
                <a:gd name="T89" fmla="*/ 136 h 172"/>
                <a:gd name="T90" fmla="*/ 106 w 172"/>
                <a:gd name="T91" fmla="*/ 131 h 172"/>
                <a:gd name="T92" fmla="*/ 121 w 172"/>
                <a:gd name="T93" fmla="*/ 121 h 172"/>
                <a:gd name="T94" fmla="*/ 132 w 172"/>
                <a:gd name="T95" fmla="*/ 105 h 172"/>
                <a:gd name="T96" fmla="*/ 136 w 172"/>
                <a:gd name="T97" fmla="*/ 85 h 172"/>
                <a:gd name="T98" fmla="*/ 135 w 172"/>
                <a:gd name="T99" fmla="*/ 75 h 172"/>
                <a:gd name="T100" fmla="*/ 127 w 172"/>
                <a:gd name="T101" fmla="*/ 57 h 172"/>
                <a:gd name="T102" fmla="*/ 113 w 172"/>
                <a:gd name="T103" fmla="*/ 44 h 172"/>
                <a:gd name="T104" fmla="*/ 95 w 172"/>
                <a:gd name="T105" fmla="*/ 36 h 172"/>
                <a:gd name="T106" fmla="*/ 85 w 172"/>
                <a:gd name="T107" fmla="*/ 3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" h="172">
                  <a:moveTo>
                    <a:pt x="85" y="172"/>
                  </a:moveTo>
                  <a:lnTo>
                    <a:pt x="85" y="172"/>
                  </a:lnTo>
                  <a:lnTo>
                    <a:pt x="76" y="170"/>
                  </a:lnTo>
                  <a:lnTo>
                    <a:pt x="69" y="169"/>
                  </a:lnTo>
                  <a:lnTo>
                    <a:pt x="60" y="168"/>
                  </a:lnTo>
                  <a:lnTo>
                    <a:pt x="52" y="164"/>
                  </a:lnTo>
                  <a:lnTo>
                    <a:pt x="44" y="160"/>
                  </a:lnTo>
                  <a:lnTo>
                    <a:pt x="38" y="156"/>
                  </a:lnTo>
                  <a:lnTo>
                    <a:pt x="32" y="151"/>
                  </a:lnTo>
                  <a:lnTo>
                    <a:pt x="25" y="146"/>
                  </a:lnTo>
                  <a:lnTo>
                    <a:pt x="19" y="140"/>
                  </a:lnTo>
                  <a:lnTo>
                    <a:pt x="15" y="133"/>
                  </a:lnTo>
                  <a:lnTo>
                    <a:pt x="10" y="126"/>
                  </a:lnTo>
                  <a:lnTo>
                    <a:pt x="6" y="118"/>
                  </a:lnTo>
                  <a:lnTo>
                    <a:pt x="4" y="110"/>
                  </a:lnTo>
                  <a:lnTo>
                    <a:pt x="1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4" y="59"/>
                  </a:lnTo>
                  <a:lnTo>
                    <a:pt x="6" y="52"/>
                  </a:lnTo>
                  <a:lnTo>
                    <a:pt x="10" y="44"/>
                  </a:lnTo>
                  <a:lnTo>
                    <a:pt x="15" y="38"/>
                  </a:lnTo>
                  <a:lnTo>
                    <a:pt x="19" y="31"/>
                  </a:lnTo>
                  <a:lnTo>
                    <a:pt x="25" y="25"/>
                  </a:lnTo>
                  <a:lnTo>
                    <a:pt x="32" y="19"/>
                  </a:lnTo>
                  <a:lnTo>
                    <a:pt x="38" y="15"/>
                  </a:lnTo>
                  <a:lnTo>
                    <a:pt x="44" y="10"/>
                  </a:lnTo>
                  <a:lnTo>
                    <a:pt x="52" y="6"/>
                  </a:lnTo>
                  <a:lnTo>
                    <a:pt x="60" y="3"/>
                  </a:lnTo>
                  <a:lnTo>
                    <a:pt x="69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4" y="0"/>
                  </a:lnTo>
                  <a:lnTo>
                    <a:pt x="103" y="1"/>
                  </a:lnTo>
                  <a:lnTo>
                    <a:pt x="111" y="3"/>
                  </a:lnTo>
                  <a:lnTo>
                    <a:pt x="120" y="6"/>
                  </a:lnTo>
                  <a:lnTo>
                    <a:pt x="126" y="10"/>
                  </a:lnTo>
                  <a:lnTo>
                    <a:pt x="134" y="15"/>
                  </a:lnTo>
                  <a:lnTo>
                    <a:pt x="140" y="19"/>
                  </a:lnTo>
                  <a:lnTo>
                    <a:pt x="146" y="25"/>
                  </a:lnTo>
                  <a:lnTo>
                    <a:pt x="151" y="31"/>
                  </a:lnTo>
                  <a:lnTo>
                    <a:pt x="156" y="38"/>
                  </a:lnTo>
                  <a:lnTo>
                    <a:pt x="160" y="44"/>
                  </a:lnTo>
                  <a:lnTo>
                    <a:pt x="164" y="52"/>
                  </a:lnTo>
                  <a:lnTo>
                    <a:pt x="168" y="59"/>
                  </a:lnTo>
                  <a:lnTo>
                    <a:pt x="169" y="68"/>
                  </a:lnTo>
                  <a:lnTo>
                    <a:pt x="171" y="76"/>
                  </a:lnTo>
                  <a:lnTo>
                    <a:pt x="172" y="85"/>
                  </a:lnTo>
                  <a:lnTo>
                    <a:pt x="172" y="85"/>
                  </a:lnTo>
                  <a:lnTo>
                    <a:pt x="171" y="94"/>
                  </a:lnTo>
                  <a:lnTo>
                    <a:pt x="169" y="103"/>
                  </a:lnTo>
                  <a:lnTo>
                    <a:pt x="168" y="110"/>
                  </a:lnTo>
                  <a:lnTo>
                    <a:pt x="164" y="118"/>
                  </a:lnTo>
                  <a:lnTo>
                    <a:pt x="160" y="126"/>
                  </a:lnTo>
                  <a:lnTo>
                    <a:pt x="156" y="133"/>
                  </a:lnTo>
                  <a:lnTo>
                    <a:pt x="151" y="140"/>
                  </a:lnTo>
                  <a:lnTo>
                    <a:pt x="146" y="146"/>
                  </a:lnTo>
                  <a:lnTo>
                    <a:pt x="140" y="151"/>
                  </a:lnTo>
                  <a:lnTo>
                    <a:pt x="134" y="156"/>
                  </a:lnTo>
                  <a:lnTo>
                    <a:pt x="126" y="160"/>
                  </a:lnTo>
                  <a:lnTo>
                    <a:pt x="120" y="164"/>
                  </a:lnTo>
                  <a:lnTo>
                    <a:pt x="111" y="168"/>
                  </a:lnTo>
                  <a:lnTo>
                    <a:pt x="103" y="169"/>
                  </a:lnTo>
                  <a:lnTo>
                    <a:pt x="94" y="170"/>
                  </a:lnTo>
                  <a:lnTo>
                    <a:pt x="85" y="172"/>
                  </a:lnTo>
                  <a:lnTo>
                    <a:pt x="85" y="172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5" y="36"/>
                  </a:lnTo>
                  <a:lnTo>
                    <a:pt x="66" y="39"/>
                  </a:lnTo>
                  <a:lnTo>
                    <a:pt x="57" y="44"/>
                  </a:lnTo>
                  <a:lnTo>
                    <a:pt x="51" y="50"/>
                  </a:lnTo>
                  <a:lnTo>
                    <a:pt x="44" y="57"/>
                  </a:lnTo>
                  <a:lnTo>
                    <a:pt x="39" y="66"/>
                  </a:lnTo>
                  <a:lnTo>
                    <a:pt x="37" y="7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7" y="95"/>
                  </a:lnTo>
                  <a:lnTo>
                    <a:pt x="39" y="105"/>
                  </a:lnTo>
                  <a:lnTo>
                    <a:pt x="44" y="113"/>
                  </a:lnTo>
                  <a:lnTo>
                    <a:pt x="51" y="121"/>
                  </a:lnTo>
                  <a:lnTo>
                    <a:pt x="57" y="127"/>
                  </a:lnTo>
                  <a:lnTo>
                    <a:pt x="66" y="131"/>
                  </a:lnTo>
                  <a:lnTo>
                    <a:pt x="75" y="135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95" y="135"/>
                  </a:lnTo>
                  <a:lnTo>
                    <a:pt x="106" y="131"/>
                  </a:lnTo>
                  <a:lnTo>
                    <a:pt x="113" y="127"/>
                  </a:lnTo>
                  <a:lnTo>
                    <a:pt x="121" y="121"/>
                  </a:lnTo>
                  <a:lnTo>
                    <a:pt x="127" y="113"/>
                  </a:lnTo>
                  <a:lnTo>
                    <a:pt x="132" y="105"/>
                  </a:lnTo>
                  <a:lnTo>
                    <a:pt x="135" y="95"/>
                  </a:lnTo>
                  <a:lnTo>
                    <a:pt x="136" y="85"/>
                  </a:lnTo>
                  <a:lnTo>
                    <a:pt x="136" y="85"/>
                  </a:lnTo>
                  <a:lnTo>
                    <a:pt x="135" y="75"/>
                  </a:lnTo>
                  <a:lnTo>
                    <a:pt x="132" y="66"/>
                  </a:lnTo>
                  <a:lnTo>
                    <a:pt x="127" y="57"/>
                  </a:lnTo>
                  <a:lnTo>
                    <a:pt x="121" y="50"/>
                  </a:lnTo>
                  <a:lnTo>
                    <a:pt x="113" y="44"/>
                  </a:lnTo>
                  <a:lnTo>
                    <a:pt x="106" y="39"/>
                  </a:lnTo>
                  <a:lnTo>
                    <a:pt x="95" y="36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81" name="그룹 95"/>
          <p:cNvGrpSpPr/>
          <p:nvPr/>
        </p:nvGrpSpPr>
        <p:grpSpPr>
          <a:xfrm>
            <a:off x="10053697" y="5073949"/>
            <a:ext cx="644784" cy="617682"/>
            <a:chOff x="6276976" y="6987668"/>
            <a:chExt cx="717550" cy="687388"/>
          </a:xfrm>
        </p:grpSpPr>
        <p:sp>
          <p:nvSpPr>
            <p:cNvPr id="82" name="Freeform 154"/>
            <p:cNvSpPr/>
            <p:nvPr/>
          </p:nvSpPr>
          <p:spPr bwMode="auto">
            <a:xfrm>
              <a:off x="6291263" y="7001956"/>
              <a:ext cx="544513" cy="544513"/>
            </a:xfrm>
            <a:custGeom>
              <a:avLst/>
              <a:gdLst>
                <a:gd name="T0" fmla="*/ 572 w 685"/>
                <a:gd name="T1" fmla="*/ 598 h 686"/>
                <a:gd name="T2" fmla="*/ 531 w 685"/>
                <a:gd name="T3" fmla="*/ 629 h 686"/>
                <a:gd name="T4" fmla="*/ 487 w 685"/>
                <a:gd name="T5" fmla="*/ 654 h 686"/>
                <a:gd name="T6" fmla="*/ 439 w 685"/>
                <a:gd name="T7" fmla="*/ 671 h 686"/>
                <a:gd name="T8" fmla="*/ 392 w 685"/>
                <a:gd name="T9" fmla="*/ 682 h 686"/>
                <a:gd name="T10" fmla="*/ 342 w 685"/>
                <a:gd name="T11" fmla="*/ 686 h 686"/>
                <a:gd name="T12" fmla="*/ 293 w 685"/>
                <a:gd name="T13" fmla="*/ 682 h 686"/>
                <a:gd name="T14" fmla="*/ 244 w 685"/>
                <a:gd name="T15" fmla="*/ 671 h 686"/>
                <a:gd name="T16" fmla="*/ 198 w 685"/>
                <a:gd name="T17" fmla="*/ 654 h 686"/>
                <a:gd name="T18" fmla="*/ 154 w 685"/>
                <a:gd name="T19" fmla="*/ 629 h 686"/>
                <a:gd name="T20" fmla="*/ 113 w 685"/>
                <a:gd name="T21" fmla="*/ 598 h 686"/>
                <a:gd name="T22" fmla="*/ 88 w 685"/>
                <a:gd name="T23" fmla="*/ 572 h 686"/>
                <a:gd name="T24" fmla="*/ 56 w 685"/>
                <a:gd name="T25" fmla="*/ 531 h 686"/>
                <a:gd name="T26" fmla="*/ 31 w 685"/>
                <a:gd name="T27" fmla="*/ 487 h 686"/>
                <a:gd name="T28" fmla="*/ 14 w 685"/>
                <a:gd name="T29" fmla="*/ 441 h 686"/>
                <a:gd name="T30" fmla="*/ 3 w 685"/>
                <a:gd name="T31" fmla="*/ 392 h 686"/>
                <a:gd name="T32" fmla="*/ 0 w 685"/>
                <a:gd name="T33" fmla="*/ 343 h 686"/>
                <a:gd name="T34" fmla="*/ 3 w 685"/>
                <a:gd name="T35" fmla="*/ 293 h 686"/>
                <a:gd name="T36" fmla="*/ 14 w 685"/>
                <a:gd name="T37" fmla="*/ 244 h 686"/>
                <a:gd name="T38" fmla="*/ 31 w 685"/>
                <a:gd name="T39" fmla="*/ 199 h 686"/>
                <a:gd name="T40" fmla="*/ 56 w 685"/>
                <a:gd name="T41" fmla="*/ 154 h 686"/>
                <a:gd name="T42" fmla="*/ 88 w 685"/>
                <a:gd name="T43" fmla="*/ 113 h 686"/>
                <a:gd name="T44" fmla="*/ 113 w 685"/>
                <a:gd name="T45" fmla="*/ 88 h 686"/>
                <a:gd name="T46" fmla="*/ 154 w 685"/>
                <a:gd name="T47" fmla="*/ 56 h 686"/>
                <a:gd name="T48" fmla="*/ 198 w 685"/>
                <a:gd name="T49" fmla="*/ 32 h 686"/>
                <a:gd name="T50" fmla="*/ 244 w 685"/>
                <a:gd name="T51" fmla="*/ 14 h 686"/>
                <a:gd name="T52" fmla="*/ 293 w 685"/>
                <a:gd name="T53" fmla="*/ 3 h 686"/>
                <a:gd name="T54" fmla="*/ 342 w 685"/>
                <a:gd name="T55" fmla="*/ 0 h 686"/>
                <a:gd name="T56" fmla="*/ 392 w 685"/>
                <a:gd name="T57" fmla="*/ 3 h 686"/>
                <a:gd name="T58" fmla="*/ 439 w 685"/>
                <a:gd name="T59" fmla="*/ 14 h 686"/>
                <a:gd name="T60" fmla="*/ 487 w 685"/>
                <a:gd name="T61" fmla="*/ 32 h 686"/>
                <a:gd name="T62" fmla="*/ 531 w 685"/>
                <a:gd name="T63" fmla="*/ 56 h 686"/>
                <a:gd name="T64" fmla="*/ 572 w 685"/>
                <a:gd name="T65" fmla="*/ 88 h 686"/>
                <a:gd name="T66" fmla="*/ 597 w 685"/>
                <a:gd name="T67" fmla="*/ 113 h 686"/>
                <a:gd name="T68" fmla="*/ 629 w 685"/>
                <a:gd name="T69" fmla="*/ 154 h 686"/>
                <a:gd name="T70" fmla="*/ 653 w 685"/>
                <a:gd name="T71" fmla="*/ 199 h 686"/>
                <a:gd name="T72" fmla="*/ 671 w 685"/>
                <a:gd name="T73" fmla="*/ 244 h 686"/>
                <a:gd name="T74" fmla="*/ 682 w 685"/>
                <a:gd name="T75" fmla="*/ 293 h 686"/>
                <a:gd name="T76" fmla="*/ 685 w 685"/>
                <a:gd name="T77" fmla="*/ 343 h 686"/>
                <a:gd name="T78" fmla="*/ 682 w 685"/>
                <a:gd name="T79" fmla="*/ 392 h 686"/>
                <a:gd name="T80" fmla="*/ 671 w 685"/>
                <a:gd name="T81" fmla="*/ 441 h 686"/>
                <a:gd name="T82" fmla="*/ 653 w 685"/>
                <a:gd name="T83" fmla="*/ 487 h 686"/>
                <a:gd name="T84" fmla="*/ 629 w 685"/>
                <a:gd name="T85" fmla="*/ 531 h 686"/>
                <a:gd name="T86" fmla="*/ 597 w 685"/>
                <a:gd name="T87" fmla="*/ 57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5" h="686">
                  <a:moveTo>
                    <a:pt x="585" y="585"/>
                  </a:moveTo>
                  <a:lnTo>
                    <a:pt x="585" y="585"/>
                  </a:lnTo>
                  <a:lnTo>
                    <a:pt x="572" y="598"/>
                  </a:lnTo>
                  <a:lnTo>
                    <a:pt x="559" y="609"/>
                  </a:lnTo>
                  <a:lnTo>
                    <a:pt x="545" y="619"/>
                  </a:lnTo>
                  <a:lnTo>
                    <a:pt x="531" y="629"/>
                  </a:lnTo>
                  <a:lnTo>
                    <a:pt x="517" y="638"/>
                  </a:lnTo>
                  <a:lnTo>
                    <a:pt x="502" y="646"/>
                  </a:lnTo>
                  <a:lnTo>
                    <a:pt x="487" y="654"/>
                  </a:lnTo>
                  <a:lnTo>
                    <a:pt x="471" y="660"/>
                  </a:lnTo>
                  <a:lnTo>
                    <a:pt x="456" y="666"/>
                  </a:lnTo>
                  <a:lnTo>
                    <a:pt x="439" y="671"/>
                  </a:lnTo>
                  <a:lnTo>
                    <a:pt x="424" y="675"/>
                  </a:lnTo>
                  <a:lnTo>
                    <a:pt x="407" y="679"/>
                  </a:lnTo>
                  <a:lnTo>
                    <a:pt x="392" y="682"/>
                  </a:lnTo>
                  <a:lnTo>
                    <a:pt x="376" y="684"/>
                  </a:lnTo>
                  <a:lnTo>
                    <a:pt x="359" y="686"/>
                  </a:lnTo>
                  <a:lnTo>
                    <a:pt x="342" y="686"/>
                  </a:lnTo>
                  <a:lnTo>
                    <a:pt x="326" y="686"/>
                  </a:lnTo>
                  <a:lnTo>
                    <a:pt x="309" y="684"/>
                  </a:lnTo>
                  <a:lnTo>
                    <a:pt x="293" y="682"/>
                  </a:lnTo>
                  <a:lnTo>
                    <a:pt x="277" y="679"/>
                  </a:lnTo>
                  <a:lnTo>
                    <a:pt x="261" y="675"/>
                  </a:lnTo>
                  <a:lnTo>
                    <a:pt x="244" y="671"/>
                  </a:lnTo>
                  <a:lnTo>
                    <a:pt x="229" y="666"/>
                  </a:lnTo>
                  <a:lnTo>
                    <a:pt x="214" y="660"/>
                  </a:lnTo>
                  <a:lnTo>
                    <a:pt x="198" y="654"/>
                  </a:lnTo>
                  <a:lnTo>
                    <a:pt x="183" y="646"/>
                  </a:lnTo>
                  <a:lnTo>
                    <a:pt x="168" y="638"/>
                  </a:lnTo>
                  <a:lnTo>
                    <a:pt x="154" y="629"/>
                  </a:lnTo>
                  <a:lnTo>
                    <a:pt x="140" y="619"/>
                  </a:lnTo>
                  <a:lnTo>
                    <a:pt x="126" y="609"/>
                  </a:lnTo>
                  <a:lnTo>
                    <a:pt x="113" y="598"/>
                  </a:lnTo>
                  <a:lnTo>
                    <a:pt x="100" y="585"/>
                  </a:lnTo>
                  <a:lnTo>
                    <a:pt x="100" y="585"/>
                  </a:lnTo>
                  <a:lnTo>
                    <a:pt x="88" y="572"/>
                  </a:lnTo>
                  <a:lnTo>
                    <a:pt x="76" y="559"/>
                  </a:lnTo>
                  <a:lnTo>
                    <a:pt x="66" y="545"/>
                  </a:lnTo>
                  <a:lnTo>
                    <a:pt x="56" y="531"/>
                  </a:lnTo>
                  <a:lnTo>
                    <a:pt x="47" y="517"/>
                  </a:lnTo>
                  <a:lnTo>
                    <a:pt x="39" y="502"/>
                  </a:lnTo>
                  <a:lnTo>
                    <a:pt x="31" y="487"/>
                  </a:lnTo>
                  <a:lnTo>
                    <a:pt x="25" y="471"/>
                  </a:lnTo>
                  <a:lnTo>
                    <a:pt x="19" y="456"/>
                  </a:lnTo>
                  <a:lnTo>
                    <a:pt x="14" y="441"/>
                  </a:lnTo>
                  <a:lnTo>
                    <a:pt x="10" y="424"/>
                  </a:lnTo>
                  <a:lnTo>
                    <a:pt x="6" y="408"/>
                  </a:lnTo>
                  <a:lnTo>
                    <a:pt x="3" y="392"/>
                  </a:lnTo>
                  <a:lnTo>
                    <a:pt x="1" y="376"/>
                  </a:lnTo>
                  <a:lnTo>
                    <a:pt x="0" y="359"/>
                  </a:lnTo>
                  <a:lnTo>
                    <a:pt x="0" y="343"/>
                  </a:lnTo>
                  <a:lnTo>
                    <a:pt x="0" y="326"/>
                  </a:lnTo>
                  <a:lnTo>
                    <a:pt x="1" y="309"/>
                  </a:lnTo>
                  <a:lnTo>
                    <a:pt x="3" y="293"/>
                  </a:lnTo>
                  <a:lnTo>
                    <a:pt x="6" y="278"/>
                  </a:lnTo>
                  <a:lnTo>
                    <a:pt x="10" y="261"/>
                  </a:lnTo>
                  <a:lnTo>
                    <a:pt x="14" y="244"/>
                  </a:lnTo>
                  <a:lnTo>
                    <a:pt x="19" y="229"/>
                  </a:lnTo>
                  <a:lnTo>
                    <a:pt x="25" y="214"/>
                  </a:lnTo>
                  <a:lnTo>
                    <a:pt x="31" y="199"/>
                  </a:lnTo>
                  <a:lnTo>
                    <a:pt x="39" y="183"/>
                  </a:lnTo>
                  <a:lnTo>
                    <a:pt x="47" y="168"/>
                  </a:lnTo>
                  <a:lnTo>
                    <a:pt x="56" y="154"/>
                  </a:lnTo>
                  <a:lnTo>
                    <a:pt x="66" y="140"/>
                  </a:lnTo>
                  <a:lnTo>
                    <a:pt x="76" y="126"/>
                  </a:lnTo>
                  <a:lnTo>
                    <a:pt x="88" y="113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13" y="88"/>
                  </a:lnTo>
                  <a:lnTo>
                    <a:pt x="126" y="76"/>
                  </a:lnTo>
                  <a:lnTo>
                    <a:pt x="140" y="66"/>
                  </a:lnTo>
                  <a:lnTo>
                    <a:pt x="154" y="56"/>
                  </a:lnTo>
                  <a:lnTo>
                    <a:pt x="168" y="47"/>
                  </a:lnTo>
                  <a:lnTo>
                    <a:pt x="183" y="39"/>
                  </a:lnTo>
                  <a:lnTo>
                    <a:pt x="198" y="32"/>
                  </a:lnTo>
                  <a:lnTo>
                    <a:pt x="214" y="25"/>
                  </a:lnTo>
                  <a:lnTo>
                    <a:pt x="229" y="19"/>
                  </a:lnTo>
                  <a:lnTo>
                    <a:pt x="244" y="14"/>
                  </a:lnTo>
                  <a:lnTo>
                    <a:pt x="261" y="10"/>
                  </a:lnTo>
                  <a:lnTo>
                    <a:pt x="277" y="6"/>
                  </a:lnTo>
                  <a:lnTo>
                    <a:pt x="293" y="3"/>
                  </a:lnTo>
                  <a:lnTo>
                    <a:pt x="309" y="1"/>
                  </a:lnTo>
                  <a:lnTo>
                    <a:pt x="326" y="0"/>
                  </a:lnTo>
                  <a:lnTo>
                    <a:pt x="342" y="0"/>
                  </a:lnTo>
                  <a:lnTo>
                    <a:pt x="359" y="0"/>
                  </a:lnTo>
                  <a:lnTo>
                    <a:pt x="376" y="1"/>
                  </a:lnTo>
                  <a:lnTo>
                    <a:pt x="392" y="3"/>
                  </a:lnTo>
                  <a:lnTo>
                    <a:pt x="407" y="6"/>
                  </a:lnTo>
                  <a:lnTo>
                    <a:pt x="424" y="10"/>
                  </a:lnTo>
                  <a:lnTo>
                    <a:pt x="439" y="14"/>
                  </a:lnTo>
                  <a:lnTo>
                    <a:pt x="456" y="19"/>
                  </a:lnTo>
                  <a:lnTo>
                    <a:pt x="471" y="25"/>
                  </a:lnTo>
                  <a:lnTo>
                    <a:pt x="487" y="32"/>
                  </a:lnTo>
                  <a:lnTo>
                    <a:pt x="502" y="39"/>
                  </a:lnTo>
                  <a:lnTo>
                    <a:pt x="517" y="47"/>
                  </a:lnTo>
                  <a:lnTo>
                    <a:pt x="531" y="56"/>
                  </a:lnTo>
                  <a:lnTo>
                    <a:pt x="545" y="66"/>
                  </a:lnTo>
                  <a:lnTo>
                    <a:pt x="559" y="76"/>
                  </a:lnTo>
                  <a:lnTo>
                    <a:pt x="572" y="88"/>
                  </a:lnTo>
                  <a:lnTo>
                    <a:pt x="585" y="100"/>
                  </a:lnTo>
                  <a:lnTo>
                    <a:pt x="585" y="100"/>
                  </a:lnTo>
                  <a:lnTo>
                    <a:pt x="597" y="113"/>
                  </a:lnTo>
                  <a:lnTo>
                    <a:pt x="609" y="126"/>
                  </a:lnTo>
                  <a:lnTo>
                    <a:pt x="619" y="140"/>
                  </a:lnTo>
                  <a:lnTo>
                    <a:pt x="629" y="154"/>
                  </a:lnTo>
                  <a:lnTo>
                    <a:pt x="638" y="168"/>
                  </a:lnTo>
                  <a:lnTo>
                    <a:pt x="646" y="183"/>
                  </a:lnTo>
                  <a:lnTo>
                    <a:pt x="653" y="199"/>
                  </a:lnTo>
                  <a:lnTo>
                    <a:pt x="660" y="214"/>
                  </a:lnTo>
                  <a:lnTo>
                    <a:pt x="666" y="229"/>
                  </a:lnTo>
                  <a:lnTo>
                    <a:pt x="671" y="244"/>
                  </a:lnTo>
                  <a:lnTo>
                    <a:pt x="675" y="261"/>
                  </a:lnTo>
                  <a:lnTo>
                    <a:pt x="679" y="278"/>
                  </a:lnTo>
                  <a:lnTo>
                    <a:pt x="682" y="293"/>
                  </a:lnTo>
                  <a:lnTo>
                    <a:pt x="684" y="309"/>
                  </a:lnTo>
                  <a:lnTo>
                    <a:pt x="685" y="326"/>
                  </a:lnTo>
                  <a:lnTo>
                    <a:pt x="685" y="343"/>
                  </a:lnTo>
                  <a:lnTo>
                    <a:pt x="685" y="359"/>
                  </a:lnTo>
                  <a:lnTo>
                    <a:pt x="684" y="376"/>
                  </a:lnTo>
                  <a:lnTo>
                    <a:pt x="682" y="392"/>
                  </a:lnTo>
                  <a:lnTo>
                    <a:pt x="679" y="408"/>
                  </a:lnTo>
                  <a:lnTo>
                    <a:pt x="675" y="424"/>
                  </a:lnTo>
                  <a:lnTo>
                    <a:pt x="671" y="441"/>
                  </a:lnTo>
                  <a:lnTo>
                    <a:pt x="666" y="456"/>
                  </a:lnTo>
                  <a:lnTo>
                    <a:pt x="660" y="471"/>
                  </a:lnTo>
                  <a:lnTo>
                    <a:pt x="653" y="487"/>
                  </a:lnTo>
                  <a:lnTo>
                    <a:pt x="646" y="502"/>
                  </a:lnTo>
                  <a:lnTo>
                    <a:pt x="638" y="517"/>
                  </a:lnTo>
                  <a:lnTo>
                    <a:pt x="629" y="531"/>
                  </a:lnTo>
                  <a:lnTo>
                    <a:pt x="619" y="545"/>
                  </a:lnTo>
                  <a:lnTo>
                    <a:pt x="609" y="559"/>
                  </a:lnTo>
                  <a:lnTo>
                    <a:pt x="597" y="572"/>
                  </a:lnTo>
                  <a:lnTo>
                    <a:pt x="585" y="585"/>
                  </a:lnTo>
                  <a:lnTo>
                    <a:pt x="585" y="5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3" name="Freeform 155"/>
            <p:cNvSpPr>
              <a:spLocks noEditPoints="1"/>
            </p:cNvSpPr>
            <p:nvPr/>
          </p:nvSpPr>
          <p:spPr bwMode="auto">
            <a:xfrm>
              <a:off x="6276976" y="6987668"/>
              <a:ext cx="573088" cy="573088"/>
            </a:xfrm>
            <a:custGeom>
              <a:avLst/>
              <a:gdLst>
                <a:gd name="T0" fmla="*/ 307 w 721"/>
                <a:gd name="T1" fmla="*/ 718 h 721"/>
                <a:gd name="T2" fmla="*/ 223 w 721"/>
                <a:gd name="T3" fmla="*/ 695 h 721"/>
                <a:gd name="T4" fmla="*/ 146 w 721"/>
                <a:gd name="T5" fmla="*/ 651 h 721"/>
                <a:gd name="T6" fmla="*/ 93 w 721"/>
                <a:gd name="T7" fmla="*/ 603 h 721"/>
                <a:gd name="T8" fmla="*/ 41 w 721"/>
                <a:gd name="T9" fmla="*/ 529 h 721"/>
                <a:gd name="T10" fmla="*/ 10 w 721"/>
                <a:gd name="T11" fmla="*/ 446 h 721"/>
                <a:gd name="T12" fmla="*/ 0 w 721"/>
                <a:gd name="T13" fmla="*/ 361 h 721"/>
                <a:gd name="T14" fmla="*/ 10 w 721"/>
                <a:gd name="T15" fmla="*/ 275 h 721"/>
                <a:gd name="T16" fmla="*/ 41 w 721"/>
                <a:gd name="T17" fmla="*/ 192 h 721"/>
                <a:gd name="T18" fmla="*/ 93 w 721"/>
                <a:gd name="T19" fmla="*/ 118 h 721"/>
                <a:gd name="T20" fmla="*/ 146 w 721"/>
                <a:gd name="T21" fmla="*/ 70 h 721"/>
                <a:gd name="T22" fmla="*/ 223 w 721"/>
                <a:gd name="T23" fmla="*/ 27 h 721"/>
                <a:gd name="T24" fmla="*/ 307 w 721"/>
                <a:gd name="T25" fmla="*/ 4 h 721"/>
                <a:gd name="T26" fmla="*/ 378 w 721"/>
                <a:gd name="T27" fmla="*/ 0 h 721"/>
                <a:gd name="T28" fmla="*/ 465 w 721"/>
                <a:gd name="T29" fmla="*/ 15 h 721"/>
                <a:gd name="T30" fmla="*/ 545 w 721"/>
                <a:gd name="T31" fmla="*/ 51 h 721"/>
                <a:gd name="T32" fmla="*/ 615 w 721"/>
                <a:gd name="T33" fmla="*/ 106 h 721"/>
                <a:gd name="T34" fmla="*/ 661 w 721"/>
                <a:gd name="T35" fmla="*/ 162 h 721"/>
                <a:gd name="T36" fmla="*/ 701 w 721"/>
                <a:gd name="T37" fmla="*/ 241 h 721"/>
                <a:gd name="T38" fmla="*/ 719 w 721"/>
                <a:gd name="T39" fmla="*/ 326 h 721"/>
                <a:gd name="T40" fmla="*/ 717 w 721"/>
                <a:gd name="T41" fmla="*/ 413 h 721"/>
                <a:gd name="T42" fmla="*/ 694 w 721"/>
                <a:gd name="T43" fmla="*/ 497 h 721"/>
                <a:gd name="T44" fmla="*/ 651 w 721"/>
                <a:gd name="T45" fmla="*/ 573 h 721"/>
                <a:gd name="T46" fmla="*/ 603 w 721"/>
                <a:gd name="T47" fmla="*/ 628 h 721"/>
                <a:gd name="T48" fmla="*/ 530 w 721"/>
                <a:gd name="T49" fmla="*/ 679 h 721"/>
                <a:gd name="T50" fmla="*/ 448 w 721"/>
                <a:gd name="T51" fmla="*/ 710 h 721"/>
                <a:gd name="T52" fmla="*/ 360 w 721"/>
                <a:gd name="T53" fmla="*/ 721 h 721"/>
                <a:gd name="T54" fmla="*/ 329 w 721"/>
                <a:gd name="T55" fmla="*/ 37 h 721"/>
                <a:gd name="T56" fmla="*/ 251 w 721"/>
                <a:gd name="T57" fmla="*/ 55 h 721"/>
                <a:gd name="T58" fmla="*/ 181 w 721"/>
                <a:gd name="T59" fmla="*/ 90 h 721"/>
                <a:gd name="T60" fmla="*/ 131 w 721"/>
                <a:gd name="T61" fmla="*/ 131 h 721"/>
                <a:gd name="T62" fmla="*/ 80 w 721"/>
                <a:gd name="T63" fmla="*/ 195 h 721"/>
                <a:gd name="T64" fmla="*/ 49 w 721"/>
                <a:gd name="T65" fmla="*/ 268 h 721"/>
                <a:gd name="T66" fmla="*/ 42 w 721"/>
                <a:gd name="T67" fmla="*/ 423 h 721"/>
                <a:gd name="T68" fmla="*/ 72 w 721"/>
                <a:gd name="T69" fmla="*/ 512 h 721"/>
                <a:gd name="T70" fmla="*/ 120 w 721"/>
                <a:gd name="T71" fmla="*/ 579 h 721"/>
                <a:gd name="T72" fmla="*/ 167 w 721"/>
                <a:gd name="T73" fmla="*/ 622 h 721"/>
                <a:gd name="T74" fmla="*/ 236 w 721"/>
                <a:gd name="T75" fmla="*/ 661 h 721"/>
                <a:gd name="T76" fmla="*/ 312 w 721"/>
                <a:gd name="T77" fmla="*/ 682 h 721"/>
                <a:gd name="T78" fmla="*/ 377 w 721"/>
                <a:gd name="T79" fmla="*/ 686 h 721"/>
                <a:gd name="T80" fmla="*/ 455 w 721"/>
                <a:gd name="T81" fmla="*/ 672 h 721"/>
                <a:gd name="T82" fmla="*/ 527 w 721"/>
                <a:gd name="T83" fmla="*/ 640 h 721"/>
                <a:gd name="T84" fmla="*/ 590 w 721"/>
                <a:gd name="T85" fmla="*/ 590 h 721"/>
                <a:gd name="T86" fmla="*/ 632 w 721"/>
                <a:gd name="T87" fmla="*/ 539 h 721"/>
                <a:gd name="T88" fmla="*/ 666 w 721"/>
                <a:gd name="T89" fmla="*/ 468 h 721"/>
                <a:gd name="T90" fmla="*/ 684 w 721"/>
                <a:gd name="T91" fmla="*/ 330 h 721"/>
                <a:gd name="T92" fmla="*/ 655 w 721"/>
                <a:gd name="T93" fmla="*/ 224 h 721"/>
                <a:gd name="T94" fmla="*/ 613 w 721"/>
                <a:gd name="T95" fmla="*/ 155 h 721"/>
                <a:gd name="T96" fmla="*/ 566 w 721"/>
                <a:gd name="T97" fmla="*/ 109 h 721"/>
                <a:gd name="T98" fmla="*/ 499 w 721"/>
                <a:gd name="T99" fmla="*/ 66 h 721"/>
                <a:gd name="T100" fmla="*/ 424 w 721"/>
                <a:gd name="T101" fmla="*/ 42 h 721"/>
                <a:gd name="T102" fmla="*/ 360 w 721"/>
                <a:gd name="T103" fmla="*/ 36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1" h="721">
                  <a:moveTo>
                    <a:pt x="360" y="721"/>
                  </a:moveTo>
                  <a:lnTo>
                    <a:pt x="360" y="721"/>
                  </a:lnTo>
                  <a:lnTo>
                    <a:pt x="343" y="721"/>
                  </a:lnTo>
                  <a:lnTo>
                    <a:pt x="325" y="720"/>
                  </a:lnTo>
                  <a:lnTo>
                    <a:pt x="307" y="718"/>
                  </a:lnTo>
                  <a:lnTo>
                    <a:pt x="289" y="715"/>
                  </a:lnTo>
                  <a:lnTo>
                    <a:pt x="273" y="710"/>
                  </a:lnTo>
                  <a:lnTo>
                    <a:pt x="255" y="706"/>
                  </a:lnTo>
                  <a:lnTo>
                    <a:pt x="238" y="701"/>
                  </a:lnTo>
                  <a:lnTo>
                    <a:pt x="223" y="695"/>
                  </a:lnTo>
                  <a:lnTo>
                    <a:pt x="206" y="687"/>
                  </a:lnTo>
                  <a:lnTo>
                    <a:pt x="191" y="679"/>
                  </a:lnTo>
                  <a:lnTo>
                    <a:pt x="176" y="670"/>
                  </a:lnTo>
                  <a:lnTo>
                    <a:pt x="160" y="661"/>
                  </a:lnTo>
                  <a:lnTo>
                    <a:pt x="146" y="651"/>
                  </a:lnTo>
                  <a:lnTo>
                    <a:pt x="132" y="640"/>
                  </a:lnTo>
                  <a:lnTo>
                    <a:pt x="118" y="628"/>
                  </a:lnTo>
                  <a:lnTo>
                    <a:pt x="106" y="616"/>
                  </a:lnTo>
                  <a:lnTo>
                    <a:pt x="106" y="616"/>
                  </a:lnTo>
                  <a:lnTo>
                    <a:pt x="93" y="603"/>
                  </a:lnTo>
                  <a:lnTo>
                    <a:pt x="80" y="589"/>
                  </a:lnTo>
                  <a:lnTo>
                    <a:pt x="70" y="573"/>
                  </a:lnTo>
                  <a:lnTo>
                    <a:pt x="60" y="559"/>
                  </a:lnTo>
                  <a:lnTo>
                    <a:pt x="49" y="544"/>
                  </a:lnTo>
                  <a:lnTo>
                    <a:pt x="41" y="529"/>
                  </a:lnTo>
                  <a:lnTo>
                    <a:pt x="33" y="512"/>
                  </a:lnTo>
                  <a:lnTo>
                    <a:pt x="27" y="497"/>
                  </a:lnTo>
                  <a:lnTo>
                    <a:pt x="20" y="480"/>
                  </a:lnTo>
                  <a:lnTo>
                    <a:pt x="15" y="464"/>
                  </a:lnTo>
                  <a:lnTo>
                    <a:pt x="10" y="446"/>
                  </a:lnTo>
                  <a:lnTo>
                    <a:pt x="6" y="429"/>
                  </a:lnTo>
                  <a:lnTo>
                    <a:pt x="4" y="413"/>
                  </a:lnTo>
                  <a:lnTo>
                    <a:pt x="1" y="395"/>
                  </a:lnTo>
                  <a:lnTo>
                    <a:pt x="0" y="378"/>
                  </a:lnTo>
                  <a:lnTo>
                    <a:pt x="0" y="361"/>
                  </a:lnTo>
                  <a:lnTo>
                    <a:pt x="0" y="343"/>
                  </a:lnTo>
                  <a:lnTo>
                    <a:pt x="1" y="326"/>
                  </a:lnTo>
                  <a:lnTo>
                    <a:pt x="4" y="308"/>
                  </a:lnTo>
                  <a:lnTo>
                    <a:pt x="6" y="292"/>
                  </a:lnTo>
                  <a:lnTo>
                    <a:pt x="10" y="275"/>
                  </a:lnTo>
                  <a:lnTo>
                    <a:pt x="15" y="257"/>
                  </a:lnTo>
                  <a:lnTo>
                    <a:pt x="20" y="241"/>
                  </a:lnTo>
                  <a:lnTo>
                    <a:pt x="27" y="224"/>
                  </a:lnTo>
                  <a:lnTo>
                    <a:pt x="33" y="209"/>
                  </a:lnTo>
                  <a:lnTo>
                    <a:pt x="41" y="192"/>
                  </a:lnTo>
                  <a:lnTo>
                    <a:pt x="49" y="177"/>
                  </a:lnTo>
                  <a:lnTo>
                    <a:pt x="60" y="162"/>
                  </a:lnTo>
                  <a:lnTo>
                    <a:pt x="70" y="148"/>
                  </a:lnTo>
                  <a:lnTo>
                    <a:pt x="80" y="132"/>
                  </a:lnTo>
                  <a:lnTo>
                    <a:pt x="93" y="118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18" y="93"/>
                  </a:lnTo>
                  <a:lnTo>
                    <a:pt x="132" y="81"/>
                  </a:lnTo>
                  <a:lnTo>
                    <a:pt x="146" y="70"/>
                  </a:lnTo>
                  <a:lnTo>
                    <a:pt x="160" y="60"/>
                  </a:lnTo>
                  <a:lnTo>
                    <a:pt x="176" y="51"/>
                  </a:lnTo>
                  <a:lnTo>
                    <a:pt x="191" y="42"/>
                  </a:lnTo>
                  <a:lnTo>
                    <a:pt x="206" y="34"/>
                  </a:lnTo>
                  <a:lnTo>
                    <a:pt x="223" y="27"/>
                  </a:lnTo>
                  <a:lnTo>
                    <a:pt x="238" y="20"/>
                  </a:lnTo>
                  <a:lnTo>
                    <a:pt x="255" y="15"/>
                  </a:lnTo>
                  <a:lnTo>
                    <a:pt x="273" y="11"/>
                  </a:lnTo>
                  <a:lnTo>
                    <a:pt x="289" y="6"/>
                  </a:lnTo>
                  <a:lnTo>
                    <a:pt x="307" y="4"/>
                  </a:lnTo>
                  <a:lnTo>
                    <a:pt x="325" y="1"/>
                  </a:lnTo>
                  <a:lnTo>
                    <a:pt x="343" y="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78" y="0"/>
                  </a:lnTo>
                  <a:lnTo>
                    <a:pt x="396" y="1"/>
                  </a:lnTo>
                  <a:lnTo>
                    <a:pt x="414" y="4"/>
                  </a:lnTo>
                  <a:lnTo>
                    <a:pt x="432" y="6"/>
                  </a:lnTo>
                  <a:lnTo>
                    <a:pt x="448" y="11"/>
                  </a:lnTo>
                  <a:lnTo>
                    <a:pt x="465" y="15"/>
                  </a:lnTo>
                  <a:lnTo>
                    <a:pt x="482" y="20"/>
                  </a:lnTo>
                  <a:lnTo>
                    <a:pt x="498" y="27"/>
                  </a:lnTo>
                  <a:lnTo>
                    <a:pt x="515" y="34"/>
                  </a:lnTo>
                  <a:lnTo>
                    <a:pt x="530" y="42"/>
                  </a:lnTo>
                  <a:lnTo>
                    <a:pt x="545" y="51"/>
                  </a:lnTo>
                  <a:lnTo>
                    <a:pt x="561" y="60"/>
                  </a:lnTo>
                  <a:lnTo>
                    <a:pt x="575" y="70"/>
                  </a:lnTo>
                  <a:lnTo>
                    <a:pt x="589" y="81"/>
                  </a:lnTo>
                  <a:lnTo>
                    <a:pt x="603" y="93"/>
                  </a:lnTo>
                  <a:lnTo>
                    <a:pt x="615" y="106"/>
                  </a:lnTo>
                  <a:lnTo>
                    <a:pt x="615" y="106"/>
                  </a:lnTo>
                  <a:lnTo>
                    <a:pt x="628" y="118"/>
                  </a:lnTo>
                  <a:lnTo>
                    <a:pt x="640" y="132"/>
                  </a:lnTo>
                  <a:lnTo>
                    <a:pt x="651" y="148"/>
                  </a:lnTo>
                  <a:lnTo>
                    <a:pt x="661" y="162"/>
                  </a:lnTo>
                  <a:lnTo>
                    <a:pt x="671" y="177"/>
                  </a:lnTo>
                  <a:lnTo>
                    <a:pt x="679" y="192"/>
                  </a:lnTo>
                  <a:lnTo>
                    <a:pt x="688" y="209"/>
                  </a:lnTo>
                  <a:lnTo>
                    <a:pt x="694" y="224"/>
                  </a:lnTo>
                  <a:lnTo>
                    <a:pt x="701" y="241"/>
                  </a:lnTo>
                  <a:lnTo>
                    <a:pt x="706" y="257"/>
                  </a:lnTo>
                  <a:lnTo>
                    <a:pt x="711" y="275"/>
                  </a:lnTo>
                  <a:lnTo>
                    <a:pt x="715" y="292"/>
                  </a:lnTo>
                  <a:lnTo>
                    <a:pt x="717" y="308"/>
                  </a:lnTo>
                  <a:lnTo>
                    <a:pt x="719" y="326"/>
                  </a:lnTo>
                  <a:lnTo>
                    <a:pt x="720" y="343"/>
                  </a:lnTo>
                  <a:lnTo>
                    <a:pt x="721" y="361"/>
                  </a:lnTo>
                  <a:lnTo>
                    <a:pt x="720" y="378"/>
                  </a:lnTo>
                  <a:lnTo>
                    <a:pt x="719" y="395"/>
                  </a:lnTo>
                  <a:lnTo>
                    <a:pt x="717" y="413"/>
                  </a:lnTo>
                  <a:lnTo>
                    <a:pt x="715" y="429"/>
                  </a:lnTo>
                  <a:lnTo>
                    <a:pt x="711" y="446"/>
                  </a:lnTo>
                  <a:lnTo>
                    <a:pt x="706" y="464"/>
                  </a:lnTo>
                  <a:lnTo>
                    <a:pt x="701" y="480"/>
                  </a:lnTo>
                  <a:lnTo>
                    <a:pt x="694" y="497"/>
                  </a:lnTo>
                  <a:lnTo>
                    <a:pt x="688" y="512"/>
                  </a:lnTo>
                  <a:lnTo>
                    <a:pt x="679" y="529"/>
                  </a:lnTo>
                  <a:lnTo>
                    <a:pt x="671" y="544"/>
                  </a:lnTo>
                  <a:lnTo>
                    <a:pt x="661" y="559"/>
                  </a:lnTo>
                  <a:lnTo>
                    <a:pt x="651" y="573"/>
                  </a:lnTo>
                  <a:lnTo>
                    <a:pt x="640" y="589"/>
                  </a:lnTo>
                  <a:lnTo>
                    <a:pt x="628" y="603"/>
                  </a:lnTo>
                  <a:lnTo>
                    <a:pt x="615" y="616"/>
                  </a:lnTo>
                  <a:lnTo>
                    <a:pt x="615" y="616"/>
                  </a:lnTo>
                  <a:lnTo>
                    <a:pt x="603" y="628"/>
                  </a:lnTo>
                  <a:lnTo>
                    <a:pt x="589" y="640"/>
                  </a:lnTo>
                  <a:lnTo>
                    <a:pt x="575" y="651"/>
                  </a:lnTo>
                  <a:lnTo>
                    <a:pt x="561" y="661"/>
                  </a:lnTo>
                  <a:lnTo>
                    <a:pt x="545" y="670"/>
                  </a:lnTo>
                  <a:lnTo>
                    <a:pt x="530" y="679"/>
                  </a:lnTo>
                  <a:lnTo>
                    <a:pt x="515" y="687"/>
                  </a:lnTo>
                  <a:lnTo>
                    <a:pt x="498" y="695"/>
                  </a:lnTo>
                  <a:lnTo>
                    <a:pt x="482" y="701"/>
                  </a:lnTo>
                  <a:lnTo>
                    <a:pt x="465" y="706"/>
                  </a:lnTo>
                  <a:lnTo>
                    <a:pt x="448" y="710"/>
                  </a:lnTo>
                  <a:lnTo>
                    <a:pt x="432" y="715"/>
                  </a:lnTo>
                  <a:lnTo>
                    <a:pt x="414" y="718"/>
                  </a:lnTo>
                  <a:lnTo>
                    <a:pt x="396" y="720"/>
                  </a:lnTo>
                  <a:lnTo>
                    <a:pt x="378" y="721"/>
                  </a:lnTo>
                  <a:lnTo>
                    <a:pt x="360" y="721"/>
                  </a:lnTo>
                  <a:lnTo>
                    <a:pt x="360" y="721"/>
                  </a:lnTo>
                  <a:close/>
                  <a:moveTo>
                    <a:pt x="360" y="36"/>
                  </a:moveTo>
                  <a:lnTo>
                    <a:pt x="360" y="36"/>
                  </a:lnTo>
                  <a:lnTo>
                    <a:pt x="344" y="36"/>
                  </a:lnTo>
                  <a:lnTo>
                    <a:pt x="329" y="37"/>
                  </a:lnTo>
                  <a:lnTo>
                    <a:pt x="312" y="39"/>
                  </a:lnTo>
                  <a:lnTo>
                    <a:pt x="297" y="42"/>
                  </a:lnTo>
                  <a:lnTo>
                    <a:pt x="281" y="46"/>
                  </a:lnTo>
                  <a:lnTo>
                    <a:pt x="266" y="50"/>
                  </a:lnTo>
                  <a:lnTo>
                    <a:pt x="251" y="55"/>
                  </a:lnTo>
                  <a:lnTo>
                    <a:pt x="236" y="60"/>
                  </a:lnTo>
                  <a:lnTo>
                    <a:pt x="222" y="66"/>
                  </a:lnTo>
                  <a:lnTo>
                    <a:pt x="208" y="74"/>
                  </a:lnTo>
                  <a:lnTo>
                    <a:pt x="194" y="81"/>
                  </a:lnTo>
                  <a:lnTo>
                    <a:pt x="181" y="90"/>
                  </a:lnTo>
                  <a:lnTo>
                    <a:pt x="167" y="99"/>
                  </a:lnTo>
                  <a:lnTo>
                    <a:pt x="154" y="109"/>
                  </a:lnTo>
                  <a:lnTo>
                    <a:pt x="143" y="120"/>
                  </a:lnTo>
                  <a:lnTo>
                    <a:pt x="131" y="131"/>
                  </a:lnTo>
                  <a:lnTo>
                    <a:pt x="131" y="131"/>
                  </a:lnTo>
                  <a:lnTo>
                    <a:pt x="120" y="143"/>
                  </a:lnTo>
                  <a:lnTo>
                    <a:pt x="108" y="155"/>
                  </a:lnTo>
                  <a:lnTo>
                    <a:pt x="98" y="168"/>
                  </a:lnTo>
                  <a:lnTo>
                    <a:pt x="89" y="182"/>
                  </a:lnTo>
                  <a:lnTo>
                    <a:pt x="80" y="195"/>
                  </a:lnTo>
                  <a:lnTo>
                    <a:pt x="72" y="209"/>
                  </a:lnTo>
                  <a:lnTo>
                    <a:pt x="66" y="224"/>
                  </a:lnTo>
                  <a:lnTo>
                    <a:pt x="60" y="238"/>
                  </a:lnTo>
                  <a:lnTo>
                    <a:pt x="53" y="254"/>
                  </a:lnTo>
                  <a:lnTo>
                    <a:pt x="49" y="268"/>
                  </a:lnTo>
                  <a:lnTo>
                    <a:pt x="42" y="298"/>
                  </a:lnTo>
                  <a:lnTo>
                    <a:pt x="37" y="330"/>
                  </a:lnTo>
                  <a:lnTo>
                    <a:pt x="35" y="361"/>
                  </a:lnTo>
                  <a:lnTo>
                    <a:pt x="37" y="391"/>
                  </a:lnTo>
                  <a:lnTo>
                    <a:pt x="42" y="423"/>
                  </a:lnTo>
                  <a:lnTo>
                    <a:pt x="49" y="454"/>
                  </a:lnTo>
                  <a:lnTo>
                    <a:pt x="53" y="468"/>
                  </a:lnTo>
                  <a:lnTo>
                    <a:pt x="60" y="483"/>
                  </a:lnTo>
                  <a:lnTo>
                    <a:pt x="66" y="497"/>
                  </a:lnTo>
                  <a:lnTo>
                    <a:pt x="72" y="512"/>
                  </a:lnTo>
                  <a:lnTo>
                    <a:pt x="80" y="526"/>
                  </a:lnTo>
                  <a:lnTo>
                    <a:pt x="89" y="539"/>
                  </a:lnTo>
                  <a:lnTo>
                    <a:pt x="98" y="553"/>
                  </a:lnTo>
                  <a:lnTo>
                    <a:pt x="108" y="566"/>
                  </a:lnTo>
                  <a:lnTo>
                    <a:pt x="120" y="579"/>
                  </a:lnTo>
                  <a:lnTo>
                    <a:pt x="131" y="590"/>
                  </a:lnTo>
                  <a:lnTo>
                    <a:pt x="131" y="590"/>
                  </a:lnTo>
                  <a:lnTo>
                    <a:pt x="143" y="602"/>
                  </a:lnTo>
                  <a:lnTo>
                    <a:pt x="154" y="612"/>
                  </a:lnTo>
                  <a:lnTo>
                    <a:pt x="167" y="622"/>
                  </a:lnTo>
                  <a:lnTo>
                    <a:pt x="181" y="631"/>
                  </a:lnTo>
                  <a:lnTo>
                    <a:pt x="194" y="640"/>
                  </a:lnTo>
                  <a:lnTo>
                    <a:pt x="208" y="647"/>
                  </a:lnTo>
                  <a:lnTo>
                    <a:pt x="222" y="655"/>
                  </a:lnTo>
                  <a:lnTo>
                    <a:pt x="236" y="661"/>
                  </a:lnTo>
                  <a:lnTo>
                    <a:pt x="251" y="667"/>
                  </a:lnTo>
                  <a:lnTo>
                    <a:pt x="266" y="672"/>
                  </a:lnTo>
                  <a:lnTo>
                    <a:pt x="281" y="675"/>
                  </a:lnTo>
                  <a:lnTo>
                    <a:pt x="297" y="679"/>
                  </a:lnTo>
                  <a:lnTo>
                    <a:pt x="312" y="682"/>
                  </a:lnTo>
                  <a:lnTo>
                    <a:pt x="329" y="684"/>
                  </a:lnTo>
                  <a:lnTo>
                    <a:pt x="344" y="686"/>
                  </a:lnTo>
                  <a:lnTo>
                    <a:pt x="360" y="686"/>
                  </a:lnTo>
                  <a:lnTo>
                    <a:pt x="360" y="686"/>
                  </a:lnTo>
                  <a:lnTo>
                    <a:pt x="377" y="686"/>
                  </a:lnTo>
                  <a:lnTo>
                    <a:pt x="392" y="684"/>
                  </a:lnTo>
                  <a:lnTo>
                    <a:pt x="409" y="682"/>
                  </a:lnTo>
                  <a:lnTo>
                    <a:pt x="424" y="679"/>
                  </a:lnTo>
                  <a:lnTo>
                    <a:pt x="440" y="675"/>
                  </a:lnTo>
                  <a:lnTo>
                    <a:pt x="455" y="672"/>
                  </a:lnTo>
                  <a:lnTo>
                    <a:pt x="470" y="667"/>
                  </a:lnTo>
                  <a:lnTo>
                    <a:pt x="485" y="661"/>
                  </a:lnTo>
                  <a:lnTo>
                    <a:pt x="499" y="655"/>
                  </a:lnTo>
                  <a:lnTo>
                    <a:pt x="513" y="647"/>
                  </a:lnTo>
                  <a:lnTo>
                    <a:pt x="527" y="640"/>
                  </a:lnTo>
                  <a:lnTo>
                    <a:pt x="540" y="631"/>
                  </a:lnTo>
                  <a:lnTo>
                    <a:pt x="553" y="622"/>
                  </a:lnTo>
                  <a:lnTo>
                    <a:pt x="566" y="612"/>
                  </a:lnTo>
                  <a:lnTo>
                    <a:pt x="578" y="602"/>
                  </a:lnTo>
                  <a:lnTo>
                    <a:pt x="590" y="590"/>
                  </a:lnTo>
                  <a:lnTo>
                    <a:pt x="590" y="590"/>
                  </a:lnTo>
                  <a:lnTo>
                    <a:pt x="601" y="579"/>
                  </a:lnTo>
                  <a:lnTo>
                    <a:pt x="613" y="566"/>
                  </a:lnTo>
                  <a:lnTo>
                    <a:pt x="622" y="553"/>
                  </a:lnTo>
                  <a:lnTo>
                    <a:pt x="632" y="539"/>
                  </a:lnTo>
                  <a:lnTo>
                    <a:pt x="640" y="526"/>
                  </a:lnTo>
                  <a:lnTo>
                    <a:pt x="649" y="512"/>
                  </a:lnTo>
                  <a:lnTo>
                    <a:pt x="655" y="497"/>
                  </a:lnTo>
                  <a:lnTo>
                    <a:pt x="661" y="483"/>
                  </a:lnTo>
                  <a:lnTo>
                    <a:pt x="666" y="468"/>
                  </a:lnTo>
                  <a:lnTo>
                    <a:pt x="671" y="454"/>
                  </a:lnTo>
                  <a:lnTo>
                    <a:pt x="679" y="423"/>
                  </a:lnTo>
                  <a:lnTo>
                    <a:pt x="684" y="391"/>
                  </a:lnTo>
                  <a:lnTo>
                    <a:pt x="686" y="361"/>
                  </a:lnTo>
                  <a:lnTo>
                    <a:pt x="684" y="330"/>
                  </a:lnTo>
                  <a:lnTo>
                    <a:pt x="679" y="298"/>
                  </a:lnTo>
                  <a:lnTo>
                    <a:pt x="671" y="268"/>
                  </a:lnTo>
                  <a:lnTo>
                    <a:pt x="666" y="254"/>
                  </a:lnTo>
                  <a:lnTo>
                    <a:pt x="661" y="238"/>
                  </a:lnTo>
                  <a:lnTo>
                    <a:pt x="655" y="224"/>
                  </a:lnTo>
                  <a:lnTo>
                    <a:pt x="649" y="209"/>
                  </a:lnTo>
                  <a:lnTo>
                    <a:pt x="640" y="195"/>
                  </a:lnTo>
                  <a:lnTo>
                    <a:pt x="632" y="182"/>
                  </a:lnTo>
                  <a:lnTo>
                    <a:pt x="623" y="168"/>
                  </a:lnTo>
                  <a:lnTo>
                    <a:pt x="613" y="155"/>
                  </a:lnTo>
                  <a:lnTo>
                    <a:pt x="601" y="143"/>
                  </a:lnTo>
                  <a:lnTo>
                    <a:pt x="590" y="131"/>
                  </a:lnTo>
                  <a:lnTo>
                    <a:pt x="590" y="131"/>
                  </a:lnTo>
                  <a:lnTo>
                    <a:pt x="578" y="120"/>
                  </a:lnTo>
                  <a:lnTo>
                    <a:pt x="566" y="109"/>
                  </a:lnTo>
                  <a:lnTo>
                    <a:pt x="554" y="99"/>
                  </a:lnTo>
                  <a:lnTo>
                    <a:pt x="540" y="90"/>
                  </a:lnTo>
                  <a:lnTo>
                    <a:pt x="527" y="81"/>
                  </a:lnTo>
                  <a:lnTo>
                    <a:pt x="513" y="74"/>
                  </a:lnTo>
                  <a:lnTo>
                    <a:pt x="499" y="66"/>
                  </a:lnTo>
                  <a:lnTo>
                    <a:pt x="485" y="60"/>
                  </a:lnTo>
                  <a:lnTo>
                    <a:pt x="470" y="55"/>
                  </a:lnTo>
                  <a:lnTo>
                    <a:pt x="455" y="50"/>
                  </a:lnTo>
                  <a:lnTo>
                    <a:pt x="440" y="46"/>
                  </a:lnTo>
                  <a:lnTo>
                    <a:pt x="424" y="42"/>
                  </a:lnTo>
                  <a:lnTo>
                    <a:pt x="409" y="39"/>
                  </a:lnTo>
                  <a:lnTo>
                    <a:pt x="392" y="37"/>
                  </a:lnTo>
                  <a:lnTo>
                    <a:pt x="377" y="36"/>
                  </a:lnTo>
                  <a:lnTo>
                    <a:pt x="360" y="36"/>
                  </a:lnTo>
                  <a:lnTo>
                    <a:pt x="36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4" name="Freeform 156"/>
            <p:cNvSpPr/>
            <p:nvPr/>
          </p:nvSpPr>
          <p:spPr bwMode="auto">
            <a:xfrm>
              <a:off x="6378576" y="7049581"/>
              <a:ext cx="92075" cy="444500"/>
            </a:xfrm>
            <a:custGeom>
              <a:avLst/>
              <a:gdLst>
                <a:gd name="T0" fmla="*/ 31 w 116"/>
                <a:gd name="T1" fmla="*/ 560 h 560"/>
                <a:gd name="T2" fmla="*/ 4 w 116"/>
                <a:gd name="T3" fmla="*/ 538 h 560"/>
                <a:gd name="T4" fmla="*/ 4 w 116"/>
                <a:gd name="T5" fmla="*/ 538 h 560"/>
                <a:gd name="T6" fmla="*/ 13 w 116"/>
                <a:gd name="T7" fmla="*/ 526 h 560"/>
                <a:gd name="T8" fmla="*/ 21 w 116"/>
                <a:gd name="T9" fmla="*/ 513 h 560"/>
                <a:gd name="T10" fmla="*/ 28 w 116"/>
                <a:gd name="T11" fmla="*/ 501 h 560"/>
                <a:gd name="T12" fmla="*/ 36 w 116"/>
                <a:gd name="T13" fmla="*/ 488 h 560"/>
                <a:gd name="T14" fmla="*/ 50 w 116"/>
                <a:gd name="T15" fmla="*/ 459 h 560"/>
                <a:gd name="T16" fmla="*/ 60 w 116"/>
                <a:gd name="T17" fmla="*/ 427 h 560"/>
                <a:gd name="T18" fmla="*/ 69 w 116"/>
                <a:gd name="T19" fmla="*/ 392 h 560"/>
                <a:gd name="T20" fmla="*/ 75 w 116"/>
                <a:gd name="T21" fmla="*/ 357 h 560"/>
                <a:gd name="T22" fmla="*/ 79 w 116"/>
                <a:gd name="T23" fmla="*/ 321 h 560"/>
                <a:gd name="T24" fmla="*/ 81 w 116"/>
                <a:gd name="T25" fmla="*/ 283 h 560"/>
                <a:gd name="T26" fmla="*/ 81 w 116"/>
                <a:gd name="T27" fmla="*/ 283 h 560"/>
                <a:gd name="T28" fmla="*/ 79 w 116"/>
                <a:gd name="T29" fmla="*/ 244 h 560"/>
                <a:gd name="T30" fmla="*/ 75 w 116"/>
                <a:gd name="T31" fmla="*/ 206 h 560"/>
                <a:gd name="T32" fmla="*/ 69 w 116"/>
                <a:gd name="T33" fmla="*/ 170 h 560"/>
                <a:gd name="T34" fmla="*/ 60 w 116"/>
                <a:gd name="T35" fmla="*/ 136 h 560"/>
                <a:gd name="T36" fmla="*/ 47 w 116"/>
                <a:gd name="T37" fmla="*/ 104 h 560"/>
                <a:gd name="T38" fmla="*/ 41 w 116"/>
                <a:gd name="T39" fmla="*/ 89 h 560"/>
                <a:gd name="T40" fmla="*/ 35 w 116"/>
                <a:gd name="T41" fmla="*/ 74 h 560"/>
                <a:gd name="T42" fmla="*/ 27 w 116"/>
                <a:gd name="T43" fmla="*/ 59 h 560"/>
                <a:gd name="T44" fmla="*/ 18 w 116"/>
                <a:gd name="T45" fmla="*/ 47 h 560"/>
                <a:gd name="T46" fmla="*/ 9 w 116"/>
                <a:gd name="T47" fmla="*/ 35 h 560"/>
                <a:gd name="T48" fmla="*/ 0 w 116"/>
                <a:gd name="T49" fmla="*/ 24 h 560"/>
                <a:gd name="T50" fmla="*/ 27 w 116"/>
                <a:gd name="T51" fmla="*/ 0 h 560"/>
                <a:gd name="T52" fmla="*/ 27 w 116"/>
                <a:gd name="T53" fmla="*/ 0 h 560"/>
                <a:gd name="T54" fmla="*/ 37 w 116"/>
                <a:gd name="T55" fmla="*/ 12 h 560"/>
                <a:gd name="T56" fmla="*/ 47 w 116"/>
                <a:gd name="T57" fmla="*/ 26 h 560"/>
                <a:gd name="T58" fmla="*/ 56 w 116"/>
                <a:gd name="T59" fmla="*/ 40 h 560"/>
                <a:gd name="T60" fmla="*/ 65 w 116"/>
                <a:gd name="T61" fmla="*/ 56 h 560"/>
                <a:gd name="T62" fmla="*/ 73 w 116"/>
                <a:gd name="T63" fmla="*/ 71 h 560"/>
                <a:gd name="T64" fmla="*/ 81 w 116"/>
                <a:gd name="T65" fmla="*/ 88 h 560"/>
                <a:gd name="T66" fmla="*/ 87 w 116"/>
                <a:gd name="T67" fmla="*/ 105 h 560"/>
                <a:gd name="T68" fmla="*/ 93 w 116"/>
                <a:gd name="T69" fmla="*/ 123 h 560"/>
                <a:gd name="T70" fmla="*/ 98 w 116"/>
                <a:gd name="T71" fmla="*/ 141 h 560"/>
                <a:gd name="T72" fmla="*/ 103 w 116"/>
                <a:gd name="T73" fmla="*/ 160 h 560"/>
                <a:gd name="T74" fmla="*/ 107 w 116"/>
                <a:gd name="T75" fmla="*/ 181 h 560"/>
                <a:gd name="T76" fmla="*/ 111 w 116"/>
                <a:gd name="T77" fmla="*/ 200 h 560"/>
                <a:gd name="T78" fmla="*/ 114 w 116"/>
                <a:gd name="T79" fmla="*/ 220 h 560"/>
                <a:gd name="T80" fmla="*/ 115 w 116"/>
                <a:gd name="T81" fmla="*/ 241 h 560"/>
                <a:gd name="T82" fmla="*/ 116 w 116"/>
                <a:gd name="T83" fmla="*/ 261 h 560"/>
                <a:gd name="T84" fmla="*/ 116 w 116"/>
                <a:gd name="T85" fmla="*/ 283 h 560"/>
                <a:gd name="T86" fmla="*/ 116 w 116"/>
                <a:gd name="T87" fmla="*/ 283 h 560"/>
                <a:gd name="T88" fmla="*/ 115 w 116"/>
                <a:gd name="T89" fmla="*/ 323 h 560"/>
                <a:gd name="T90" fmla="*/ 111 w 116"/>
                <a:gd name="T91" fmla="*/ 363 h 560"/>
                <a:gd name="T92" fmla="*/ 103 w 116"/>
                <a:gd name="T93" fmla="*/ 401 h 560"/>
                <a:gd name="T94" fmla="*/ 95 w 116"/>
                <a:gd name="T95" fmla="*/ 438 h 560"/>
                <a:gd name="T96" fmla="*/ 88 w 116"/>
                <a:gd name="T97" fmla="*/ 456 h 560"/>
                <a:gd name="T98" fmla="*/ 82 w 116"/>
                <a:gd name="T99" fmla="*/ 473 h 560"/>
                <a:gd name="T100" fmla="*/ 74 w 116"/>
                <a:gd name="T101" fmla="*/ 489 h 560"/>
                <a:gd name="T102" fmla="*/ 67 w 116"/>
                <a:gd name="T103" fmla="*/ 506 h 560"/>
                <a:gd name="T104" fmla="*/ 59 w 116"/>
                <a:gd name="T105" fmla="*/ 520 h 560"/>
                <a:gd name="T106" fmla="*/ 50 w 116"/>
                <a:gd name="T107" fmla="*/ 534 h 560"/>
                <a:gd name="T108" fmla="*/ 41 w 116"/>
                <a:gd name="T109" fmla="*/ 548 h 560"/>
                <a:gd name="T110" fmla="*/ 31 w 116"/>
                <a:gd name="T111" fmla="*/ 560 h 560"/>
                <a:gd name="T112" fmla="*/ 31 w 116"/>
                <a:gd name="T113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" h="560">
                  <a:moveTo>
                    <a:pt x="31" y="560"/>
                  </a:moveTo>
                  <a:lnTo>
                    <a:pt x="4" y="538"/>
                  </a:lnTo>
                  <a:lnTo>
                    <a:pt x="4" y="538"/>
                  </a:lnTo>
                  <a:lnTo>
                    <a:pt x="13" y="526"/>
                  </a:lnTo>
                  <a:lnTo>
                    <a:pt x="21" y="513"/>
                  </a:lnTo>
                  <a:lnTo>
                    <a:pt x="28" y="501"/>
                  </a:lnTo>
                  <a:lnTo>
                    <a:pt x="36" y="488"/>
                  </a:lnTo>
                  <a:lnTo>
                    <a:pt x="50" y="459"/>
                  </a:lnTo>
                  <a:lnTo>
                    <a:pt x="60" y="427"/>
                  </a:lnTo>
                  <a:lnTo>
                    <a:pt x="69" y="392"/>
                  </a:lnTo>
                  <a:lnTo>
                    <a:pt x="75" y="357"/>
                  </a:lnTo>
                  <a:lnTo>
                    <a:pt x="79" y="321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9" y="244"/>
                  </a:lnTo>
                  <a:lnTo>
                    <a:pt x="75" y="206"/>
                  </a:lnTo>
                  <a:lnTo>
                    <a:pt x="69" y="170"/>
                  </a:lnTo>
                  <a:lnTo>
                    <a:pt x="60" y="136"/>
                  </a:lnTo>
                  <a:lnTo>
                    <a:pt x="47" y="104"/>
                  </a:lnTo>
                  <a:lnTo>
                    <a:pt x="41" y="89"/>
                  </a:lnTo>
                  <a:lnTo>
                    <a:pt x="35" y="74"/>
                  </a:lnTo>
                  <a:lnTo>
                    <a:pt x="27" y="59"/>
                  </a:lnTo>
                  <a:lnTo>
                    <a:pt x="18" y="47"/>
                  </a:lnTo>
                  <a:lnTo>
                    <a:pt x="9" y="35"/>
                  </a:lnTo>
                  <a:lnTo>
                    <a:pt x="0" y="24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7" y="12"/>
                  </a:lnTo>
                  <a:lnTo>
                    <a:pt x="47" y="26"/>
                  </a:lnTo>
                  <a:lnTo>
                    <a:pt x="56" y="40"/>
                  </a:lnTo>
                  <a:lnTo>
                    <a:pt x="65" y="56"/>
                  </a:lnTo>
                  <a:lnTo>
                    <a:pt x="73" y="71"/>
                  </a:lnTo>
                  <a:lnTo>
                    <a:pt x="81" y="88"/>
                  </a:lnTo>
                  <a:lnTo>
                    <a:pt x="87" y="105"/>
                  </a:lnTo>
                  <a:lnTo>
                    <a:pt x="93" y="123"/>
                  </a:lnTo>
                  <a:lnTo>
                    <a:pt x="98" y="141"/>
                  </a:lnTo>
                  <a:lnTo>
                    <a:pt x="103" y="160"/>
                  </a:lnTo>
                  <a:lnTo>
                    <a:pt x="107" y="181"/>
                  </a:lnTo>
                  <a:lnTo>
                    <a:pt x="111" y="200"/>
                  </a:lnTo>
                  <a:lnTo>
                    <a:pt x="114" y="220"/>
                  </a:lnTo>
                  <a:lnTo>
                    <a:pt x="115" y="241"/>
                  </a:lnTo>
                  <a:lnTo>
                    <a:pt x="116" y="261"/>
                  </a:lnTo>
                  <a:lnTo>
                    <a:pt x="116" y="283"/>
                  </a:lnTo>
                  <a:lnTo>
                    <a:pt x="116" y="283"/>
                  </a:lnTo>
                  <a:lnTo>
                    <a:pt x="115" y="323"/>
                  </a:lnTo>
                  <a:lnTo>
                    <a:pt x="111" y="363"/>
                  </a:lnTo>
                  <a:lnTo>
                    <a:pt x="103" y="401"/>
                  </a:lnTo>
                  <a:lnTo>
                    <a:pt x="95" y="438"/>
                  </a:lnTo>
                  <a:lnTo>
                    <a:pt x="88" y="456"/>
                  </a:lnTo>
                  <a:lnTo>
                    <a:pt x="82" y="473"/>
                  </a:lnTo>
                  <a:lnTo>
                    <a:pt x="74" y="489"/>
                  </a:lnTo>
                  <a:lnTo>
                    <a:pt x="67" y="506"/>
                  </a:lnTo>
                  <a:lnTo>
                    <a:pt x="59" y="520"/>
                  </a:lnTo>
                  <a:lnTo>
                    <a:pt x="50" y="534"/>
                  </a:lnTo>
                  <a:lnTo>
                    <a:pt x="41" y="548"/>
                  </a:lnTo>
                  <a:lnTo>
                    <a:pt x="31" y="560"/>
                  </a:lnTo>
                  <a:lnTo>
                    <a:pt x="31" y="5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5" name="Freeform 157"/>
            <p:cNvSpPr/>
            <p:nvPr/>
          </p:nvSpPr>
          <p:spPr bwMode="auto">
            <a:xfrm>
              <a:off x="6280151" y="7222618"/>
              <a:ext cx="566738" cy="100013"/>
            </a:xfrm>
            <a:custGeom>
              <a:avLst/>
              <a:gdLst>
                <a:gd name="T0" fmla="*/ 356 w 713"/>
                <a:gd name="T1" fmla="*/ 126 h 126"/>
                <a:gd name="T2" fmla="*/ 307 w 713"/>
                <a:gd name="T3" fmla="*/ 123 h 126"/>
                <a:gd name="T4" fmla="*/ 258 w 713"/>
                <a:gd name="T5" fmla="*/ 119 h 126"/>
                <a:gd name="T6" fmla="*/ 211 w 713"/>
                <a:gd name="T7" fmla="*/ 112 h 126"/>
                <a:gd name="T8" fmla="*/ 165 w 713"/>
                <a:gd name="T9" fmla="*/ 100 h 126"/>
                <a:gd name="T10" fmla="*/ 122 w 713"/>
                <a:gd name="T11" fmla="*/ 88 h 126"/>
                <a:gd name="T12" fmla="*/ 80 w 713"/>
                <a:gd name="T13" fmla="*/ 71 h 126"/>
                <a:gd name="T14" fmla="*/ 42 w 713"/>
                <a:gd name="T15" fmla="*/ 53 h 126"/>
                <a:gd name="T16" fmla="*/ 7 w 713"/>
                <a:gd name="T17" fmla="*/ 31 h 126"/>
                <a:gd name="T18" fmla="*/ 2 w 713"/>
                <a:gd name="T19" fmla="*/ 26 h 126"/>
                <a:gd name="T20" fmla="*/ 0 w 713"/>
                <a:gd name="T21" fmla="*/ 14 h 126"/>
                <a:gd name="T22" fmla="*/ 2 w 713"/>
                <a:gd name="T23" fmla="*/ 7 h 126"/>
                <a:gd name="T24" fmla="*/ 14 w 713"/>
                <a:gd name="T25" fmla="*/ 0 h 126"/>
                <a:gd name="T26" fmla="*/ 26 w 713"/>
                <a:gd name="T27" fmla="*/ 2 h 126"/>
                <a:gd name="T28" fmla="*/ 43 w 713"/>
                <a:gd name="T29" fmla="*/ 12 h 126"/>
                <a:gd name="T30" fmla="*/ 77 w 713"/>
                <a:gd name="T31" fmla="*/ 30 h 126"/>
                <a:gd name="T32" fmla="*/ 114 w 713"/>
                <a:gd name="T33" fmla="*/ 47 h 126"/>
                <a:gd name="T34" fmla="*/ 155 w 713"/>
                <a:gd name="T35" fmla="*/ 61 h 126"/>
                <a:gd name="T36" fmla="*/ 219 w 713"/>
                <a:gd name="T37" fmla="*/ 76 h 126"/>
                <a:gd name="T38" fmla="*/ 309 w 713"/>
                <a:gd name="T39" fmla="*/ 88 h 126"/>
                <a:gd name="T40" fmla="*/ 356 w 713"/>
                <a:gd name="T41" fmla="*/ 90 h 126"/>
                <a:gd name="T42" fmla="*/ 450 w 713"/>
                <a:gd name="T43" fmla="*/ 84 h 126"/>
                <a:gd name="T44" fmla="*/ 537 w 713"/>
                <a:gd name="T45" fmla="*/ 67 h 126"/>
                <a:gd name="T46" fmla="*/ 578 w 713"/>
                <a:gd name="T47" fmla="*/ 54 h 126"/>
                <a:gd name="T48" fmla="*/ 617 w 713"/>
                <a:gd name="T49" fmla="*/ 39 h 126"/>
                <a:gd name="T50" fmla="*/ 653 w 713"/>
                <a:gd name="T51" fmla="*/ 21 h 126"/>
                <a:gd name="T52" fmla="*/ 685 w 713"/>
                <a:gd name="T53" fmla="*/ 2 h 126"/>
                <a:gd name="T54" fmla="*/ 693 w 713"/>
                <a:gd name="T55" fmla="*/ 0 h 126"/>
                <a:gd name="T56" fmla="*/ 706 w 713"/>
                <a:gd name="T57" fmla="*/ 2 h 126"/>
                <a:gd name="T58" fmla="*/ 711 w 713"/>
                <a:gd name="T59" fmla="*/ 7 h 126"/>
                <a:gd name="T60" fmla="*/ 713 w 713"/>
                <a:gd name="T61" fmla="*/ 20 h 126"/>
                <a:gd name="T62" fmla="*/ 706 w 713"/>
                <a:gd name="T63" fmla="*/ 31 h 126"/>
                <a:gd name="T64" fmla="*/ 689 w 713"/>
                <a:gd name="T65" fmla="*/ 43 h 126"/>
                <a:gd name="T66" fmla="*/ 652 w 713"/>
                <a:gd name="T67" fmla="*/ 62 h 126"/>
                <a:gd name="T68" fmla="*/ 613 w 713"/>
                <a:gd name="T69" fmla="*/ 80 h 126"/>
                <a:gd name="T70" fmla="*/ 569 w 713"/>
                <a:gd name="T71" fmla="*/ 94 h 126"/>
                <a:gd name="T72" fmla="*/ 525 w 713"/>
                <a:gd name="T73" fmla="*/ 107 h 126"/>
                <a:gd name="T74" fmla="*/ 479 w 713"/>
                <a:gd name="T75" fmla="*/ 116 h 126"/>
                <a:gd name="T76" fmla="*/ 430 w 713"/>
                <a:gd name="T77" fmla="*/ 122 h 126"/>
                <a:gd name="T78" fmla="*/ 381 w 713"/>
                <a:gd name="T79" fmla="*/ 125 h 126"/>
                <a:gd name="T80" fmla="*/ 356 w 713"/>
                <a:gd name="T8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3" h="126">
                  <a:moveTo>
                    <a:pt x="356" y="126"/>
                  </a:moveTo>
                  <a:lnTo>
                    <a:pt x="356" y="126"/>
                  </a:lnTo>
                  <a:lnTo>
                    <a:pt x="331" y="125"/>
                  </a:lnTo>
                  <a:lnTo>
                    <a:pt x="307" y="123"/>
                  </a:lnTo>
                  <a:lnTo>
                    <a:pt x="283" y="122"/>
                  </a:lnTo>
                  <a:lnTo>
                    <a:pt x="258" y="119"/>
                  </a:lnTo>
                  <a:lnTo>
                    <a:pt x="234" y="116"/>
                  </a:lnTo>
                  <a:lnTo>
                    <a:pt x="211" y="112"/>
                  </a:lnTo>
                  <a:lnTo>
                    <a:pt x="188" y="107"/>
                  </a:lnTo>
                  <a:lnTo>
                    <a:pt x="165" y="100"/>
                  </a:lnTo>
                  <a:lnTo>
                    <a:pt x="144" y="94"/>
                  </a:lnTo>
                  <a:lnTo>
                    <a:pt x="122" y="88"/>
                  </a:lnTo>
                  <a:lnTo>
                    <a:pt x="100" y="80"/>
                  </a:lnTo>
                  <a:lnTo>
                    <a:pt x="80" y="71"/>
                  </a:lnTo>
                  <a:lnTo>
                    <a:pt x="61" y="62"/>
                  </a:lnTo>
                  <a:lnTo>
                    <a:pt x="42" y="53"/>
                  </a:lnTo>
                  <a:lnTo>
                    <a:pt x="24" y="4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7"/>
                  </a:lnTo>
                  <a:lnTo>
                    <a:pt x="2" y="7"/>
                  </a:lnTo>
                  <a:lnTo>
                    <a:pt x="7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43" y="12"/>
                  </a:lnTo>
                  <a:lnTo>
                    <a:pt x="60" y="21"/>
                  </a:lnTo>
                  <a:lnTo>
                    <a:pt x="77" y="30"/>
                  </a:lnTo>
                  <a:lnTo>
                    <a:pt x="95" y="39"/>
                  </a:lnTo>
                  <a:lnTo>
                    <a:pt x="114" y="47"/>
                  </a:lnTo>
                  <a:lnTo>
                    <a:pt x="135" y="54"/>
                  </a:lnTo>
                  <a:lnTo>
                    <a:pt x="155" y="61"/>
                  </a:lnTo>
                  <a:lnTo>
                    <a:pt x="176" y="67"/>
                  </a:lnTo>
                  <a:lnTo>
                    <a:pt x="219" y="76"/>
                  </a:lnTo>
                  <a:lnTo>
                    <a:pt x="263" y="84"/>
                  </a:lnTo>
                  <a:lnTo>
                    <a:pt x="309" y="88"/>
                  </a:lnTo>
                  <a:lnTo>
                    <a:pt x="356" y="90"/>
                  </a:lnTo>
                  <a:lnTo>
                    <a:pt x="356" y="90"/>
                  </a:lnTo>
                  <a:lnTo>
                    <a:pt x="404" y="88"/>
                  </a:lnTo>
                  <a:lnTo>
                    <a:pt x="450" y="84"/>
                  </a:lnTo>
                  <a:lnTo>
                    <a:pt x="494" y="76"/>
                  </a:lnTo>
                  <a:lnTo>
                    <a:pt x="537" y="67"/>
                  </a:lnTo>
                  <a:lnTo>
                    <a:pt x="558" y="61"/>
                  </a:lnTo>
                  <a:lnTo>
                    <a:pt x="578" y="54"/>
                  </a:lnTo>
                  <a:lnTo>
                    <a:pt x="597" y="47"/>
                  </a:lnTo>
                  <a:lnTo>
                    <a:pt x="617" y="39"/>
                  </a:lnTo>
                  <a:lnTo>
                    <a:pt x="636" y="30"/>
                  </a:lnTo>
                  <a:lnTo>
                    <a:pt x="653" y="21"/>
                  </a:lnTo>
                  <a:lnTo>
                    <a:pt x="670" y="12"/>
                  </a:lnTo>
                  <a:lnTo>
                    <a:pt x="685" y="2"/>
                  </a:lnTo>
                  <a:lnTo>
                    <a:pt x="685" y="2"/>
                  </a:lnTo>
                  <a:lnTo>
                    <a:pt x="693" y="0"/>
                  </a:lnTo>
                  <a:lnTo>
                    <a:pt x="699" y="0"/>
                  </a:lnTo>
                  <a:lnTo>
                    <a:pt x="706" y="2"/>
                  </a:lnTo>
                  <a:lnTo>
                    <a:pt x="711" y="7"/>
                  </a:lnTo>
                  <a:lnTo>
                    <a:pt x="711" y="7"/>
                  </a:lnTo>
                  <a:lnTo>
                    <a:pt x="713" y="14"/>
                  </a:lnTo>
                  <a:lnTo>
                    <a:pt x="713" y="20"/>
                  </a:lnTo>
                  <a:lnTo>
                    <a:pt x="711" y="26"/>
                  </a:lnTo>
                  <a:lnTo>
                    <a:pt x="706" y="31"/>
                  </a:lnTo>
                  <a:lnTo>
                    <a:pt x="706" y="31"/>
                  </a:lnTo>
                  <a:lnTo>
                    <a:pt x="689" y="43"/>
                  </a:lnTo>
                  <a:lnTo>
                    <a:pt x="670" y="53"/>
                  </a:lnTo>
                  <a:lnTo>
                    <a:pt x="652" y="62"/>
                  </a:lnTo>
                  <a:lnTo>
                    <a:pt x="632" y="71"/>
                  </a:lnTo>
                  <a:lnTo>
                    <a:pt x="613" y="80"/>
                  </a:lnTo>
                  <a:lnTo>
                    <a:pt x="591" y="88"/>
                  </a:lnTo>
                  <a:lnTo>
                    <a:pt x="569" y="94"/>
                  </a:lnTo>
                  <a:lnTo>
                    <a:pt x="548" y="100"/>
                  </a:lnTo>
                  <a:lnTo>
                    <a:pt x="525" y="107"/>
                  </a:lnTo>
                  <a:lnTo>
                    <a:pt x="502" y="112"/>
                  </a:lnTo>
                  <a:lnTo>
                    <a:pt x="479" y="116"/>
                  </a:lnTo>
                  <a:lnTo>
                    <a:pt x="455" y="119"/>
                  </a:lnTo>
                  <a:lnTo>
                    <a:pt x="430" y="122"/>
                  </a:lnTo>
                  <a:lnTo>
                    <a:pt x="406" y="123"/>
                  </a:lnTo>
                  <a:lnTo>
                    <a:pt x="381" y="125"/>
                  </a:lnTo>
                  <a:lnTo>
                    <a:pt x="356" y="126"/>
                  </a:lnTo>
                  <a:lnTo>
                    <a:pt x="356" y="1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6" name="Freeform 158"/>
            <p:cNvSpPr/>
            <p:nvPr/>
          </p:nvSpPr>
          <p:spPr bwMode="auto">
            <a:xfrm>
              <a:off x="6654801" y="7049581"/>
              <a:ext cx="93663" cy="444500"/>
            </a:xfrm>
            <a:custGeom>
              <a:avLst/>
              <a:gdLst>
                <a:gd name="T0" fmla="*/ 87 w 118"/>
                <a:gd name="T1" fmla="*/ 560 h 560"/>
                <a:gd name="T2" fmla="*/ 87 w 118"/>
                <a:gd name="T3" fmla="*/ 560 h 560"/>
                <a:gd name="T4" fmla="*/ 77 w 118"/>
                <a:gd name="T5" fmla="*/ 548 h 560"/>
                <a:gd name="T6" fmla="*/ 68 w 118"/>
                <a:gd name="T7" fmla="*/ 534 h 560"/>
                <a:gd name="T8" fmla="*/ 59 w 118"/>
                <a:gd name="T9" fmla="*/ 520 h 560"/>
                <a:gd name="T10" fmla="*/ 50 w 118"/>
                <a:gd name="T11" fmla="*/ 506 h 560"/>
                <a:gd name="T12" fmla="*/ 43 w 118"/>
                <a:gd name="T13" fmla="*/ 489 h 560"/>
                <a:gd name="T14" fmla="*/ 36 w 118"/>
                <a:gd name="T15" fmla="*/ 473 h 560"/>
                <a:gd name="T16" fmla="*/ 30 w 118"/>
                <a:gd name="T17" fmla="*/ 456 h 560"/>
                <a:gd name="T18" fmla="*/ 23 w 118"/>
                <a:gd name="T19" fmla="*/ 438 h 560"/>
                <a:gd name="T20" fmla="*/ 15 w 118"/>
                <a:gd name="T21" fmla="*/ 401 h 560"/>
                <a:gd name="T22" fmla="*/ 7 w 118"/>
                <a:gd name="T23" fmla="*/ 363 h 560"/>
                <a:gd name="T24" fmla="*/ 3 w 118"/>
                <a:gd name="T25" fmla="*/ 323 h 560"/>
                <a:gd name="T26" fmla="*/ 0 w 118"/>
                <a:gd name="T27" fmla="*/ 283 h 560"/>
                <a:gd name="T28" fmla="*/ 0 w 118"/>
                <a:gd name="T29" fmla="*/ 283 h 560"/>
                <a:gd name="T30" fmla="*/ 2 w 118"/>
                <a:gd name="T31" fmla="*/ 261 h 560"/>
                <a:gd name="T32" fmla="*/ 3 w 118"/>
                <a:gd name="T33" fmla="*/ 241 h 560"/>
                <a:gd name="T34" fmla="*/ 4 w 118"/>
                <a:gd name="T35" fmla="*/ 220 h 560"/>
                <a:gd name="T36" fmla="*/ 7 w 118"/>
                <a:gd name="T37" fmla="*/ 200 h 560"/>
                <a:gd name="T38" fmla="*/ 11 w 118"/>
                <a:gd name="T39" fmla="*/ 181 h 560"/>
                <a:gd name="T40" fmla="*/ 15 w 118"/>
                <a:gd name="T41" fmla="*/ 160 h 560"/>
                <a:gd name="T42" fmla="*/ 20 w 118"/>
                <a:gd name="T43" fmla="*/ 141 h 560"/>
                <a:gd name="T44" fmla="*/ 25 w 118"/>
                <a:gd name="T45" fmla="*/ 123 h 560"/>
                <a:gd name="T46" fmla="*/ 31 w 118"/>
                <a:gd name="T47" fmla="*/ 105 h 560"/>
                <a:gd name="T48" fmla="*/ 37 w 118"/>
                <a:gd name="T49" fmla="*/ 88 h 560"/>
                <a:gd name="T50" fmla="*/ 45 w 118"/>
                <a:gd name="T51" fmla="*/ 71 h 560"/>
                <a:gd name="T52" fmla="*/ 53 w 118"/>
                <a:gd name="T53" fmla="*/ 56 h 560"/>
                <a:gd name="T54" fmla="*/ 62 w 118"/>
                <a:gd name="T55" fmla="*/ 40 h 560"/>
                <a:gd name="T56" fmla="*/ 71 w 118"/>
                <a:gd name="T57" fmla="*/ 26 h 560"/>
                <a:gd name="T58" fmla="*/ 81 w 118"/>
                <a:gd name="T59" fmla="*/ 12 h 560"/>
                <a:gd name="T60" fmla="*/ 91 w 118"/>
                <a:gd name="T61" fmla="*/ 0 h 560"/>
                <a:gd name="T62" fmla="*/ 118 w 118"/>
                <a:gd name="T63" fmla="*/ 24 h 560"/>
                <a:gd name="T64" fmla="*/ 118 w 118"/>
                <a:gd name="T65" fmla="*/ 24 h 560"/>
                <a:gd name="T66" fmla="*/ 109 w 118"/>
                <a:gd name="T67" fmla="*/ 35 h 560"/>
                <a:gd name="T68" fmla="*/ 100 w 118"/>
                <a:gd name="T69" fmla="*/ 47 h 560"/>
                <a:gd name="T70" fmla="*/ 91 w 118"/>
                <a:gd name="T71" fmla="*/ 59 h 560"/>
                <a:gd name="T72" fmla="*/ 83 w 118"/>
                <a:gd name="T73" fmla="*/ 74 h 560"/>
                <a:gd name="T74" fmla="*/ 77 w 118"/>
                <a:gd name="T75" fmla="*/ 89 h 560"/>
                <a:gd name="T76" fmla="*/ 69 w 118"/>
                <a:gd name="T77" fmla="*/ 104 h 560"/>
                <a:gd name="T78" fmla="*/ 58 w 118"/>
                <a:gd name="T79" fmla="*/ 136 h 560"/>
                <a:gd name="T80" fmla="*/ 49 w 118"/>
                <a:gd name="T81" fmla="*/ 170 h 560"/>
                <a:gd name="T82" fmla="*/ 43 w 118"/>
                <a:gd name="T83" fmla="*/ 206 h 560"/>
                <a:gd name="T84" fmla="*/ 37 w 118"/>
                <a:gd name="T85" fmla="*/ 244 h 560"/>
                <a:gd name="T86" fmla="*/ 36 w 118"/>
                <a:gd name="T87" fmla="*/ 283 h 560"/>
                <a:gd name="T88" fmla="*/ 36 w 118"/>
                <a:gd name="T89" fmla="*/ 283 h 560"/>
                <a:gd name="T90" fmla="*/ 37 w 118"/>
                <a:gd name="T91" fmla="*/ 321 h 560"/>
                <a:gd name="T92" fmla="*/ 43 w 118"/>
                <a:gd name="T93" fmla="*/ 357 h 560"/>
                <a:gd name="T94" fmla="*/ 49 w 118"/>
                <a:gd name="T95" fmla="*/ 392 h 560"/>
                <a:gd name="T96" fmla="*/ 58 w 118"/>
                <a:gd name="T97" fmla="*/ 427 h 560"/>
                <a:gd name="T98" fmla="*/ 68 w 118"/>
                <a:gd name="T99" fmla="*/ 459 h 560"/>
                <a:gd name="T100" fmla="*/ 82 w 118"/>
                <a:gd name="T101" fmla="*/ 488 h 560"/>
                <a:gd name="T102" fmla="*/ 88 w 118"/>
                <a:gd name="T103" fmla="*/ 501 h 560"/>
                <a:gd name="T104" fmla="*/ 97 w 118"/>
                <a:gd name="T105" fmla="*/ 513 h 560"/>
                <a:gd name="T106" fmla="*/ 105 w 118"/>
                <a:gd name="T107" fmla="*/ 526 h 560"/>
                <a:gd name="T108" fmla="*/ 114 w 118"/>
                <a:gd name="T109" fmla="*/ 538 h 560"/>
                <a:gd name="T110" fmla="*/ 87 w 118"/>
                <a:gd name="T111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8" h="560">
                  <a:moveTo>
                    <a:pt x="87" y="560"/>
                  </a:moveTo>
                  <a:lnTo>
                    <a:pt x="87" y="560"/>
                  </a:lnTo>
                  <a:lnTo>
                    <a:pt x="77" y="548"/>
                  </a:lnTo>
                  <a:lnTo>
                    <a:pt x="68" y="534"/>
                  </a:lnTo>
                  <a:lnTo>
                    <a:pt x="59" y="520"/>
                  </a:lnTo>
                  <a:lnTo>
                    <a:pt x="50" y="506"/>
                  </a:lnTo>
                  <a:lnTo>
                    <a:pt x="43" y="489"/>
                  </a:lnTo>
                  <a:lnTo>
                    <a:pt x="36" y="473"/>
                  </a:lnTo>
                  <a:lnTo>
                    <a:pt x="30" y="456"/>
                  </a:lnTo>
                  <a:lnTo>
                    <a:pt x="23" y="438"/>
                  </a:lnTo>
                  <a:lnTo>
                    <a:pt x="15" y="401"/>
                  </a:lnTo>
                  <a:lnTo>
                    <a:pt x="7" y="363"/>
                  </a:lnTo>
                  <a:lnTo>
                    <a:pt x="3" y="323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2" y="261"/>
                  </a:lnTo>
                  <a:lnTo>
                    <a:pt x="3" y="241"/>
                  </a:lnTo>
                  <a:lnTo>
                    <a:pt x="4" y="220"/>
                  </a:lnTo>
                  <a:lnTo>
                    <a:pt x="7" y="200"/>
                  </a:lnTo>
                  <a:lnTo>
                    <a:pt x="11" y="181"/>
                  </a:lnTo>
                  <a:lnTo>
                    <a:pt x="15" y="160"/>
                  </a:lnTo>
                  <a:lnTo>
                    <a:pt x="20" y="141"/>
                  </a:lnTo>
                  <a:lnTo>
                    <a:pt x="25" y="123"/>
                  </a:lnTo>
                  <a:lnTo>
                    <a:pt x="31" y="105"/>
                  </a:lnTo>
                  <a:lnTo>
                    <a:pt x="37" y="88"/>
                  </a:lnTo>
                  <a:lnTo>
                    <a:pt x="45" y="71"/>
                  </a:lnTo>
                  <a:lnTo>
                    <a:pt x="53" y="56"/>
                  </a:lnTo>
                  <a:lnTo>
                    <a:pt x="62" y="40"/>
                  </a:lnTo>
                  <a:lnTo>
                    <a:pt x="71" y="26"/>
                  </a:lnTo>
                  <a:lnTo>
                    <a:pt x="81" y="12"/>
                  </a:lnTo>
                  <a:lnTo>
                    <a:pt x="91" y="0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09" y="35"/>
                  </a:lnTo>
                  <a:lnTo>
                    <a:pt x="100" y="47"/>
                  </a:lnTo>
                  <a:lnTo>
                    <a:pt x="91" y="59"/>
                  </a:lnTo>
                  <a:lnTo>
                    <a:pt x="83" y="74"/>
                  </a:lnTo>
                  <a:lnTo>
                    <a:pt x="77" y="89"/>
                  </a:lnTo>
                  <a:lnTo>
                    <a:pt x="69" y="104"/>
                  </a:lnTo>
                  <a:lnTo>
                    <a:pt x="58" y="136"/>
                  </a:lnTo>
                  <a:lnTo>
                    <a:pt x="49" y="170"/>
                  </a:lnTo>
                  <a:lnTo>
                    <a:pt x="43" y="206"/>
                  </a:lnTo>
                  <a:lnTo>
                    <a:pt x="37" y="244"/>
                  </a:lnTo>
                  <a:lnTo>
                    <a:pt x="36" y="283"/>
                  </a:lnTo>
                  <a:lnTo>
                    <a:pt x="36" y="283"/>
                  </a:lnTo>
                  <a:lnTo>
                    <a:pt x="37" y="321"/>
                  </a:lnTo>
                  <a:lnTo>
                    <a:pt x="43" y="357"/>
                  </a:lnTo>
                  <a:lnTo>
                    <a:pt x="49" y="392"/>
                  </a:lnTo>
                  <a:lnTo>
                    <a:pt x="58" y="427"/>
                  </a:lnTo>
                  <a:lnTo>
                    <a:pt x="68" y="459"/>
                  </a:lnTo>
                  <a:lnTo>
                    <a:pt x="82" y="488"/>
                  </a:lnTo>
                  <a:lnTo>
                    <a:pt x="88" y="501"/>
                  </a:lnTo>
                  <a:lnTo>
                    <a:pt x="97" y="513"/>
                  </a:lnTo>
                  <a:lnTo>
                    <a:pt x="105" y="526"/>
                  </a:lnTo>
                  <a:lnTo>
                    <a:pt x="114" y="538"/>
                  </a:lnTo>
                  <a:lnTo>
                    <a:pt x="87" y="5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7" name="Rectangle 159"/>
            <p:cNvSpPr>
              <a:spLocks noChangeArrowheads="1"/>
            </p:cNvSpPr>
            <p:nvPr/>
          </p:nvSpPr>
          <p:spPr bwMode="auto">
            <a:xfrm>
              <a:off x="6548438" y="7001956"/>
              <a:ext cx="28575" cy="5445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8" name="Freeform 160"/>
            <p:cNvSpPr/>
            <p:nvPr/>
          </p:nvSpPr>
          <p:spPr bwMode="auto">
            <a:xfrm>
              <a:off x="6675438" y="7354381"/>
              <a:ext cx="304800" cy="306388"/>
            </a:xfrm>
            <a:custGeom>
              <a:avLst/>
              <a:gdLst>
                <a:gd name="T0" fmla="*/ 328 w 385"/>
                <a:gd name="T1" fmla="*/ 328 h 385"/>
                <a:gd name="T2" fmla="*/ 298 w 385"/>
                <a:gd name="T3" fmla="*/ 353 h 385"/>
                <a:gd name="T4" fmla="*/ 265 w 385"/>
                <a:gd name="T5" fmla="*/ 371 h 385"/>
                <a:gd name="T6" fmla="*/ 229 w 385"/>
                <a:gd name="T7" fmla="*/ 382 h 385"/>
                <a:gd name="T8" fmla="*/ 192 w 385"/>
                <a:gd name="T9" fmla="*/ 385 h 385"/>
                <a:gd name="T10" fmla="*/ 155 w 385"/>
                <a:gd name="T11" fmla="*/ 382 h 385"/>
                <a:gd name="T12" fmla="*/ 120 w 385"/>
                <a:gd name="T13" fmla="*/ 371 h 385"/>
                <a:gd name="T14" fmla="*/ 87 w 385"/>
                <a:gd name="T15" fmla="*/ 353 h 385"/>
                <a:gd name="T16" fmla="*/ 56 w 385"/>
                <a:gd name="T17" fmla="*/ 328 h 385"/>
                <a:gd name="T18" fmla="*/ 43 w 385"/>
                <a:gd name="T19" fmla="*/ 314 h 385"/>
                <a:gd name="T20" fmla="*/ 22 w 385"/>
                <a:gd name="T21" fmla="*/ 283 h 385"/>
                <a:gd name="T22" fmla="*/ 8 w 385"/>
                <a:gd name="T23" fmla="*/ 247 h 385"/>
                <a:gd name="T24" fmla="*/ 0 w 385"/>
                <a:gd name="T25" fmla="*/ 211 h 385"/>
                <a:gd name="T26" fmla="*/ 0 w 385"/>
                <a:gd name="T27" fmla="*/ 174 h 385"/>
                <a:gd name="T28" fmla="*/ 8 w 385"/>
                <a:gd name="T29" fmla="*/ 137 h 385"/>
                <a:gd name="T30" fmla="*/ 22 w 385"/>
                <a:gd name="T31" fmla="*/ 103 h 385"/>
                <a:gd name="T32" fmla="*/ 43 w 385"/>
                <a:gd name="T33" fmla="*/ 71 h 385"/>
                <a:gd name="T34" fmla="*/ 56 w 385"/>
                <a:gd name="T35" fmla="*/ 57 h 385"/>
                <a:gd name="T36" fmla="*/ 87 w 385"/>
                <a:gd name="T37" fmla="*/ 31 h 385"/>
                <a:gd name="T38" fmla="*/ 120 w 385"/>
                <a:gd name="T39" fmla="*/ 15 h 385"/>
                <a:gd name="T40" fmla="*/ 155 w 385"/>
                <a:gd name="T41" fmla="*/ 3 h 385"/>
                <a:gd name="T42" fmla="*/ 192 w 385"/>
                <a:gd name="T43" fmla="*/ 0 h 385"/>
                <a:gd name="T44" fmla="*/ 229 w 385"/>
                <a:gd name="T45" fmla="*/ 3 h 385"/>
                <a:gd name="T46" fmla="*/ 265 w 385"/>
                <a:gd name="T47" fmla="*/ 15 h 385"/>
                <a:gd name="T48" fmla="*/ 298 w 385"/>
                <a:gd name="T49" fmla="*/ 31 h 385"/>
                <a:gd name="T50" fmla="*/ 328 w 385"/>
                <a:gd name="T51" fmla="*/ 57 h 385"/>
                <a:gd name="T52" fmla="*/ 342 w 385"/>
                <a:gd name="T53" fmla="*/ 71 h 385"/>
                <a:gd name="T54" fmla="*/ 362 w 385"/>
                <a:gd name="T55" fmla="*/ 103 h 385"/>
                <a:gd name="T56" fmla="*/ 376 w 385"/>
                <a:gd name="T57" fmla="*/ 137 h 385"/>
                <a:gd name="T58" fmla="*/ 384 w 385"/>
                <a:gd name="T59" fmla="*/ 174 h 385"/>
                <a:gd name="T60" fmla="*/ 384 w 385"/>
                <a:gd name="T61" fmla="*/ 211 h 385"/>
                <a:gd name="T62" fmla="*/ 376 w 385"/>
                <a:gd name="T63" fmla="*/ 247 h 385"/>
                <a:gd name="T64" fmla="*/ 362 w 385"/>
                <a:gd name="T65" fmla="*/ 283 h 385"/>
                <a:gd name="T66" fmla="*/ 342 w 385"/>
                <a:gd name="T67" fmla="*/ 314 h 385"/>
                <a:gd name="T68" fmla="*/ 328 w 385"/>
                <a:gd name="T69" fmla="*/ 32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385">
                  <a:moveTo>
                    <a:pt x="328" y="328"/>
                  </a:moveTo>
                  <a:lnTo>
                    <a:pt x="328" y="328"/>
                  </a:lnTo>
                  <a:lnTo>
                    <a:pt x="314" y="341"/>
                  </a:lnTo>
                  <a:lnTo>
                    <a:pt x="298" y="353"/>
                  </a:lnTo>
                  <a:lnTo>
                    <a:pt x="282" y="363"/>
                  </a:lnTo>
                  <a:lnTo>
                    <a:pt x="265" y="371"/>
                  </a:lnTo>
                  <a:lnTo>
                    <a:pt x="247" y="377"/>
                  </a:lnTo>
                  <a:lnTo>
                    <a:pt x="229" y="382"/>
                  </a:lnTo>
                  <a:lnTo>
                    <a:pt x="210" y="385"/>
                  </a:lnTo>
                  <a:lnTo>
                    <a:pt x="192" y="385"/>
                  </a:lnTo>
                  <a:lnTo>
                    <a:pt x="173" y="385"/>
                  </a:lnTo>
                  <a:lnTo>
                    <a:pt x="155" y="382"/>
                  </a:lnTo>
                  <a:lnTo>
                    <a:pt x="138" y="377"/>
                  </a:lnTo>
                  <a:lnTo>
                    <a:pt x="120" y="371"/>
                  </a:lnTo>
                  <a:lnTo>
                    <a:pt x="103" y="363"/>
                  </a:lnTo>
                  <a:lnTo>
                    <a:pt x="87" y="353"/>
                  </a:lnTo>
                  <a:lnTo>
                    <a:pt x="70" y="341"/>
                  </a:lnTo>
                  <a:lnTo>
                    <a:pt x="56" y="328"/>
                  </a:lnTo>
                  <a:lnTo>
                    <a:pt x="56" y="328"/>
                  </a:lnTo>
                  <a:lnTo>
                    <a:pt x="43" y="314"/>
                  </a:lnTo>
                  <a:lnTo>
                    <a:pt x="32" y="298"/>
                  </a:lnTo>
                  <a:lnTo>
                    <a:pt x="22" y="283"/>
                  </a:lnTo>
                  <a:lnTo>
                    <a:pt x="14" y="265"/>
                  </a:lnTo>
                  <a:lnTo>
                    <a:pt x="8" y="247"/>
                  </a:lnTo>
                  <a:lnTo>
                    <a:pt x="4" y="229"/>
                  </a:lnTo>
                  <a:lnTo>
                    <a:pt x="0" y="211"/>
                  </a:lnTo>
                  <a:lnTo>
                    <a:pt x="0" y="192"/>
                  </a:lnTo>
                  <a:lnTo>
                    <a:pt x="0" y="174"/>
                  </a:lnTo>
                  <a:lnTo>
                    <a:pt x="4" y="156"/>
                  </a:lnTo>
                  <a:lnTo>
                    <a:pt x="8" y="137"/>
                  </a:lnTo>
                  <a:lnTo>
                    <a:pt x="14" y="121"/>
                  </a:lnTo>
                  <a:lnTo>
                    <a:pt x="22" y="103"/>
                  </a:lnTo>
                  <a:lnTo>
                    <a:pt x="32" y="86"/>
                  </a:lnTo>
                  <a:lnTo>
                    <a:pt x="43" y="71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70" y="43"/>
                  </a:lnTo>
                  <a:lnTo>
                    <a:pt x="87" y="31"/>
                  </a:lnTo>
                  <a:lnTo>
                    <a:pt x="103" y="23"/>
                  </a:lnTo>
                  <a:lnTo>
                    <a:pt x="120" y="15"/>
                  </a:lnTo>
                  <a:lnTo>
                    <a:pt x="138" y="8"/>
                  </a:lnTo>
                  <a:lnTo>
                    <a:pt x="155" y="3"/>
                  </a:lnTo>
                  <a:lnTo>
                    <a:pt x="173" y="1"/>
                  </a:lnTo>
                  <a:lnTo>
                    <a:pt x="192" y="0"/>
                  </a:lnTo>
                  <a:lnTo>
                    <a:pt x="210" y="1"/>
                  </a:lnTo>
                  <a:lnTo>
                    <a:pt x="229" y="3"/>
                  </a:lnTo>
                  <a:lnTo>
                    <a:pt x="247" y="8"/>
                  </a:lnTo>
                  <a:lnTo>
                    <a:pt x="265" y="15"/>
                  </a:lnTo>
                  <a:lnTo>
                    <a:pt x="282" y="23"/>
                  </a:lnTo>
                  <a:lnTo>
                    <a:pt x="298" y="31"/>
                  </a:lnTo>
                  <a:lnTo>
                    <a:pt x="314" y="43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42" y="71"/>
                  </a:lnTo>
                  <a:lnTo>
                    <a:pt x="353" y="86"/>
                  </a:lnTo>
                  <a:lnTo>
                    <a:pt x="362" y="103"/>
                  </a:lnTo>
                  <a:lnTo>
                    <a:pt x="371" y="121"/>
                  </a:lnTo>
                  <a:lnTo>
                    <a:pt x="376" y="137"/>
                  </a:lnTo>
                  <a:lnTo>
                    <a:pt x="381" y="156"/>
                  </a:lnTo>
                  <a:lnTo>
                    <a:pt x="384" y="174"/>
                  </a:lnTo>
                  <a:lnTo>
                    <a:pt x="385" y="192"/>
                  </a:lnTo>
                  <a:lnTo>
                    <a:pt x="384" y="211"/>
                  </a:lnTo>
                  <a:lnTo>
                    <a:pt x="381" y="229"/>
                  </a:lnTo>
                  <a:lnTo>
                    <a:pt x="376" y="247"/>
                  </a:lnTo>
                  <a:lnTo>
                    <a:pt x="371" y="265"/>
                  </a:lnTo>
                  <a:lnTo>
                    <a:pt x="362" y="283"/>
                  </a:lnTo>
                  <a:lnTo>
                    <a:pt x="353" y="298"/>
                  </a:lnTo>
                  <a:lnTo>
                    <a:pt x="342" y="314"/>
                  </a:lnTo>
                  <a:lnTo>
                    <a:pt x="328" y="328"/>
                  </a:lnTo>
                  <a:lnTo>
                    <a:pt x="328" y="3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9" name="Freeform 161"/>
            <p:cNvSpPr>
              <a:spLocks noEditPoints="1"/>
            </p:cNvSpPr>
            <p:nvPr/>
          </p:nvSpPr>
          <p:spPr bwMode="auto">
            <a:xfrm>
              <a:off x="6661151" y="7340093"/>
              <a:ext cx="333375" cy="334963"/>
            </a:xfrm>
            <a:custGeom>
              <a:avLst/>
              <a:gdLst>
                <a:gd name="T0" fmla="*/ 189 w 421"/>
                <a:gd name="T1" fmla="*/ 419 h 420"/>
                <a:gd name="T2" fmla="*/ 130 w 421"/>
                <a:gd name="T3" fmla="*/ 405 h 420"/>
                <a:gd name="T4" fmla="*/ 77 w 421"/>
                <a:gd name="T5" fmla="*/ 373 h 420"/>
                <a:gd name="T6" fmla="*/ 47 w 421"/>
                <a:gd name="T7" fmla="*/ 344 h 420"/>
                <a:gd name="T8" fmla="*/ 15 w 421"/>
                <a:gd name="T9" fmla="*/ 292 h 420"/>
                <a:gd name="T10" fmla="*/ 1 w 421"/>
                <a:gd name="T11" fmla="*/ 232 h 420"/>
                <a:gd name="T12" fmla="*/ 1 w 421"/>
                <a:gd name="T13" fmla="*/ 190 h 420"/>
                <a:gd name="T14" fmla="*/ 15 w 421"/>
                <a:gd name="T15" fmla="*/ 130 h 420"/>
                <a:gd name="T16" fmla="*/ 47 w 421"/>
                <a:gd name="T17" fmla="*/ 77 h 420"/>
                <a:gd name="T18" fmla="*/ 77 w 421"/>
                <a:gd name="T19" fmla="*/ 48 h 420"/>
                <a:gd name="T20" fmla="*/ 130 w 421"/>
                <a:gd name="T21" fmla="*/ 16 h 420"/>
                <a:gd name="T22" fmla="*/ 189 w 421"/>
                <a:gd name="T23" fmla="*/ 1 h 420"/>
                <a:gd name="T24" fmla="*/ 231 w 421"/>
                <a:gd name="T25" fmla="*/ 1 h 420"/>
                <a:gd name="T26" fmla="*/ 291 w 421"/>
                <a:gd name="T27" fmla="*/ 16 h 420"/>
                <a:gd name="T28" fmla="*/ 343 w 421"/>
                <a:gd name="T29" fmla="*/ 48 h 420"/>
                <a:gd name="T30" fmla="*/ 374 w 421"/>
                <a:gd name="T31" fmla="*/ 77 h 420"/>
                <a:gd name="T32" fmla="*/ 405 w 421"/>
                <a:gd name="T33" fmla="*/ 131 h 420"/>
                <a:gd name="T34" fmla="*/ 419 w 421"/>
                <a:gd name="T35" fmla="*/ 191 h 420"/>
                <a:gd name="T36" fmla="*/ 417 w 421"/>
                <a:gd name="T37" fmla="*/ 251 h 420"/>
                <a:gd name="T38" fmla="*/ 397 w 421"/>
                <a:gd name="T39" fmla="*/ 308 h 420"/>
                <a:gd name="T40" fmla="*/ 358 w 421"/>
                <a:gd name="T41" fmla="*/ 359 h 420"/>
                <a:gd name="T42" fmla="*/ 326 w 421"/>
                <a:gd name="T43" fmla="*/ 386 h 420"/>
                <a:gd name="T44" fmla="*/ 272 w 421"/>
                <a:gd name="T45" fmla="*/ 411 h 420"/>
                <a:gd name="T46" fmla="*/ 210 w 421"/>
                <a:gd name="T47" fmla="*/ 420 h 420"/>
                <a:gd name="T48" fmla="*/ 210 w 421"/>
                <a:gd name="T49" fmla="*/ 35 h 420"/>
                <a:gd name="T50" fmla="*/ 159 w 421"/>
                <a:gd name="T51" fmla="*/ 43 h 420"/>
                <a:gd name="T52" fmla="*/ 114 w 421"/>
                <a:gd name="T53" fmla="*/ 65 h 420"/>
                <a:gd name="T54" fmla="*/ 87 w 421"/>
                <a:gd name="T55" fmla="*/ 88 h 420"/>
                <a:gd name="T56" fmla="*/ 56 w 421"/>
                <a:gd name="T57" fmla="*/ 128 h 420"/>
                <a:gd name="T58" fmla="*/ 38 w 421"/>
                <a:gd name="T59" fmla="*/ 176 h 420"/>
                <a:gd name="T60" fmla="*/ 36 w 421"/>
                <a:gd name="T61" fmla="*/ 210 h 420"/>
                <a:gd name="T62" fmla="*/ 43 w 421"/>
                <a:gd name="T63" fmla="*/ 261 h 420"/>
                <a:gd name="T64" fmla="*/ 65 w 421"/>
                <a:gd name="T65" fmla="*/ 307 h 420"/>
                <a:gd name="T66" fmla="*/ 87 w 421"/>
                <a:gd name="T67" fmla="*/ 334 h 420"/>
                <a:gd name="T68" fmla="*/ 128 w 421"/>
                <a:gd name="T69" fmla="*/ 364 h 420"/>
                <a:gd name="T70" fmla="*/ 176 w 421"/>
                <a:gd name="T71" fmla="*/ 382 h 420"/>
                <a:gd name="T72" fmla="*/ 210 w 421"/>
                <a:gd name="T73" fmla="*/ 385 h 420"/>
                <a:gd name="T74" fmla="*/ 261 w 421"/>
                <a:gd name="T75" fmla="*/ 377 h 420"/>
                <a:gd name="T76" fmla="*/ 307 w 421"/>
                <a:gd name="T77" fmla="*/ 355 h 420"/>
                <a:gd name="T78" fmla="*/ 334 w 421"/>
                <a:gd name="T79" fmla="*/ 334 h 420"/>
                <a:gd name="T80" fmla="*/ 365 w 421"/>
                <a:gd name="T81" fmla="*/ 292 h 420"/>
                <a:gd name="T82" fmla="*/ 381 w 421"/>
                <a:gd name="T83" fmla="*/ 244 h 420"/>
                <a:gd name="T84" fmla="*/ 384 w 421"/>
                <a:gd name="T85" fmla="*/ 193 h 420"/>
                <a:gd name="T86" fmla="*/ 372 w 421"/>
                <a:gd name="T87" fmla="*/ 145 h 420"/>
                <a:gd name="T88" fmla="*/ 346 w 421"/>
                <a:gd name="T89" fmla="*/ 100 h 420"/>
                <a:gd name="T90" fmla="*/ 320 w 421"/>
                <a:gd name="T91" fmla="*/ 75 h 420"/>
                <a:gd name="T92" fmla="*/ 277 w 421"/>
                <a:gd name="T93" fmla="*/ 49 h 420"/>
                <a:gd name="T94" fmla="*/ 227 w 421"/>
                <a:gd name="T95" fmla="*/ 37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1" h="420">
                  <a:moveTo>
                    <a:pt x="210" y="420"/>
                  </a:moveTo>
                  <a:lnTo>
                    <a:pt x="210" y="420"/>
                  </a:lnTo>
                  <a:lnTo>
                    <a:pt x="189" y="419"/>
                  </a:lnTo>
                  <a:lnTo>
                    <a:pt x="168" y="417"/>
                  </a:lnTo>
                  <a:lnTo>
                    <a:pt x="149" y="411"/>
                  </a:lnTo>
                  <a:lnTo>
                    <a:pt x="130" y="405"/>
                  </a:lnTo>
                  <a:lnTo>
                    <a:pt x="111" y="396"/>
                  </a:lnTo>
                  <a:lnTo>
                    <a:pt x="93" y="386"/>
                  </a:lnTo>
                  <a:lnTo>
                    <a:pt x="77" y="373"/>
                  </a:lnTo>
                  <a:lnTo>
                    <a:pt x="61" y="359"/>
                  </a:lnTo>
                  <a:lnTo>
                    <a:pt x="61" y="359"/>
                  </a:lnTo>
                  <a:lnTo>
                    <a:pt x="47" y="344"/>
                  </a:lnTo>
                  <a:lnTo>
                    <a:pt x="35" y="327"/>
                  </a:lnTo>
                  <a:lnTo>
                    <a:pt x="24" y="309"/>
                  </a:lnTo>
                  <a:lnTo>
                    <a:pt x="15" y="292"/>
                  </a:lnTo>
                  <a:lnTo>
                    <a:pt x="9" y="271"/>
                  </a:lnTo>
                  <a:lnTo>
                    <a:pt x="4" y="252"/>
                  </a:lnTo>
                  <a:lnTo>
                    <a:pt x="1" y="23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" y="190"/>
                  </a:lnTo>
                  <a:lnTo>
                    <a:pt x="4" y="169"/>
                  </a:lnTo>
                  <a:lnTo>
                    <a:pt x="9" y="149"/>
                  </a:lnTo>
                  <a:lnTo>
                    <a:pt x="15" y="130"/>
                  </a:lnTo>
                  <a:lnTo>
                    <a:pt x="24" y="112"/>
                  </a:lnTo>
                  <a:lnTo>
                    <a:pt x="35" y="94"/>
                  </a:lnTo>
                  <a:lnTo>
                    <a:pt x="47" y="77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77" y="48"/>
                  </a:lnTo>
                  <a:lnTo>
                    <a:pt x="93" y="35"/>
                  </a:lnTo>
                  <a:lnTo>
                    <a:pt x="111" y="25"/>
                  </a:lnTo>
                  <a:lnTo>
                    <a:pt x="130" y="16"/>
                  </a:lnTo>
                  <a:lnTo>
                    <a:pt x="149" y="10"/>
                  </a:lnTo>
                  <a:lnTo>
                    <a:pt x="168" y="5"/>
                  </a:lnTo>
                  <a:lnTo>
                    <a:pt x="189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31" y="1"/>
                  </a:lnTo>
                  <a:lnTo>
                    <a:pt x="251" y="5"/>
                  </a:lnTo>
                  <a:lnTo>
                    <a:pt x="272" y="10"/>
                  </a:lnTo>
                  <a:lnTo>
                    <a:pt x="291" y="16"/>
                  </a:lnTo>
                  <a:lnTo>
                    <a:pt x="309" y="25"/>
                  </a:lnTo>
                  <a:lnTo>
                    <a:pt x="326" y="35"/>
                  </a:lnTo>
                  <a:lnTo>
                    <a:pt x="343" y="48"/>
                  </a:lnTo>
                  <a:lnTo>
                    <a:pt x="358" y="62"/>
                  </a:lnTo>
                  <a:lnTo>
                    <a:pt x="358" y="62"/>
                  </a:lnTo>
                  <a:lnTo>
                    <a:pt x="374" y="77"/>
                  </a:lnTo>
                  <a:lnTo>
                    <a:pt x="385" y="95"/>
                  </a:lnTo>
                  <a:lnTo>
                    <a:pt x="397" y="113"/>
                  </a:lnTo>
                  <a:lnTo>
                    <a:pt x="405" y="131"/>
                  </a:lnTo>
                  <a:lnTo>
                    <a:pt x="412" y="150"/>
                  </a:lnTo>
                  <a:lnTo>
                    <a:pt x="417" y="171"/>
                  </a:lnTo>
                  <a:lnTo>
                    <a:pt x="419" y="191"/>
                  </a:lnTo>
                  <a:lnTo>
                    <a:pt x="421" y="210"/>
                  </a:lnTo>
                  <a:lnTo>
                    <a:pt x="419" y="230"/>
                  </a:lnTo>
                  <a:lnTo>
                    <a:pt x="417" y="251"/>
                  </a:lnTo>
                  <a:lnTo>
                    <a:pt x="412" y="270"/>
                  </a:lnTo>
                  <a:lnTo>
                    <a:pt x="405" y="289"/>
                  </a:lnTo>
                  <a:lnTo>
                    <a:pt x="397" y="308"/>
                  </a:lnTo>
                  <a:lnTo>
                    <a:pt x="385" y="326"/>
                  </a:lnTo>
                  <a:lnTo>
                    <a:pt x="374" y="343"/>
                  </a:lnTo>
                  <a:lnTo>
                    <a:pt x="358" y="359"/>
                  </a:lnTo>
                  <a:lnTo>
                    <a:pt x="358" y="359"/>
                  </a:lnTo>
                  <a:lnTo>
                    <a:pt x="343" y="373"/>
                  </a:lnTo>
                  <a:lnTo>
                    <a:pt x="326" y="386"/>
                  </a:lnTo>
                  <a:lnTo>
                    <a:pt x="309" y="396"/>
                  </a:lnTo>
                  <a:lnTo>
                    <a:pt x="291" y="405"/>
                  </a:lnTo>
                  <a:lnTo>
                    <a:pt x="272" y="411"/>
                  </a:lnTo>
                  <a:lnTo>
                    <a:pt x="251" y="417"/>
                  </a:lnTo>
                  <a:lnTo>
                    <a:pt x="231" y="419"/>
                  </a:lnTo>
                  <a:lnTo>
                    <a:pt x="210" y="420"/>
                  </a:lnTo>
                  <a:lnTo>
                    <a:pt x="210" y="420"/>
                  </a:lnTo>
                  <a:close/>
                  <a:moveTo>
                    <a:pt x="210" y="35"/>
                  </a:moveTo>
                  <a:lnTo>
                    <a:pt x="210" y="35"/>
                  </a:lnTo>
                  <a:lnTo>
                    <a:pt x="193" y="37"/>
                  </a:lnTo>
                  <a:lnTo>
                    <a:pt x="176" y="39"/>
                  </a:lnTo>
                  <a:lnTo>
                    <a:pt x="159" y="43"/>
                  </a:lnTo>
                  <a:lnTo>
                    <a:pt x="143" y="49"/>
                  </a:lnTo>
                  <a:lnTo>
                    <a:pt x="128" y="56"/>
                  </a:lnTo>
                  <a:lnTo>
                    <a:pt x="114" y="65"/>
                  </a:lnTo>
                  <a:lnTo>
                    <a:pt x="100" y="75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75" y="100"/>
                  </a:lnTo>
                  <a:lnTo>
                    <a:pt x="65" y="113"/>
                  </a:lnTo>
                  <a:lnTo>
                    <a:pt x="56" y="128"/>
                  </a:lnTo>
                  <a:lnTo>
                    <a:pt x="49" y="144"/>
                  </a:lnTo>
                  <a:lnTo>
                    <a:pt x="43" y="159"/>
                  </a:lnTo>
                  <a:lnTo>
                    <a:pt x="38" y="176"/>
                  </a:lnTo>
                  <a:lnTo>
                    <a:pt x="36" y="193"/>
                  </a:lnTo>
                  <a:lnTo>
                    <a:pt x="36" y="210"/>
                  </a:lnTo>
                  <a:lnTo>
                    <a:pt x="36" y="210"/>
                  </a:lnTo>
                  <a:lnTo>
                    <a:pt x="36" y="228"/>
                  </a:lnTo>
                  <a:lnTo>
                    <a:pt x="38" y="244"/>
                  </a:lnTo>
                  <a:lnTo>
                    <a:pt x="43" y="261"/>
                  </a:lnTo>
                  <a:lnTo>
                    <a:pt x="49" y="278"/>
                  </a:lnTo>
                  <a:lnTo>
                    <a:pt x="56" y="293"/>
                  </a:lnTo>
                  <a:lnTo>
                    <a:pt x="65" y="307"/>
                  </a:lnTo>
                  <a:lnTo>
                    <a:pt x="75" y="321"/>
                  </a:lnTo>
                  <a:lnTo>
                    <a:pt x="87" y="334"/>
                  </a:lnTo>
                  <a:lnTo>
                    <a:pt x="87" y="334"/>
                  </a:lnTo>
                  <a:lnTo>
                    <a:pt x="100" y="345"/>
                  </a:lnTo>
                  <a:lnTo>
                    <a:pt x="114" y="355"/>
                  </a:lnTo>
                  <a:lnTo>
                    <a:pt x="128" y="364"/>
                  </a:lnTo>
                  <a:lnTo>
                    <a:pt x="143" y="372"/>
                  </a:lnTo>
                  <a:lnTo>
                    <a:pt x="159" y="377"/>
                  </a:lnTo>
                  <a:lnTo>
                    <a:pt x="176" y="382"/>
                  </a:lnTo>
                  <a:lnTo>
                    <a:pt x="193" y="385"/>
                  </a:lnTo>
                  <a:lnTo>
                    <a:pt x="210" y="385"/>
                  </a:lnTo>
                  <a:lnTo>
                    <a:pt x="210" y="385"/>
                  </a:lnTo>
                  <a:lnTo>
                    <a:pt x="227" y="385"/>
                  </a:lnTo>
                  <a:lnTo>
                    <a:pt x="245" y="382"/>
                  </a:lnTo>
                  <a:lnTo>
                    <a:pt x="261" y="377"/>
                  </a:lnTo>
                  <a:lnTo>
                    <a:pt x="277" y="372"/>
                  </a:lnTo>
                  <a:lnTo>
                    <a:pt x="292" y="364"/>
                  </a:lnTo>
                  <a:lnTo>
                    <a:pt x="307" y="355"/>
                  </a:lnTo>
                  <a:lnTo>
                    <a:pt x="320" y="345"/>
                  </a:lnTo>
                  <a:lnTo>
                    <a:pt x="334" y="334"/>
                  </a:lnTo>
                  <a:lnTo>
                    <a:pt x="334" y="334"/>
                  </a:lnTo>
                  <a:lnTo>
                    <a:pt x="346" y="321"/>
                  </a:lnTo>
                  <a:lnTo>
                    <a:pt x="356" y="307"/>
                  </a:lnTo>
                  <a:lnTo>
                    <a:pt x="365" y="292"/>
                  </a:lnTo>
                  <a:lnTo>
                    <a:pt x="372" y="276"/>
                  </a:lnTo>
                  <a:lnTo>
                    <a:pt x="377" y="260"/>
                  </a:lnTo>
                  <a:lnTo>
                    <a:pt x="381" y="244"/>
                  </a:lnTo>
                  <a:lnTo>
                    <a:pt x="384" y="228"/>
                  </a:lnTo>
                  <a:lnTo>
                    <a:pt x="385" y="210"/>
                  </a:lnTo>
                  <a:lnTo>
                    <a:pt x="384" y="193"/>
                  </a:lnTo>
                  <a:lnTo>
                    <a:pt x="381" y="177"/>
                  </a:lnTo>
                  <a:lnTo>
                    <a:pt x="377" y="160"/>
                  </a:lnTo>
                  <a:lnTo>
                    <a:pt x="372" y="145"/>
                  </a:lnTo>
                  <a:lnTo>
                    <a:pt x="365" y="130"/>
                  </a:lnTo>
                  <a:lnTo>
                    <a:pt x="356" y="114"/>
                  </a:lnTo>
                  <a:lnTo>
                    <a:pt x="346" y="100"/>
                  </a:lnTo>
                  <a:lnTo>
                    <a:pt x="334" y="88"/>
                  </a:lnTo>
                  <a:lnTo>
                    <a:pt x="334" y="88"/>
                  </a:lnTo>
                  <a:lnTo>
                    <a:pt x="320" y="75"/>
                  </a:lnTo>
                  <a:lnTo>
                    <a:pt x="307" y="65"/>
                  </a:lnTo>
                  <a:lnTo>
                    <a:pt x="292" y="56"/>
                  </a:lnTo>
                  <a:lnTo>
                    <a:pt x="277" y="49"/>
                  </a:lnTo>
                  <a:lnTo>
                    <a:pt x="261" y="43"/>
                  </a:lnTo>
                  <a:lnTo>
                    <a:pt x="245" y="39"/>
                  </a:lnTo>
                  <a:lnTo>
                    <a:pt x="227" y="37"/>
                  </a:lnTo>
                  <a:lnTo>
                    <a:pt x="210" y="35"/>
                  </a:lnTo>
                  <a:lnTo>
                    <a:pt x="210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0" name="Freeform 162"/>
            <p:cNvSpPr/>
            <p:nvPr/>
          </p:nvSpPr>
          <p:spPr bwMode="auto">
            <a:xfrm>
              <a:off x="6718301" y="7375018"/>
              <a:ext cx="31750" cy="33338"/>
            </a:xfrm>
            <a:custGeom>
              <a:avLst/>
              <a:gdLst>
                <a:gd name="T0" fmla="*/ 21 w 39"/>
                <a:gd name="T1" fmla="*/ 42 h 42"/>
                <a:gd name="T2" fmla="*/ 21 w 39"/>
                <a:gd name="T3" fmla="*/ 42 h 42"/>
                <a:gd name="T4" fmla="*/ 17 w 39"/>
                <a:gd name="T5" fmla="*/ 42 h 42"/>
                <a:gd name="T6" fmla="*/ 14 w 39"/>
                <a:gd name="T7" fmla="*/ 40 h 42"/>
                <a:gd name="T8" fmla="*/ 10 w 39"/>
                <a:gd name="T9" fmla="*/ 38 h 42"/>
                <a:gd name="T10" fmla="*/ 7 w 39"/>
                <a:gd name="T11" fmla="*/ 34 h 42"/>
                <a:gd name="T12" fmla="*/ 7 w 39"/>
                <a:gd name="T13" fmla="*/ 34 h 42"/>
                <a:gd name="T14" fmla="*/ 3 w 39"/>
                <a:gd name="T15" fmla="*/ 29 h 42"/>
                <a:gd name="T16" fmla="*/ 3 w 39"/>
                <a:gd name="T17" fmla="*/ 29 h 42"/>
                <a:gd name="T18" fmla="*/ 0 w 39"/>
                <a:gd name="T19" fmla="*/ 23 h 42"/>
                <a:gd name="T20" fmla="*/ 0 w 39"/>
                <a:gd name="T21" fmla="*/ 17 h 42"/>
                <a:gd name="T22" fmla="*/ 1 w 39"/>
                <a:gd name="T23" fmla="*/ 10 h 42"/>
                <a:gd name="T24" fmla="*/ 6 w 39"/>
                <a:gd name="T25" fmla="*/ 4 h 42"/>
                <a:gd name="T26" fmla="*/ 6 w 39"/>
                <a:gd name="T27" fmla="*/ 4 h 42"/>
                <a:gd name="T28" fmla="*/ 12 w 39"/>
                <a:gd name="T29" fmla="*/ 1 h 42"/>
                <a:gd name="T30" fmla="*/ 19 w 39"/>
                <a:gd name="T31" fmla="*/ 0 h 42"/>
                <a:gd name="T32" fmla="*/ 25 w 39"/>
                <a:gd name="T33" fmla="*/ 3 h 42"/>
                <a:gd name="T34" fmla="*/ 30 w 39"/>
                <a:gd name="T35" fmla="*/ 6 h 42"/>
                <a:gd name="T36" fmla="*/ 30 w 39"/>
                <a:gd name="T37" fmla="*/ 6 h 42"/>
                <a:gd name="T38" fmla="*/ 36 w 39"/>
                <a:gd name="T39" fmla="*/ 14 h 42"/>
                <a:gd name="T40" fmla="*/ 36 w 39"/>
                <a:gd name="T41" fmla="*/ 14 h 42"/>
                <a:gd name="T42" fmla="*/ 39 w 39"/>
                <a:gd name="T43" fmla="*/ 20 h 42"/>
                <a:gd name="T44" fmla="*/ 39 w 39"/>
                <a:gd name="T45" fmla="*/ 27 h 42"/>
                <a:gd name="T46" fmla="*/ 36 w 39"/>
                <a:gd name="T47" fmla="*/ 33 h 42"/>
                <a:gd name="T48" fmla="*/ 33 w 39"/>
                <a:gd name="T49" fmla="*/ 38 h 42"/>
                <a:gd name="T50" fmla="*/ 33 w 39"/>
                <a:gd name="T51" fmla="*/ 38 h 42"/>
                <a:gd name="T52" fmla="*/ 28 w 39"/>
                <a:gd name="T53" fmla="*/ 41 h 42"/>
                <a:gd name="T54" fmla="*/ 21 w 39"/>
                <a:gd name="T55" fmla="*/ 42 h 42"/>
                <a:gd name="T56" fmla="*/ 21 w 39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2">
                  <a:moveTo>
                    <a:pt x="21" y="42"/>
                  </a:moveTo>
                  <a:lnTo>
                    <a:pt x="21" y="42"/>
                  </a:lnTo>
                  <a:lnTo>
                    <a:pt x="17" y="42"/>
                  </a:lnTo>
                  <a:lnTo>
                    <a:pt x="14" y="40"/>
                  </a:lnTo>
                  <a:lnTo>
                    <a:pt x="10" y="38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25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9" y="20"/>
                  </a:lnTo>
                  <a:lnTo>
                    <a:pt x="39" y="27"/>
                  </a:lnTo>
                  <a:lnTo>
                    <a:pt x="36" y="33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28" y="41"/>
                  </a:lnTo>
                  <a:lnTo>
                    <a:pt x="21" y="42"/>
                  </a:lnTo>
                  <a:lnTo>
                    <a:pt x="21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1" name="Freeform 163"/>
            <p:cNvSpPr>
              <a:spLocks noEditPoints="1"/>
            </p:cNvSpPr>
            <p:nvPr/>
          </p:nvSpPr>
          <p:spPr bwMode="auto">
            <a:xfrm>
              <a:off x="6740526" y="7414706"/>
              <a:ext cx="41275" cy="187325"/>
            </a:xfrm>
            <a:custGeom>
              <a:avLst/>
              <a:gdLst>
                <a:gd name="T0" fmla="*/ 17 w 52"/>
                <a:gd name="T1" fmla="*/ 236 h 236"/>
                <a:gd name="T2" fmla="*/ 10 w 52"/>
                <a:gd name="T3" fmla="*/ 234 h 236"/>
                <a:gd name="T4" fmla="*/ 1 w 52"/>
                <a:gd name="T5" fmla="*/ 225 h 236"/>
                <a:gd name="T6" fmla="*/ 1 w 52"/>
                <a:gd name="T7" fmla="*/ 211 h 236"/>
                <a:gd name="T8" fmla="*/ 5 w 52"/>
                <a:gd name="T9" fmla="*/ 199 h 236"/>
                <a:gd name="T10" fmla="*/ 8 w 52"/>
                <a:gd name="T11" fmla="*/ 192 h 236"/>
                <a:gd name="T12" fmla="*/ 20 w 52"/>
                <a:gd name="T13" fmla="*/ 186 h 236"/>
                <a:gd name="T14" fmla="*/ 28 w 52"/>
                <a:gd name="T15" fmla="*/ 187 h 236"/>
                <a:gd name="T16" fmla="*/ 38 w 52"/>
                <a:gd name="T17" fmla="*/ 196 h 236"/>
                <a:gd name="T18" fmla="*/ 39 w 52"/>
                <a:gd name="T19" fmla="*/ 210 h 236"/>
                <a:gd name="T20" fmla="*/ 34 w 52"/>
                <a:gd name="T21" fmla="*/ 224 h 236"/>
                <a:gd name="T22" fmla="*/ 30 w 52"/>
                <a:gd name="T23" fmla="*/ 229 h 236"/>
                <a:gd name="T24" fmla="*/ 22 w 52"/>
                <a:gd name="T25" fmla="*/ 236 h 236"/>
                <a:gd name="T26" fmla="*/ 17 w 52"/>
                <a:gd name="T27" fmla="*/ 236 h 236"/>
                <a:gd name="T28" fmla="*/ 33 w 52"/>
                <a:gd name="T29" fmla="*/ 174 h 236"/>
                <a:gd name="T30" fmla="*/ 30 w 52"/>
                <a:gd name="T31" fmla="*/ 174 h 236"/>
                <a:gd name="T32" fmla="*/ 19 w 52"/>
                <a:gd name="T33" fmla="*/ 167 h 236"/>
                <a:gd name="T34" fmla="*/ 15 w 52"/>
                <a:gd name="T35" fmla="*/ 154 h 236"/>
                <a:gd name="T36" fmla="*/ 16 w 52"/>
                <a:gd name="T37" fmla="*/ 140 h 236"/>
                <a:gd name="T38" fmla="*/ 17 w 52"/>
                <a:gd name="T39" fmla="*/ 134 h 236"/>
                <a:gd name="T40" fmla="*/ 28 w 52"/>
                <a:gd name="T41" fmla="*/ 125 h 236"/>
                <a:gd name="T42" fmla="*/ 35 w 52"/>
                <a:gd name="T43" fmla="*/ 125 h 236"/>
                <a:gd name="T44" fmla="*/ 47 w 52"/>
                <a:gd name="T45" fmla="*/ 130 h 236"/>
                <a:gd name="T46" fmla="*/ 52 w 52"/>
                <a:gd name="T47" fmla="*/ 144 h 236"/>
                <a:gd name="T48" fmla="*/ 49 w 52"/>
                <a:gd name="T49" fmla="*/ 159 h 236"/>
                <a:gd name="T50" fmla="*/ 48 w 52"/>
                <a:gd name="T51" fmla="*/ 166 h 236"/>
                <a:gd name="T52" fmla="*/ 39 w 52"/>
                <a:gd name="T53" fmla="*/ 173 h 236"/>
                <a:gd name="T54" fmla="*/ 33 w 52"/>
                <a:gd name="T55" fmla="*/ 174 h 236"/>
                <a:gd name="T56" fmla="*/ 34 w 52"/>
                <a:gd name="T57" fmla="*/ 111 h 236"/>
                <a:gd name="T58" fmla="*/ 21 w 52"/>
                <a:gd name="T59" fmla="*/ 106 h 236"/>
                <a:gd name="T60" fmla="*/ 16 w 52"/>
                <a:gd name="T61" fmla="*/ 94 h 236"/>
                <a:gd name="T62" fmla="*/ 15 w 52"/>
                <a:gd name="T63" fmla="*/ 81 h 236"/>
                <a:gd name="T64" fmla="*/ 15 w 52"/>
                <a:gd name="T65" fmla="*/ 74 h 236"/>
                <a:gd name="T66" fmla="*/ 24 w 52"/>
                <a:gd name="T67" fmla="*/ 64 h 236"/>
                <a:gd name="T68" fmla="*/ 30 w 52"/>
                <a:gd name="T69" fmla="*/ 61 h 236"/>
                <a:gd name="T70" fmla="*/ 43 w 52"/>
                <a:gd name="T71" fmla="*/ 65 h 236"/>
                <a:gd name="T72" fmla="*/ 49 w 52"/>
                <a:gd name="T73" fmla="*/ 76 h 236"/>
                <a:gd name="T74" fmla="*/ 52 w 52"/>
                <a:gd name="T75" fmla="*/ 92 h 236"/>
                <a:gd name="T76" fmla="*/ 51 w 52"/>
                <a:gd name="T77" fmla="*/ 99 h 236"/>
                <a:gd name="T78" fmla="*/ 42 w 52"/>
                <a:gd name="T79" fmla="*/ 109 h 236"/>
                <a:gd name="T80" fmla="*/ 35 w 52"/>
                <a:gd name="T81" fmla="*/ 111 h 236"/>
                <a:gd name="T82" fmla="*/ 34 w 52"/>
                <a:gd name="T83" fmla="*/ 111 h 236"/>
                <a:gd name="T84" fmla="*/ 21 w 52"/>
                <a:gd name="T85" fmla="*/ 48 h 236"/>
                <a:gd name="T86" fmla="*/ 11 w 52"/>
                <a:gd name="T87" fmla="*/ 46 h 236"/>
                <a:gd name="T88" fmla="*/ 5 w 52"/>
                <a:gd name="T89" fmla="*/ 37 h 236"/>
                <a:gd name="T90" fmla="*/ 1 w 52"/>
                <a:gd name="T91" fmla="*/ 24 h 236"/>
                <a:gd name="T92" fmla="*/ 0 w 52"/>
                <a:gd name="T93" fmla="*/ 16 h 236"/>
                <a:gd name="T94" fmla="*/ 5 w 52"/>
                <a:gd name="T95" fmla="*/ 4 h 236"/>
                <a:gd name="T96" fmla="*/ 10 w 52"/>
                <a:gd name="T97" fmla="*/ 0 h 236"/>
                <a:gd name="T98" fmla="*/ 24 w 52"/>
                <a:gd name="T99" fmla="*/ 1 h 236"/>
                <a:gd name="T100" fmla="*/ 34 w 52"/>
                <a:gd name="T101" fmla="*/ 10 h 236"/>
                <a:gd name="T102" fmla="*/ 39 w 52"/>
                <a:gd name="T103" fmla="*/ 25 h 236"/>
                <a:gd name="T104" fmla="*/ 39 w 52"/>
                <a:gd name="T105" fmla="*/ 33 h 236"/>
                <a:gd name="T106" fmla="*/ 33 w 52"/>
                <a:gd name="T107" fmla="*/ 44 h 236"/>
                <a:gd name="T108" fmla="*/ 28 w 52"/>
                <a:gd name="T109" fmla="*/ 48 h 236"/>
                <a:gd name="T110" fmla="*/ 21 w 52"/>
                <a:gd name="T111" fmla="*/ 4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236">
                  <a:moveTo>
                    <a:pt x="17" y="236"/>
                  </a:moveTo>
                  <a:lnTo>
                    <a:pt x="17" y="236"/>
                  </a:lnTo>
                  <a:lnTo>
                    <a:pt x="10" y="234"/>
                  </a:lnTo>
                  <a:lnTo>
                    <a:pt x="10" y="234"/>
                  </a:lnTo>
                  <a:lnTo>
                    <a:pt x="5" y="231"/>
                  </a:lnTo>
                  <a:lnTo>
                    <a:pt x="1" y="225"/>
                  </a:lnTo>
                  <a:lnTo>
                    <a:pt x="0" y="219"/>
                  </a:lnTo>
                  <a:lnTo>
                    <a:pt x="1" y="211"/>
                  </a:lnTo>
                  <a:lnTo>
                    <a:pt x="1" y="21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8" y="192"/>
                  </a:lnTo>
                  <a:lnTo>
                    <a:pt x="14" y="188"/>
                  </a:lnTo>
                  <a:lnTo>
                    <a:pt x="20" y="186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34" y="191"/>
                  </a:lnTo>
                  <a:lnTo>
                    <a:pt x="38" y="196"/>
                  </a:lnTo>
                  <a:lnTo>
                    <a:pt x="39" y="202"/>
                  </a:lnTo>
                  <a:lnTo>
                    <a:pt x="39" y="210"/>
                  </a:lnTo>
                  <a:lnTo>
                    <a:pt x="39" y="210"/>
                  </a:lnTo>
                  <a:lnTo>
                    <a:pt x="34" y="224"/>
                  </a:lnTo>
                  <a:lnTo>
                    <a:pt x="34" y="224"/>
                  </a:lnTo>
                  <a:lnTo>
                    <a:pt x="30" y="229"/>
                  </a:lnTo>
                  <a:lnTo>
                    <a:pt x="26" y="233"/>
                  </a:lnTo>
                  <a:lnTo>
                    <a:pt x="22" y="236"/>
                  </a:lnTo>
                  <a:lnTo>
                    <a:pt x="17" y="236"/>
                  </a:lnTo>
                  <a:lnTo>
                    <a:pt x="17" y="236"/>
                  </a:lnTo>
                  <a:close/>
                  <a:moveTo>
                    <a:pt x="33" y="174"/>
                  </a:moveTo>
                  <a:lnTo>
                    <a:pt x="33" y="174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4" y="172"/>
                  </a:lnTo>
                  <a:lnTo>
                    <a:pt x="19" y="167"/>
                  </a:lnTo>
                  <a:lnTo>
                    <a:pt x="15" y="162"/>
                  </a:lnTo>
                  <a:lnTo>
                    <a:pt x="15" y="154"/>
                  </a:lnTo>
                  <a:lnTo>
                    <a:pt x="15" y="154"/>
                  </a:lnTo>
                  <a:lnTo>
                    <a:pt x="16" y="140"/>
                  </a:lnTo>
                  <a:lnTo>
                    <a:pt x="16" y="140"/>
                  </a:lnTo>
                  <a:lnTo>
                    <a:pt x="17" y="134"/>
                  </a:lnTo>
                  <a:lnTo>
                    <a:pt x="22" y="129"/>
                  </a:lnTo>
                  <a:lnTo>
                    <a:pt x="28" y="125"/>
                  </a:lnTo>
                  <a:lnTo>
                    <a:pt x="35" y="125"/>
                  </a:lnTo>
                  <a:lnTo>
                    <a:pt x="35" y="125"/>
                  </a:lnTo>
                  <a:lnTo>
                    <a:pt x="42" y="126"/>
                  </a:lnTo>
                  <a:lnTo>
                    <a:pt x="47" y="130"/>
                  </a:lnTo>
                  <a:lnTo>
                    <a:pt x="51" y="136"/>
                  </a:lnTo>
                  <a:lnTo>
                    <a:pt x="52" y="144"/>
                  </a:lnTo>
                  <a:lnTo>
                    <a:pt x="52" y="144"/>
                  </a:lnTo>
                  <a:lnTo>
                    <a:pt x="49" y="159"/>
                  </a:lnTo>
                  <a:lnTo>
                    <a:pt x="49" y="159"/>
                  </a:lnTo>
                  <a:lnTo>
                    <a:pt x="48" y="166"/>
                  </a:lnTo>
                  <a:lnTo>
                    <a:pt x="44" y="169"/>
                  </a:lnTo>
                  <a:lnTo>
                    <a:pt x="39" y="173"/>
                  </a:lnTo>
                  <a:lnTo>
                    <a:pt x="33" y="174"/>
                  </a:lnTo>
                  <a:lnTo>
                    <a:pt x="33" y="174"/>
                  </a:lnTo>
                  <a:close/>
                  <a:moveTo>
                    <a:pt x="34" y="111"/>
                  </a:moveTo>
                  <a:lnTo>
                    <a:pt x="34" y="111"/>
                  </a:lnTo>
                  <a:lnTo>
                    <a:pt x="28" y="109"/>
                  </a:lnTo>
                  <a:lnTo>
                    <a:pt x="21" y="106"/>
                  </a:lnTo>
                  <a:lnTo>
                    <a:pt x="17" y="100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5" y="74"/>
                  </a:lnTo>
                  <a:lnTo>
                    <a:pt x="17" y="67"/>
                  </a:lnTo>
                  <a:lnTo>
                    <a:pt x="24" y="64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37" y="61"/>
                  </a:lnTo>
                  <a:lnTo>
                    <a:pt x="43" y="65"/>
                  </a:lnTo>
                  <a:lnTo>
                    <a:pt x="48" y="70"/>
                  </a:lnTo>
                  <a:lnTo>
                    <a:pt x="49" y="76"/>
                  </a:lnTo>
                  <a:lnTo>
                    <a:pt x="49" y="76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1" y="99"/>
                  </a:lnTo>
                  <a:lnTo>
                    <a:pt x="47" y="104"/>
                  </a:lnTo>
                  <a:lnTo>
                    <a:pt x="42" y="109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34" y="111"/>
                  </a:lnTo>
                  <a:lnTo>
                    <a:pt x="34" y="111"/>
                  </a:lnTo>
                  <a:close/>
                  <a:moveTo>
                    <a:pt x="21" y="48"/>
                  </a:moveTo>
                  <a:lnTo>
                    <a:pt x="21" y="48"/>
                  </a:lnTo>
                  <a:lnTo>
                    <a:pt x="16" y="48"/>
                  </a:lnTo>
                  <a:lnTo>
                    <a:pt x="11" y="46"/>
                  </a:lnTo>
                  <a:lnTo>
                    <a:pt x="7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5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30" y="5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33"/>
                  </a:lnTo>
                  <a:lnTo>
                    <a:pt x="38" y="39"/>
                  </a:lnTo>
                  <a:lnTo>
                    <a:pt x="33" y="44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1" y="48"/>
                  </a:lnTo>
                  <a:lnTo>
                    <a:pt x="21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2" name="Freeform 164"/>
            <p:cNvSpPr/>
            <p:nvPr/>
          </p:nvSpPr>
          <p:spPr bwMode="auto">
            <a:xfrm>
              <a:off x="6718301" y="7608381"/>
              <a:ext cx="31750" cy="33338"/>
            </a:xfrm>
            <a:custGeom>
              <a:avLst/>
              <a:gdLst>
                <a:gd name="T0" fmla="*/ 17 w 39"/>
                <a:gd name="T1" fmla="*/ 42 h 42"/>
                <a:gd name="T2" fmla="*/ 17 w 39"/>
                <a:gd name="T3" fmla="*/ 42 h 42"/>
                <a:gd name="T4" fmla="*/ 11 w 39"/>
                <a:gd name="T5" fmla="*/ 41 h 42"/>
                <a:gd name="T6" fmla="*/ 6 w 39"/>
                <a:gd name="T7" fmla="*/ 37 h 42"/>
                <a:gd name="T8" fmla="*/ 6 w 39"/>
                <a:gd name="T9" fmla="*/ 37 h 42"/>
                <a:gd name="T10" fmla="*/ 1 w 39"/>
                <a:gd name="T11" fmla="*/ 32 h 42"/>
                <a:gd name="T12" fmla="*/ 0 w 39"/>
                <a:gd name="T13" fmla="*/ 26 h 42"/>
                <a:gd name="T14" fmla="*/ 0 w 39"/>
                <a:gd name="T15" fmla="*/ 18 h 42"/>
                <a:gd name="T16" fmla="*/ 3 w 39"/>
                <a:gd name="T17" fmla="*/ 13 h 42"/>
                <a:gd name="T18" fmla="*/ 3 w 39"/>
                <a:gd name="T19" fmla="*/ 13 h 42"/>
                <a:gd name="T20" fmla="*/ 7 w 39"/>
                <a:gd name="T21" fmla="*/ 7 h 42"/>
                <a:gd name="T22" fmla="*/ 7 w 39"/>
                <a:gd name="T23" fmla="*/ 7 h 42"/>
                <a:gd name="T24" fmla="*/ 12 w 39"/>
                <a:gd name="T25" fmla="*/ 3 h 42"/>
                <a:gd name="T26" fmla="*/ 19 w 39"/>
                <a:gd name="T27" fmla="*/ 0 h 42"/>
                <a:gd name="T28" fmla="*/ 26 w 39"/>
                <a:gd name="T29" fmla="*/ 0 h 42"/>
                <a:gd name="T30" fmla="*/ 33 w 39"/>
                <a:gd name="T31" fmla="*/ 4 h 42"/>
                <a:gd name="T32" fmla="*/ 33 w 39"/>
                <a:gd name="T33" fmla="*/ 4 h 42"/>
                <a:gd name="T34" fmla="*/ 36 w 39"/>
                <a:gd name="T35" fmla="*/ 9 h 42"/>
                <a:gd name="T36" fmla="*/ 39 w 39"/>
                <a:gd name="T37" fmla="*/ 16 h 42"/>
                <a:gd name="T38" fmla="*/ 39 w 39"/>
                <a:gd name="T39" fmla="*/ 22 h 42"/>
                <a:gd name="T40" fmla="*/ 36 w 39"/>
                <a:gd name="T41" fmla="*/ 28 h 42"/>
                <a:gd name="T42" fmla="*/ 36 w 39"/>
                <a:gd name="T43" fmla="*/ 28 h 42"/>
                <a:gd name="T44" fmla="*/ 30 w 39"/>
                <a:gd name="T45" fmla="*/ 36 h 42"/>
                <a:gd name="T46" fmla="*/ 30 w 39"/>
                <a:gd name="T47" fmla="*/ 36 h 42"/>
                <a:gd name="T48" fmla="*/ 28 w 39"/>
                <a:gd name="T49" fmla="*/ 39 h 42"/>
                <a:gd name="T50" fmla="*/ 24 w 39"/>
                <a:gd name="T51" fmla="*/ 40 h 42"/>
                <a:gd name="T52" fmla="*/ 21 w 39"/>
                <a:gd name="T53" fmla="*/ 41 h 42"/>
                <a:gd name="T54" fmla="*/ 17 w 39"/>
                <a:gd name="T55" fmla="*/ 42 h 42"/>
                <a:gd name="T56" fmla="*/ 17 w 39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2">
                  <a:moveTo>
                    <a:pt x="17" y="42"/>
                  </a:moveTo>
                  <a:lnTo>
                    <a:pt x="17" y="42"/>
                  </a:lnTo>
                  <a:lnTo>
                    <a:pt x="11" y="41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6" y="9"/>
                  </a:lnTo>
                  <a:lnTo>
                    <a:pt x="39" y="16"/>
                  </a:lnTo>
                  <a:lnTo>
                    <a:pt x="39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8" y="39"/>
                  </a:lnTo>
                  <a:lnTo>
                    <a:pt x="24" y="40"/>
                  </a:lnTo>
                  <a:lnTo>
                    <a:pt x="21" y="41"/>
                  </a:lnTo>
                  <a:lnTo>
                    <a:pt x="17" y="42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3" name="Freeform 165"/>
            <p:cNvSpPr/>
            <p:nvPr/>
          </p:nvSpPr>
          <p:spPr bwMode="auto">
            <a:xfrm>
              <a:off x="6905626" y="7375018"/>
              <a:ext cx="33338" cy="33338"/>
            </a:xfrm>
            <a:custGeom>
              <a:avLst/>
              <a:gdLst>
                <a:gd name="T0" fmla="*/ 17 w 40"/>
                <a:gd name="T1" fmla="*/ 42 h 42"/>
                <a:gd name="T2" fmla="*/ 17 w 40"/>
                <a:gd name="T3" fmla="*/ 42 h 42"/>
                <a:gd name="T4" fmla="*/ 12 w 40"/>
                <a:gd name="T5" fmla="*/ 41 h 42"/>
                <a:gd name="T6" fmla="*/ 7 w 40"/>
                <a:gd name="T7" fmla="*/ 38 h 42"/>
                <a:gd name="T8" fmla="*/ 7 w 40"/>
                <a:gd name="T9" fmla="*/ 38 h 42"/>
                <a:gd name="T10" fmla="*/ 2 w 40"/>
                <a:gd name="T11" fmla="*/ 33 h 42"/>
                <a:gd name="T12" fmla="*/ 0 w 40"/>
                <a:gd name="T13" fmla="*/ 27 h 42"/>
                <a:gd name="T14" fmla="*/ 1 w 40"/>
                <a:gd name="T15" fmla="*/ 20 h 42"/>
                <a:gd name="T16" fmla="*/ 3 w 40"/>
                <a:gd name="T17" fmla="*/ 14 h 42"/>
                <a:gd name="T18" fmla="*/ 3 w 40"/>
                <a:gd name="T19" fmla="*/ 14 h 42"/>
                <a:gd name="T20" fmla="*/ 9 w 40"/>
                <a:gd name="T21" fmla="*/ 6 h 42"/>
                <a:gd name="T22" fmla="*/ 9 w 40"/>
                <a:gd name="T23" fmla="*/ 6 h 42"/>
                <a:gd name="T24" fmla="*/ 14 w 40"/>
                <a:gd name="T25" fmla="*/ 3 h 42"/>
                <a:gd name="T26" fmla="*/ 21 w 40"/>
                <a:gd name="T27" fmla="*/ 0 h 42"/>
                <a:gd name="T28" fmla="*/ 28 w 40"/>
                <a:gd name="T29" fmla="*/ 1 h 42"/>
                <a:gd name="T30" fmla="*/ 34 w 40"/>
                <a:gd name="T31" fmla="*/ 4 h 42"/>
                <a:gd name="T32" fmla="*/ 34 w 40"/>
                <a:gd name="T33" fmla="*/ 4 h 42"/>
                <a:gd name="T34" fmla="*/ 38 w 40"/>
                <a:gd name="T35" fmla="*/ 10 h 42"/>
                <a:gd name="T36" fmla="*/ 40 w 40"/>
                <a:gd name="T37" fmla="*/ 17 h 42"/>
                <a:gd name="T38" fmla="*/ 39 w 40"/>
                <a:gd name="T39" fmla="*/ 23 h 42"/>
                <a:gd name="T40" fmla="*/ 37 w 40"/>
                <a:gd name="T41" fmla="*/ 29 h 42"/>
                <a:gd name="T42" fmla="*/ 37 w 40"/>
                <a:gd name="T43" fmla="*/ 29 h 42"/>
                <a:gd name="T44" fmla="*/ 31 w 40"/>
                <a:gd name="T45" fmla="*/ 34 h 42"/>
                <a:gd name="T46" fmla="*/ 31 w 40"/>
                <a:gd name="T47" fmla="*/ 34 h 42"/>
                <a:gd name="T48" fmla="*/ 29 w 40"/>
                <a:gd name="T49" fmla="*/ 38 h 42"/>
                <a:gd name="T50" fmla="*/ 25 w 40"/>
                <a:gd name="T51" fmla="*/ 40 h 42"/>
                <a:gd name="T52" fmla="*/ 21 w 40"/>
                <a:gd name="T53" fmla="*/ 42 h 42"/>
                <a:gd name="T54" fmla="*/ 17 w 40"/>
                <a:gd name="T55" fmla="*/ 42 h 42"/>
                <a:gd name="T56" fmla="*/ 17 w 40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42">
                  <a:moveTo>
                    <a:pt x="17" y="42"/>
                  </a:moveTo>
                  <a:lnTo>
                    <a:pt x="17" y="42"/>
                  </a:lnTo>
                  <a:lnTo>
                    <a:pt x="12" y="41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1" y="20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9" y="6"/>
                  </a:lnTo>
                  <a:lnTo>
                    <a:pt x="9" y="6"/>
                  </a:lnTo>
                  <a:lnTo>
                    <a:pt x="14" y="3"/>
                  </a:lnTo>
                  <a:lnTo>
                    <a:pt x="21" y="0"/>
                  </a:lnTo>
                  <a:lnTo>
                    <a:pt x="28" y="1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7"/>
                  </a:lnTo>
                  <a:lnTo>
                    <a:pt x="39" y="23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29" y="38"/>
                  </a:lnTo>
                  <a:lnTo>
                    <a:pt x="25" y="40"/>
                  </a:lnTo>
                  <a:lnTo>
                    <a:pt x="21" y="42"/>
                  </a:lnTo>
                  <a:lnTo>
                    <a:pt x="17" y="42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4" name="Freeform 166"/>
            <p:cNvSpPr>
              <a:spLocks noEditPoints="1"/>
            </p:cNvSpPr>
            <p:nvPr/>
          </p:nvSpPr>
          <p:spPr bwMode="auto">
            <a:xfrm>
              <a:off x="6875463" y="7413118"/>
              <a:ext cx="41275" cy="188913"/>
            </a:xfrm>
            <a:custGeom>
              <a:avLst/>
              <a:gdLst>
                <a:gd name="T0" fmla="*/ 34 w 52"/>
                <a:gd name="T1" fmla="*/ 237 h 237"/>
                <a:gd name="T2" fmla="*/ 24 w 52"/>
                <a:gd name="T3" fmla="*/ 234 h 237"/>
                <a:gd name="T4" fmla="*/ 18 w 52"/>
                <a:gd name="T5" fmla="*/ 225 h 237"/>
                <a:gd name="T6" fmla="*/ 13 w 52"/>
                <a:gd name="T7" fmla="*/ 211 h 237"/>
                <a:gd name="T8" fmla="*/ 12 w 52"/>
                <a:gd name="T9" fmla="*/ 203 h 237"/>
                <a:gd name="T10" fmla="*/ 18 w 52"/>
                <a:gd name="T11" fmla="*/ 192 h 237"/>
                <a:gd name="T12" fmla="*/ 24 w 52"/>
                <a:gd name="T13" fmla="*/ 188 h 237"/>
                <a:gd name="T14" fmla="*/ 37 w 52"/>
                <a:gd name="T15" fmla="*/ 189 h 237"/>
                <a:gd name="T16" fmla="*/ 46 w 52"/>
                <a:gd name="T17" fmla="*/ 200 h 237"/>
                <a:gd name="T18" fmla="*/ 51 w 52"/>
                <a:gd name="T19" fmla="*/ 212 h 237"/>
                <a:gd name="T20" fmla="*/ 52 w 52"/>
                <a:gd name="T21" fmla="*/ 220 h 237"/>
                <a:gd name="T22" fmla="*/ 47 w 52"/>
                <a:gd name="T23" fmla="*/ 232 h 237"/>
                <a:gd name="T24" fmla="*/ 41 w 52"/>
                <a:gd name="T25" fmla="*/ 235 h 237"/>
                <a:gd name="T26" fmla="*/ 34 w 52"/>
                <a:gd name="T27" fmla="*/ 237 h 237"/>
                <a:gd name="T28" fmla="*/ 19 w 52"/>
                <a:gd name="T29" fmla="*/ 175 h 237"/>
                <a:gd name="T30" fmla="*/ 8 w 52"/>
                <a:gd name="T31" fmla="*/ 170 h 237"/>
                <a:gd name="T32" fmla="*/ 1 w 52"/>
                <a:gd name="T33" fmla="*/ 160 h 237"/>
                <a:gd name="T34" fmla="*/ 0 w 52"/>
                <a:gd name="T35" fmla="*/ 145 h 237"/>
                <a:gd name="T36" fmla="*/ 0 w 52"/>
                <a:gd name="T37" fmla="*/ 137 h 237"/>
                <a:gd name="T38" fmla="*/ 9 w 52"/>
                <a:gd name="T39" fmla="*/ 127 h 237"/>
                <a:gd name="T40" fmla="*/ 17 w 52"/>
                <a:gd name="T41" fmla="*/ 126 h 237"/>
                <a:gd name="T42" fmla="*/ 29 w 52"/>
                <a:gd name="T43" fmla="*/ 130 h 237"/>
                <a:gd name="T44" fmla="*/ 36 w 52"/>
                <a:gd name="T45" fmla="*/ 141 h 237"/>
                <a:gd name="T46" fmla="*/ 37 w 52"/>
                <a:gd name="T47" fmla="*/ 155 h 237"/>
                <a:gd name="T48" fmla="*/ 36 w 52"/>
                <a:gd name="T49" fmla="*/ 163 h 237"/>
                <a:gd name="T50" fmla="*/ 28 w 52"/>
                <a:gd name="T51" fmla="*/ 173 h 237"/>
                <a:gd name="T52" fmla="*/ 22 w 52"/>
                <a:gd name="T53" fmla="*/ 175 h 237"/>
                <a:gd name="T54" fmla="*/ 19 w 52"/>
                <a:gd name="T55" fmla="*/ 175 h 237"/>
                <a:gd name="T56" fmla="*/ 18 w 52"/>
                <a:gd name="T57" fmla="*/ 112 h 237"/>
                <a:gd name="T58" fmla="*/ 17 w 52"/>
                <a:gd name="T59" fmla="*/ 112 h 237"/>
                <a:gd name="T60" fmla="*/ 4 w 52"/>
                <a:gd name="T61" fmla="*/ 105 h 237"/>
                <a:gd name="T62" fmla="*/ 0 w 52"/>
                <a:gd name="T63" fmla="*/ 93 h 237"/>
                <a:gd name="T64" fmla="*/ 1 w 52"/>
                <a:gd name="T65" fmla="*/ 77 h 237"/>
                <a:gd name="T66" fmla="*/ 4 w 52"/>
                <a:gd name="T67" fmla="*/ 71 h 237"/>
                <a:gd name="T68" fmla="*/ 14 w 52"/>
                <a:gd name="T69" fmla="*/ 62 h 237"/>
                <a:gd name="T70" fmla="*/ 22 w 52"/>
                <a:gd name="T71" fmla="*/ 62 h 237"/>
                <a:gd name="T72" fmla="*/ 33 w 52"/>
                <a:gd name="T73" fmla="*/ 68 h 237"/>
                <a:gd name="T74" fmla="*/ 37 w 52"/>
                <a:gd name="T75" fmla="*/ 82 h 237"/>
                <a:gd name="T76" fmla="*/ 36 w 52"/>
                <a:gd name="T77" fmla="*/ 95 h 237"/>
                <a:gd name="T78" fmla="*/ 33 w 52"/>
                <a:gd name="T79" fmla="*/ 101 h 237"/>
                <a:gd name="T80" fmla="*/ 24 w 52"/>
                <a:gd name="T81" fmla="*/ 110 h 237"/>
                <a:gd name="T82" fmla="*/ 18 w 52"/>
                <a:gd name="T83" fmla="*/ 112 h 237"/>
                <a:gd name="T84" fmla="*/ 29 w 52"/>
                <a:gd name="T85" fmla="*/ 49 h 237"/>
                <a:gd name="T86" fmla="*/ 24 w 52"/>
                <a:gd name="T87" fmla="*/ 49 h 237"/>
                <a:gd name="T88" fmla="*/ 14 w 52"/>
                <a:gd name="T89" fmla="*/ 40 h 237"/>
                <a:gd name="T90" fmla="*/ 13 w 52"/>
                <a:gd name="T91" fmla="*/ 26 h 237"/>
                <a:gd name="T92" fmla="*/ 18 w 52"/>
                <a:gd name="T93" fmla="*/ 11 h 237"/>
                <a:gd name="T94" fmla="*/ 22 w 52"/>
                <a:gd name="T95" fmla="*/ 6 h 237"/>
                <a:gd name="T96" fmla="*/ 34 w 52"/>
                <a:gd name="T97" fmla="*/ 0 h 237"/>
                <a:gd name="T98" fmla="*/ 41 w 52"/>
                <a:gd name="T99" fmla="*/ 1 h 237"/>
                <a:gd name="T100" fmla="*/ 51 w 52"/>
                <a:gd name="T101" fmla="*/ 11 h 237"/>
                <a:gd name="T102" fmla="*/ 51 w 52"/>
                <a:gd name="T103" fmla="*/ 25 h 237"/>
                <a:gd name="T104" fmla="*/ 46 w 52"/>
                <a:gd name="T105" fmla="*/ 38 h 237"/>
                <a:gd name="T106" fmla="*/ 43 w 52"/>
                <a:gd name="T107" fmla="*/ 43 h 237"/>
                <a:gd name="T108" fmla="*/ 34 w 52"/>
                <a:gd name="T109" fmla="*/ 49 h 237"/>
                <a:gd name="T110" fmla="*/ 29 w 52"/>
                <a:gd name="T111" fmla="*/ 4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237">
                  <a:moveTo>
                    <a:pt x="34" y="237"/>
                  </a:moveTo>
                  <a:lnTo>
                    <a:pt x="34" y="237"/>
                  </a:lnTo>
                  <a:lnTo>
                    <a:pt x="29" y="237"/>
                  </a:lnTo>
                  <a:lnTo>
                    <a:pt x="24" y="234"/>
                  </a:lnTo>
                  <a:lnTo>
                    <a:pt x="20" y="230"/>
                  </a:lnTo>
                  <a:lnTo>
                    <a:pt x="18" y="225"/>
                  </a:lnTo>
                  <a:lnTo>
                    <a:pt x="18" y="225"/>
                  </a:lnTo>
                  <a:lnTo>
                    <a:pt x="13" y="211"/>
                  </a:lnTo>
                  <a:lnTo>
                    <a:pt x="13" y="211"/>
                  </a:lnTo>
                  <a:lnTo>
                    <a:pt x="12" y="203"/>
                  </a:lnTo>
                  <a:lnTo>
                    <a:pt x="14" y="197"/>
                  </a:lnTo>
                  <a:lnTo>
                    <a:pt x="18" y="192"/>
                  </a:lnTo>
                  <a:lnTo>
                    <a:pt x="24" y="188"/>
                  </a:lnTo>
                  <a:lnTo>
                    <a:pt x="24" y="188"/>
                  </a:lnTo>
                  <a:lnTo>
                    <a:pt x="31" y="187"/>
                  </a:lnTo>
                  <a:lnTo>
                    <a:pt x="37" y="189"/>
                  </a:lnTo>
                  <a:lnTo>
                    <a:pt x="43" y="193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51" y="212"/>
                  </a:lnTo>
                  <a:lnTo>
                    <a:pt x="51" y="212"/>
                  </a:lnTo>
                  <a:lnTo>
                    <a:pt x="52" y="220"/>
                  </a:lnTo>
                  <a:lnTo>
                    <a:pt x="51" y="226"/>
                  </a:lnTo>
                  <a:lnTo>
                    <a:pt x="47" y="232"/>
                  </a:lnTo>
                  <a:lnTo>
                    <a:pt x="41" y="235"/>
                  </a:lnTo>
                  <a:lnTo>
                    <a:pt x="41" y="235"/>
                  </a:lnTo>
                  <a:lnTo>
                    <a:pt x="34" y="237"/>
                  </a:lnTo>
                  <a:lnTo>
                    <a:pt x="34" y="237"/>
                  </a:lnTo>
                  <a:close/>
                  <a:moveTo>
                    <a:pt x="19" y="175"/>
                  </a:moveTo>
                  <a:lnTo>
                    <a:pt x="19" y="175"/>
                  </a:lnTo>
                  <a:lnTo>
                    <a:pt x="13" y="174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1" y="160"/>
                  </a:lnTo>
                  <a:lnTo>
                    <a:pt x="1" y="160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37"/>
                  </a:lnTo>
                  <a:lnTo>
                    <a:pt x="4" y="131"/>
                  </a:lnTo>
                  <a:lnTo>
                    <a:pt x="9" y="127"/>
                  </a:lnTo>
                  <a:lnTo>
                    <a:pt x="17" y="126"/>
                  </a:lnTo>
                  <a:lnTo>
                    <a:pt x="17" y="126"/>
                  </a:lnTo>
                  <a:lnTo>
                    <a:pt x="23" y="126"/>
                  </a:lnTo>
                  <a:lnTo>
                    <a:pt x="29" y="130"/>
                  </a:lnTo>
                  <a:lnTo>
                    <a:pt x="33" y="135"/>
                  </a:lnTo>
                  <a:lnTo>
                    <a:pt x="36" y="141"/>
                  </a:lnTo>
                  <a:lnTo>
                    <a:pt x="36" y="141"/>
                  </a:lnTo>
                  <a:lnTo>
                    <a:pt x="37" y="155"/>
                  </a:lnTo>
                  <a:lnTo>
                    <a:pt x="37" y="155"/>
                  </a:lnTo>
                  <a:lnTo>
                    <a:pt x="36" y="163"/>
                  </a:lnTo>
                  <a:lnTo>
                    <a:pt x="33" y="168"/>
                  </a:lnTo>
                  <a:lnTo>
                    <a:pt x="28" y="173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19" y="175"/>
                  </a:lnTo>
                  <a:lnTo>
                    <a:pt x="19" y="175"/>
                  </a:lnTo>
                  <a:close/>
                  <a:moveTo>
                    <a:pt x="18" y="112"/>
                  </a:moveTo>
                  <a:lnTo>
                    <a:pt x="18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9" y="110"/>
                  </a:lnTo>
                  <a:lnTo>
                    <a:pt x="4" y="105"/>
                  </a:lnTo>
                  <a:lnTo>
                    <a:pt x="0" y="10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8" y="66"/>
                  </a:lnTo>
                  <a:lnTo>
                    <a:pt x="14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8" y="65"/>
                  </a:lnTo>
                  <a:lnTo>
                    <a:pt x="33" y="68"/>
                  </a:lnTo>
                  <a:lnTo>
                    <a:pt x="36" y="75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3" y="101"/>
                  </a:lnTo>
                  <a:lnTo>
                    <a:pt x="29" y="107"/>
                  </a:lnTo>
                  <a:lnTo>
                    <a:pt x="24" y="110"/>
                  </a:lnTo>
                  <a:lnTo>
                    <a:pt x="18" y="112"/>
                  </a:lnTo>
                  <a:lnTo>
                    <a:pt x="18" y="112"/>
                  </a:lnTo>
                  <a:close/>
                  <a:moveTo>
                    <a:pt x="29" y="49"/>
                  </a:moveTo>
                  <a:lnTo>
                    <a:pt x="29" y="49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18" y="45"/>
                  </a:lnTo>
                  <a:lnTo>
                    <a:pt x="14" y="40"/>
                  </a:lnTo>
                  <a:lnTo>
                    <a:pt x="12" y="34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2" y="6"/>
                  </a:lnTo>
                  <a:lnTo>
                    <a:pt x="27" y="2"/>
                  </a:lnTo>
                  <a:lnTo>
                    <a:pt x="34" y="0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7" y="5"/>
                  </a:lnTo>
                  <a:lnTo>
                    <a:pt x="51" y="11"/>
                  </a:lnTo>
                  <a:lnTo>
                    <a:pt x="52" y="17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3" y="43"/>
                  </a:lnTo>
                  <a:lnTo>
                    <a:pt x="40" y="47"/>
                  </a:lnTo>
                  <a:lnTo>
                    <a:pt x="34" y="49"/>
                  </a:lnTo>
                  <a:lnTo>
                    <a:pt x="29" y="49"/>
                  </a:lnTo>
                  <a:lnTo>
                    <a:pt x="29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5" name="Freeform 167"/>
            <p:cNvSpPr/>
            <p:nvPr/>
          </p:nvSpPr>
          <p:spPr bwMode="auto">
            <a:xfrm>
              <a:off x="6905626" y="7608381"/>
              <a:ext cx="33338" cy="33338"/>
            </a:xfrm>
            <a:custGeom>
              <a:avLst/>
              <a:gdLst>
                <a:gd name="T0" fmla="*/ 23 w 40"/>
                <a:gd name="T1" fmla="*/ 42 h 42"/>
                <a:gd name="T2" fmla="*/ 23 w 40"/>
                <a:gd name="T3" fmla="*/ 42 h 42"/>
                <a:gd name="T4" fmla="*/ 19 w 40"/>
                <a:gd name="T5" fmla="*/ 41 h 42"/>
                <a:gd name="T6" fmla="*/ 15 w 40"/>
                <a:gd name="T7" fmla="*/ 40 h 42"/>
                <a:gd name="T8" fmla="*/ 11 w 40"/>
                <a:gd name="T9" fmla="*/ 39 h 42"/>
                <a:gd name="T10" fmla="*/ 9 w 40"/>
                <a:gd name="T11" fmla="*/ 36 h 42"/>
                <a:gd name="T12" fmla="*/ 9 w 40"/>
                <a:gd name="T13" fmla="*/ 36 h 42"/>
                <a:gd name="T14" fmla="*/ 3 w 40"/>
                <a:gd name="T15" fmla="*/ 28 h 42"/>
                <a:gd name="T16" fmla="*/ 3 w 40"/>
                <a:gd name="T17" fmla="*/ 28 h 42"/>
                <a:gd name="T18" fmla="*/ 1 w 40"/>
                <a:gd name="T19" fmla="*/ 22 h 42"/>
                <a:gd name="T20" fmla="*/ 0 w 40"/>
                <a:gd name="T21" fmla="*/ 16 h 42"/>
                <a:gd name="T22" fmla="*/ 2 w 40"/>
                <a:gd name="T23" fmla="*/ 9 h 42"/>
                <a:gd name="T24" fmla="*/ 7 w 40"/>
                <a:gd name="T25" fmla="*/ 4 h 42"/>
                <a:gd name="T26" fmla="*/ 7 w 40"/>
                <a:gd name="T27" fmla="*/ 4 h 42"/>
                <a:gd name="T28" fmla="*/ 14 w 40"/>
                <a:gd name="T29" fmla="*/ 0 h 42"/>
                <a:gd name="T30" fmla="*/ 20 w 40"/>
                <a:gd name="T31" fmla="*/ 0 h 42"/>
                <a:gd name="T32" fmla="*/ 26 w 40"/>
                <a:gd name="T33" fmla="*/ 3 h 42"/>
                <a:gd name="T34" fmla="*/ 31 w 40"/>
                <a:gd name="T35" fmla="*/ 7 h 42"/>
                <a:gd name="T36" fmla="*/ 31 w 40"/>
                <a:gd name="T37" fmla="*/ 7 h 42"/>
                <a:gd name="T38" fmla="*/ 37 w 40"/>
                <a:gd name="T39" fmla="*/ 13 h 42"/>
                <a:gd name="T40" fmla="*/ 37 w 40"/>
                <a:gd name="T41" fmla="*/ 13 h 42"/>
                <a:gd name="T42" fmla="*/ 39 w 40"/>
                <a:gd name="T43" fmla="*/ 18 h 42"/>
                <a:gd name="T44" fmla="*/ 40 w 40"/>
                <a:gd name="T45" fmla="*/ 26 h 42"/>
                <a:gd name="T46" fmla="*/ 38 w 40"/>
                <a:gd name="T47" fmla="*/ 32 h 42"/>
                <a:gd name="T48" fmla="*/ 34 w 40"/>
                <a:gd name="T49" fmla="*/ 37 h 42"/>
                <a:gd name="T50" fmla="*/ 34 w 40"/>
                <a:gd name="T51" fmla="*/ 37 h 42"/>
                <a:gd name="T52" fmla="*/ 29 w 40"/>
                <a:gd name="T53" fmla="*/ 41 h 42"/>
                <a:gd name="T54" fmla="*/ 23 w 40"/>
                <a:gd name="T55" fmla="*/ 42 h 42"/>
                <a:gd name="T56" fmla="*/ 23 w 40"/>
                <a:gd name="T5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42">
                  <a:moveTo>
                    <a:pt x="23" y="42"/>
                  </a:moveTo>
                  <a:lnTo>
                    <a:pt x="23" y="42"/>
                  </a:lnTo>
                  <a:lnTo>
                    <a:pt x="19" y="41"/>
                  </a:lnTo>
                  <a:lnTo>
                    <a:pt x="15" y="40"/>
                  </a:lnTo>
                  <a:lnTo>
                    <a:pt x="11" y="39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2" y="9"/>
                  </a:lnTo>
                  <a:lnTo>
                    <a:pt x="7" y="4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3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9" y="18"/>
                  </a:lnTo>
                  <a:lnTo>
                    <a:pt x="40" y="26"/>
                  </a:lnTo>
                  <a:lnTo>
                    <a:pt x="38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29" y="41"/>
                  </a:lnTo>
                  <a:lnTo>
                    <a:pt x="23" y="42"/>
                  </a:lnTo>
                  <a:lnTo>
                    <a:pt x="23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138" name="그룹 113"/>
          <p:cNvGrpSpPr/>
          <p:nvPr/>
        </p:nvGrpSpPr>
        <p:grpSpPr>
          <a:xfrm>
            <a:off x="4222467" y="2765348"/>
            <a:ext cx="703056" cy="616224"/>
            <a:chOff x="1726203" y="4149080"/>
            <a:chExt cx="529957" cy="464505"/>
          </a:xfrm>
        </p:grpSpPr>
        <p:sp>
          <p:nvSpPr>
            <p:cNvPr id="139" name="Freeform 72"/>
            <p:cNvSpPr/>
            <p:nvPr/>
          </p:nvSpPr>
          <p:spPr bwMode="auto">
            <a:xfrm>
              <a:off x="1997515" y="4149080"/>
              <a:ext cx="118237" cy="145686"/>
            </a:xfrm>
            <a:custGeom>
              <a:avLst/>
              <a:gdLst>
                <a:gd name="T0" fmla="*/ 226 w 335"/>
                <a:gd name="T1" fmla="*/ 414 h 414"/>
                <a:gd name="T2" fmla="*/ 203 w 335"/>
                <a:gd name="T3" fmla="*/ 413 h 414"/>
                <a:gd name="T4" fmla="*/ 158 w 335"/>
                <a:gd name="T5" fmla="*/ 404 h 414"/>
                <a:gd name="T6" fmla="*/ 118 w 335"/>
                <a:gd name="T7" fmla="*/ 389 h 414"/>
                <a:gd name="T8" fmla="*/ 82 w 335"/>
                <a:gd name="T9" fmla="*/ 366 h 414"/>
                <a:gd name="T10" fmla="*/ 51 w 335"/>
                <a:gd name="T11" fmla="*/ 338 h 414"/>
                <a:gd name="T12" fmla="*/ 27 w 335"/>
                <a:gd name="T13" fmla="*/ 306 h 414"/>
                <a:gd name="T14" fmla="*/ 10 w 335"/>
                <a:gd name="T15" fmla="*/ 269 h 414"/>
                <a:gd name="T16" fmla="*/ 1 w 335"/>
                <a:gd name="T17" fmla="*/ 228 h 414"/>
                <a:gd name="T18" fmla="*/ 0 w 335"/>
                <a:gd name="T19" fmla="*/ 207 h 414"/>
                <a:gd name="T20" fmla="*/ 5 w 335"/>
                <a:gd name="T21" fmla="*/ 166 h 414"/>
                <a:gd name="T22" fmla="*/ 18 w 335"/>
                <a:gd name="T23" fmla="*/ 126 h 414"/>
                <a:gd name="T24" fmla="*/ 38 w 335"/>
                <a:gd name="T25" fmla="*/ 92 h 414"/>
                <a:gd name="T26" fmla="*/ 67 w 335"/>
                <a:gd name="T27" fmla="*/ 61 h 414"/>
                <a:gd name="T28" fmla="*/ 100 w 335"/>
                <a:gd name="T29" fmla="*/ 36 h 414"/>
                <a:gd name="T30" fmla="*/ 138 w 335"/>
                <a:gd name="T31" fmla="*/ 17 h 414"/>
                <a:gd name="T32" fmla="*/ 181 w 335"/>
                <a:gd name="T33" fmla="*/ 5 h 414"/>
                <a:gd name="T34" fmla="*/ 226 w 335"/>
                <a:gd name="T35" fmla="*/ 0 h 414"/>
                <a:gd name="T36" fmla="*/ 310 w 335"/>
                <a:gd name="T37" fmla="*/ 0 h 414"/>
                <a:gd name="T38" fmla="*/ 319 w 335"/>
                <a:gd name="T39" fmla="*/ 3 h 414"/>
                <a:gd name="T40" fmla="*/ 328 w 335"/>
                <a:gd name="T41" fmla="*/ 8 h 414"/>
                <a:gd name="T42" fmla="*/ 332 w 335"/>
                <a:gd name="T43" fmla="*/ 16 h 414"/>
                <a:gd name="T44" fmla="*/ 335 w 335"/>
                <a:gd name="T45" fmla="*/ 25 h 414"/>
                <a:gd name="T46" fmla="*/ 335 w 335"/>
                <a:gd name="T47" fmla="*/ 31 h 414"/>
                <a:gd name="T48" fmla="*/ 330 w 335"/>
                <a:gd name="T49" fmla="*/ 40 h 414"/>
                <a:gd name="T50" fmla="*/ 324 w 335"/>
                <a:gd name="T51" fmla="*/ 47 h 414"/>
                <a:gd name="T52" fmla="*/ 315 w 335"/>
                <a:gd name="T53" fmla="*/ 50 h 414"/>
                <a:gd name="T54" fmla="*/ 226 w 335"/>
                <a:gd name="T55" fmla="*/ 50 h 414"/>
                <a:gd name="T56" fmla="*/ 208 w 335"/>
                <a:gd name="T57" fmla="*/ 52 h 414"/>
                <a:gd name="T58" fmla="*/ 173 w 335"/>
                <a:gd name="T59" fmla="*/ 57 h 414"/>
                <a:gd name="T60" fmla="*/ 141 w 335"/>
                <a:gd name="T61" fmla="*/ 69 h 414"/>
                <a:gd name="T62" fmla="*/ 114 w 335"/>
                <a:gd name="T63" fmla="*/ 86 h 414"/>
                <a:gd name="T64" fmla="*/ 90 w 335"/>
                <a:gd name="T65" fmla="*/ 107 h 414"/>
                <a:gd name="T66" fmla="*/ 71 w 335"/>
                <a:gd name="T67" fmla="*/ 132 h 414"/>
                <a:gd name="T68" fmla="*/ 57 w 335"/>
                <a:gd name="T69" fmla="*/ 161 h 414"/>
                <a:gd name="T70" fmla="*/ 51 w 335"/>
                <a:gd name="T71" fmla="*/ 192 h 414"/>
                <a:gd name="T72" fmla="*/ 50 w 335"/>
                <a:gd name="T73" fmla="*/ 207 h 414"/>
                <a:gd name="T74" fmla="*/ 53 w 335"/>
                <a:gd name="T75" fmla="*/ 239 h 414"/>
                <a:gd name="T76" fmla="*/ 63 w 335"/>
                <a:gd name="T77" fmla="*/ 268 h 414"/>
                <a:gd name="T78" fmla="*/ 80 w 335"/>
                <a:gd name="T79" fmla="*/ 295 h 414"/>
                <a:gd name="T80" fmla="*/ 101 w 335"/>
                <a:gd name="T81" fmla="*/ 318 h 414"/>
                <a:gd name="T82" fmla="*/ 127 w 335"/>
                <a:gd name="T83" fmla="*/ 337 h 414"/>
                <a:gd name="T84" fmla="*/ 157 w 335"/>
                <a:gd name="T85" fmla="*/ 351 h 414"/>
                <a:gd name="T86" fmla="*/ 190 w 335"/>
                <a:gd name="T87" fmla="*/ 360 h 414"/>
                <a:gd name="T88" fmla="*/ 226 w 335"/>
                <a:gd name="T89" fmla="*/ 364 h 414"/>
                <a:gd name="T90" fmla="*/ 310 w 335"/>
                <a:gd name="T91" fmla="*/ 364 h 414"/>
                <a:gd name="T92" fmla="*/ 319 w 335"/>
                <a:gd name="T93" fmla="*/ 365 h 414"/>
                <a:gd name="T94" fmla="*/ 328 w 335"/>
                <a:gd name="T95" fmla="*/ 371 h 414"/>
                <a:gd name="T96" fmla="*/ 332 w 335"/>
                <a:gd name="T97" fmla="*/ 379 h 414"/>
                <a:gd name="T98" fmla="*/ 335 w 335"/>
                <a:gd name="T99" fmla="*/ 389 h 414"/>
                <a:gd name="T100" fmla="*/ 335 w 335"/>
                <a:gd name="T101" fmla="*/ 394 h 414"/>
                <a:gd name="T102" fmla="*/ 330 w 335"/>
                <a:gd name="T103" fmla="*/ 402 h 414"/>
                <a:gd name="T104" fmla="*/ 324 w 335"/>
                <a:gd name="T105" fmla="*/ 409 h 414"/>
                <a:gd name="T106" fmla="*/ 315 w 335"/>
                <a:gd name="T107" fmla="*/ 413 h 414"/>
                <a:gd name="T108" fmla="*/ 310 w 335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5" h="414">
                  <a:moveTo>
                    <a:pt x="310" y="414"/>
                  </a:moveTo>
                  <a:lnTo>
                    <a:pt x="226" y="414"/>
                  </a:lnTo>
                  <a:lnTo>
                    <a:pt x="226" y="414"/>
                  </a:lnTo>
                  <a:lnTo>
                    <a:pt x="203" y="413"/>
                  </a:lnTo>
                  <a:lnTo>
                    <a:pt x="181" y="409"/>
                  </a:lnTo>
                  <a:lnTo>
                    <a:pt x="158" y="404"/>
                  </a:lnTo>
                  <a:lnTo>
                    <a:pt x="138" y="397"/>
                  </a:lnTo>
                  <a:lnTo>
                    <a:pt x="118" y="389"/>
                  </a:lnTo>
                  <a:lnTo>
                    <a:pt x="100" y="378"/>
                  </a:lnTo>
                  <a:lnTo>
                    <a:pt x="82" y="366"/>
                  </a:lnTo>
                  <a:lnTo>
                    <a:pt x="67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8" y="288"/>
                  </a:lnTo>
                  <a:lnTo>
                    <a:pt x="10" y="269"/>
                  </a:lnTo>
                  <a:lnTo>
                    <a:pt x="5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5" y="166"/>
                  </a:lnTo>
                  <a:lnTo>
                    <a:pt x="10" y="145"/>
                  </a:lnTo>
                  <a:lnTo>
                    <a:pt x="18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7" y="61"/>
                  </a:lnTo>
                  <a:lnTo>
                    <a:pt x="82" y="48"/>
                  </a:lnTo>
                  <a:lnTo>
                    <a:pt x="100" y="36"/>
                  </a:lnTo>
                  <a:lnTo>
                    <a:pt x="118" y="25"/>
                  </a:lnTo>
                  <a:lnTo>
                    <a:pt x="138" y="17"/>
                  </a:lnTo>
                  <a:lnTo>
                    <a:pt x="158" y="10"/>
                  </a:lnTo>
                  <a:lnTo>
                    <a:pt x="181" y="5"/>
                  </a:lnTo>
                  <a:lnTo>
                    <a:pt x="203" y="2"/>
                  </a:lnTo>
                  <a:lnTo>
                    <a:pt x="226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5" y="2"/>
                  </a:lnTo>
                  <a:lnTo>
                    <a:pt x="319" y="3"/>
                  </a:lnTo>
                  <a:lnTo>
                    <a:pt x="324" y="5"/>
                  </a:lnTo>
                  <a:lnTo>
                    <a:pt x="328" y="8"/>
                  </a:lnTo>
                  <a:lnTo>
                    <a:pt x="330" y="12"/>
                  </a:lnTo>
                  <a:lnTo>
                    <a:pt x="332" y="16"/>
                  </a:lnTo>
                  <a:lnTo>
                    <a:pt x="335" y="21"/>
                  </a:lnTo>
                  <a:lnTo>
                    <a:pt x="335" y="25"/>
                  </a:lnTo>
                  <a:lnTo>
                    <a:pt x="335" y="25"/>
                  </a:lnTo>
                  <a:lnTo>
                    <a:pt x="335" y="31"/>
                  </a:lnTo>
                  <a:lnTo>
                    <a:pt x="332" y="36"/>
                  </a:lnTo>
                  <a:lnTo>
                    <a:pt x="330" y="40"/>
                  </a:lnTo>
                  <a:lnTo>
                    <a:pt x="328" y="43"/>
                  </a:lnTo>
                  <a:lnTo>
                    <a:pt x="324" y="47"/>
                  </a:lnTo>
                  <a:lnTo>
                    <a:pt x="319" y="49"/>
                  </a:lnTo>
                  <a:lnTo>
                    <a:pt x="315" y="50"/>
                  </a:lnTo>
                  <a:lnTo>
                    <a:pt x="310" y="50"/>
                  </a:lnTo>
                  <a:lnTo>
                    <a:pt x="226" y="50"/>
                  </a:lnTo>
                  <a:lnTo>
                    <a:pt x="226" y="50"/>
                  </a:lnTo>
                  <a:lnTo>
                    <a:pt x="208" y="52"/>
                  </a:lnTo>
                  <a:lnTo>
                    <a:pt x="190" y="54"/>
                  </a:lnTo>
                  <a:lnTo>
                    <a:pt x="173" y="57"/>
                  </a:lnTo>
                  <a:lnTo>
                    <a:pt x="157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1" y="97"/>
                  </a:lnTo>
                  <a:lnTo>
                    <a:pt x="90" y="107"/>
                  </a:lnTo>
                  <a:lnTo>
                    <a:pt x="80" y="119"/>
                  </a:lnTo>
                  <a:lnTo>
                    <a:pt x="71" y="132"/>
                  </a:lnTo>
                  <a:lnTo>
                    <a:pt x="63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51" y="192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1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3" y="268"/>
                  </a:lnTo>
                  <a:lnTo>
                    <a:pt x="71" y="282"/>
                  </a:lnTo>
                  <a:lnTo>
                    <a:pt x="80" y="295"/>
                  </a:lnTo>
                  <a:lnTo>
                    <a:pt x="90" y="307"/>
                  </a:lnTo>
                  <a:lnTo>
                    <a:pt x="101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7" y="351"/>
                  </a:lnTo>
                  <a:lnTo>
                    <a:pt x="173" y="357"/>
                  </a:lnTo>
                  <a:lnTo>
                    <a:pt x="190" y="360"/>
                  </a:lnTo>
                  <a:lnTo>
                    <a:pt x="208" y="363"/>
                  </a:lnTo>
                  <a:lnTo>
                    <a:pt x="226" y="364"/>
                  </a:lnTo>
                  <a:lnTo>
                    <a:pt x="310" y="364"/>
                  </a:lnTo>
                  <a:lnTo>
                    <a:pt x="310" y="364"/>
                  </a:lnTo>
                  <a:lnTo>
                    <a:pt x="315" y="364"/>
                  </a:lnTo>
                  <a:lnTo>
                    <a:pt x="319" y="365"/>
                  </a:lnTo>
                  <a:lnTo>
                    <a:pt x="324" y="367"/>
                  </a:lnTo>
                  <a:lnTo>
                    <a:pt x="328" y="371"/>
                  </a:lnTo>
                  <a:lnTo>
                    <a:pt x="330" y="375"/>
                  </a:lnTo>
                  <a:lnTo>
                    <a:pt x="332" y="379"/>
                  </a:lnTo>
                  <a:lnTo>
                    <a:pt x="335" y="383"/>
                  </a:lnTo>
                  <a:lnTo>
                    <a:pt x="335" y="389"/>
                  </a:lnTo>
                  <a:lnTo>
                    <a:pt x="335" y="389"/>
                  </a:lnTo>
                  <a:lnTo>
                    <a:pt x="335" y="394"/>
                  </a:lnTo>
                  <a:lnTo>
                    <a:pt x="332" y="398"/>
                  </a:lnTo>
                  <a:lnTo>
                    <a:pt x="330" y="402"/>
                  </a:lnTo>
                  <a:lnTo>
                    <a:pt x="328" y="407"/>
                  </a:lnTo>
                  <a:lnTo>
                    <a:pt x="324" y="409"/>
                  </a:lnTo>
                  <a:lnTo>
                    <a:pt x="319" y="411"/>
                  </a:lnTo>
                  <a:lnTo>
                    <a:pt x="315" y="413"/>
                  </a:lnTo>
                  <a:lnTo>
                    <a:pt x="310" y="414"/>
                  </a:lnTo>
                  <a:lnTo>
                    <a:pt x="3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0" name="Freeform 73"/>
            <p:cNvSpPr>
              <a:spLocks noEditPoints="1"/>
            </p:cNvSpPr>
            <p:nvPr/>
          </p:nvSpPr>
          <p:spPr bwMode="auto">
            <a:xfrm>
              <a:off x="1826493" y="4149080"/>
              <a:ext cx="188969" cy="145686"/>
            </a:xfrm>
            <a:custGeom>
              <a:avLst/>
              <a:gdLst>
                <a:gd name="T0" fmla="*/ 225 w 535"/>
                <a:gd name="T1" fmla="*/ 414 h 414"/>
                <a:gd name="T2" fmla="*/ 157 w 535"/>
                <a:gd name="T3" fmla="*/ 404 h 414"/>
                <a:gd name="T4" fmla="*/ 98 w 535"/>
                <a:gd name="T5" fmla="*/ 378 h 414"/>
                <a:gd name="T6" fmla="*/ 51 w 535"/>
                <a:gd name="T7" fmla="*/ 338 h 414"/>
                <a:gd name="T8" fmla="*/ 17 w 535"/>
                <a:gd name="T9" fmla="*/ 288 h 414"/>
                <a:gd name="T10" fmla="*/ 1 w 535"/>
                <a:gd name="T11" fmla="*/ 228 h 414"/>
                <a:gd name="T12" fmla="*/ 1 w 535"/>
                <a:gd name="T13" fmla="*/ 186 h 414"/>
                <a:gd name="T14" fmla="*/ 17 w 535"/>
                <a:gd name="T15" fmla="*/ 126 h 414"/>
                <a:gd name="T16" fmla="*/ 51 w 535"/>
                <a:gd name="T17" fmla="*/ 76 h 414"/>
                <a:gd name="T18" fmla="*/ 98 w 535"/>
                <a:gd name="T19" fmla="*/ 36 h 414"/>
                <a:gd name="T20" fmla="*/ 157 w 535"/>
                <a:gd name="T21" fmla="*/ 10 h 414"/>
                <a:gd name="T22" fmla="*/ 225 w 535"/>
                <a:gd name="T23" fmla="*/ 0 h 414"/>
                <a:gd name="T24" fmla="*/ 332 w 535"/>
                <a:gd name="T25" fmla="*/ 2 h 414"/>
                <a:gd name="T26" fmla="*/ 397 w 535"/>
                <a:gd name="T27" fmla="*/ 17 h 414"/>
                <a:gd name="T28" fmla="*/ 453 w 535"/>
                <a:gd name="T29" fmla="*/ 48 h 414"/>
                <a:gd name="T30" fmla="*/ 496 w 535"/>
                <a:gd name="T31" fmla="*/ 92 h 414"/>
                <a:gd name="T32" fmla="*/ 524 w 535"/>
                <a:gd name="T33" fmla="*/ 145 h 414"/>
                <a:gd name="T34" fmla="*/ 535 w 535"/>
                <a:gd name="T35" fmla="*/ 207 h 414"/>
                <a:gd name="T36" fmla="*/ 530 w 535"/>
                <a:gd name="T37" fmla="*/ 249 h 414"/>
                <a:gd name="T38" fmla="*/ 508 w 535"/>
                <a:gd name="T39" fmla="*/ 306 h 414"/>
                <a:gd name="T40" fmla="*/ 468 w 535"/>
                <a:gd name="T41" fmla="*/ 353 h 414"/>
                <a:gd name="T42" fmla="*/ 416 w 535"/>
                <a:gd name="T43" fmla="*/ 389 h 414"/>
                <a:gd name="T44" fmla="*/ 354 w 535"/>
                <a:gd name="T45" fmla="*/ 409 h 414"/>
                <a:gd name="T46" fmla="*/ 309 w 535"/>
                <a:gd name="T47" fmla="*/ 414 h 414"/>
                <a:gd name="T48" fmla="*/ 207 w 535"/>
                <a:gd name="T49" fmla="*/ 52 h 414"/>
                <a:gd name="T50" fmla="*/ 156 w 535"/>
                <a:gd name="T51" fmla="*/ 63 h 414"/>
                <a:gd name="T52" fmla="*/ 114 w 535"/>
                <a:gd name="T53" fmla="*/ 86 h 414"/>
                <a:gd name="T54" fmla="*/ 79 w 535"/>
                <a:gd name="T55" fmla="*/ 119 h 414"/>
                <a:gd name="T56" fmla="*/ 57 w 535"/>
                <a:gd name="T57" fmla="*/ 161 h 414"/>
                <a:gd name="T58" fmla="*/ 49 w 535"/>
                <a:gd name="T59" fmla="*/ 207 h 414"/>
                <a:gd name="T60" fmla="*/ 53 w 535"/>
                <a:gd name="T61" fmla="*/ 239 h 414"/>
                <a:gd name="T62" fmla="*/ 70 w 535"/>
                <a:gd name="T63" fmla="*/ 282 h 414"/>
                <a:gd name="T64" fmla="*/ 100 w 535"/>
                <a:gd name="T65" fmla="*/ 318 h 414"/>
                <a:gd name="T66" fmla="*/ 141 w 535"/>
                <a:gd name="T67" fmla="*/ 345 h 414"/>
                <a:gd name="T68" fmla="*/ 189 w 535"/>
                <a:gd name="T69" fmla="*/ 360 h 414"/>
                <a:gd name="T70" fmla="*/ 309 w 535"/>
                <a:gd name="T71" fmla="*/ 364 h 414"/>
                <a:gd name="T72" fmla="*/ 345 w 535"/>
                <a:gd name="T73" fmla="*/ 360 h 414"/>
                <a:gd name="T74" fmla="*/ 392 w 535"/>
                <a:gd name="T75" fmla="*/ 345 h 414"/>
                <a:gd name="T76" fmla="*/ 434 w 535"/>
                <a:gd name="T77" fmla="*/ 318 h 414"/>
                <a:gd name="T78" fmla="*/ 464 w 535"/>
                <a:gd name="T79" fmla="*/ 282 h 414"/>
                <a:gd name="T80" fmla="*/ 482 w 535"/>
                <a:gd name="T81" fmla="*/ 239 h 414"/>
                <a:gd name="T82" fmla="*/ 485 w 535"/>
                <a:gd name="T83" fmla="*/ 207 h 414"/>
                <a:gd name="T84" fmla="*/ 477 w 535"/>
                <a:gd name="T85" fmla="*/ 161 h 414"/>
                <a:gd name="T86" fmla="*/ 455 w 535"/>
                <a:gd name="T87" fmla="*/ 119 h 414"/>
                <a:gd name="T88" fmla="*/ 421 w 535"/>
                <a:gd name="T89" fmla="*/ 86 h 414"/>
                <a:gd name="T90" fmla="*/ 377 w 535"/>
                <a:gd name="T91" fmla="*/ 63 h 414"/>
                <a:gd name="T92" fmla="*/ 327 w 535"/>
                <a:gd name="T93" fmla="*/ 5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5" h="414">
                  <a:moveTo>
                    <a:pt x="309" y="414"/>
                  </a:moveTo>
                  <a:lnTo>
                    <a:pt x="225" y="414"/>
                  </a:lnTo>
                  <a:lnTo>
                    <a:pt x="225" y="414"/>
                  </a:lnTo>
                  <a:lnTo>
                    <a:pt x="201" y="413"/>
                  </a:lnTo>
                  <a:lnTo>
                    <a:pt x="179" y="409"/>
                  </a:lnTo>
                  <a:lnTo>
                    <a:pt x="157" y="404"/>
                  </a:lnTo>
                  <a:lnTo>
                    <a:pt x="137" y="397"/>
                  </a:lnTo>
                  <a:lnTo>
                    <a:pt x="117" y="389"/>
                  </a:lnTo>
                  <a:lnTo>
                    <a:pt x="98" y="378"/>
                  </a:lnTo>
                  <a:lnTo>
                    <a:pt x="81" y="366"/>
                  </a:lnTo>
                  <a:lnTo>
                    <a:pt x="65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7" y="288"/>
                  </a:lnTo>
                  <a:lnTo>
                    <a:pt x="9" y="269"/>
                  </a:lnTo>
                  <a:lnTo>
                    <a:pt x="3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5"/>
                  </a:lnTo>
                  <a:lnTo>
                    <a:pt x="17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5" y="61"/>
                  </a:lnTo>
                  <a:lnTo>
                    <a:pt x="81" y="48"/>
                  </a:lnTo>
                  <a:lnTo>
                    <a:pt x="98" y="36"/>
                  </a:lnTo>
                  <a:lnTo>
                    <a:pt x="117" y="25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5"/>
                  </a:lnTo>
                  <a:lnTo>
                    <a:pt x="201" y="2"/>
                  </a:lnTo>
                  <a:lnTo>
                    <a:pt x="225" y="0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32" y="2"/>
                  </a:lnTo>
                  <a:lnTo>
                    <a:pt x="354" y="5"/>
                  </a:lnTo>
                  <a:lnTo>
                    <a:pt x="376" y="10"/>
                  </a:lnTo>
                  <a:lnTo>
                    <a:pt x="397" y="17"/>
                  </a:lnTo>
                  <a:lnTo>
                    <a:pt x="416" y="25"/>
                  </a:lnTo>
                  <a:lnTo>
                    <a:pt x="435" y="36"/>
                  </a:lnTo>
                  <a:lnTo>
                    <a:pt x="453" y="48"/>
                  </a:lnTo>
                  <a:lnTo>
                    <a:pt x="468" y="61"/>
                  </a:lnTo>
                  <a:lnTo>
                    <a:pt x="484" y="76"/>
                  </a:lnTo>
                  <a:lnTo>
                    <a:pt x="496" y="92"/>
                  </a:lnTo>
                  <a:lnTo>
                    <a:pt x="508" y="109"/>
                  </a:lnTo>
                  <a:lnTo>
                    <a:pt x="517" y="126"/>
                  </a:lnTo>
                  <a:lnTo>
                    <a:pt x="524" y="145"/>
                  </a:lnTo>
                  <a:lnTo>
                    <a:pt x="530" y="166"/>
                  </a:lnTo>
                  <a:lnTo>
                    <a:pt x="534" y="186"/>
                  </a:lnTo>
                  <a:lnTo>
                    <a:pt x="535" y="207"/>
                  </a:lnTo>
                  <a:lnTo>
                    <a:pt x="535" y="207"/>
                  </a:lnTo>
                  <a:lnTo>
                    <a:pt x="534" y="228"/>
                  </a:lnTo>
                  <a:lnTo>
                    <a:pt x="530" y="249"/>
                  </a:lnTo>
                  <a:lnTo>
                    <a:pt x="524" y="269"/>
                  </a:lnTo>
                  <a:lnTo>
                    <a:pt x="517" y="288"/>
                  </a:lnTo>
                  <a:lnTo>
                    <a:pt x="508" y="306"/>
                  </a:lnTo>
                  <a:lnTo>
                    <a:pt x="496" y="322"/>
                  </a:lnTo>
                  <a:lnTo>
                    <a:pt x="484" y="338"/>
                  </a:lnTo>
                  <a:lnTo>
                    <a:pt x="468" y="353"/>
                  </a:lnTo>
                  <a:lnTo>
                    <a:pt x="453" y="366"/>
                  </a:lnTo>
                  <a:lnTo>
                    <a:pt x="435" y="378"/>
                  </a:lnTo>
                  <a:lnTo>
                    <a:pt x="416" y="389"/>
                  </a:lnTo>
                  <a:lnTo>
                    <a:pt x="397" y="397"/>
                  </a:lnTo>
                  <a:lnTo>
                    <a:pt x="376" y="404"/>
                  </a:lnTo>
                  <a:lnTo>
                    <a:pt x="354" y="409"/>
                  </a:lnTo>
                  <a:lnTo>
                    <a:pt x="332" y="413"/>
                  </a:lnTo>
                  <a:lnTo>
                    <a:pt x="309" y="414"/>
                  </a:lnTo>
                  <a:lnTo>
                    <a:pt x="309" y="414"/>
                  </a:lnTo>
                  <a:close/>
                  <a:moveTo>
                    <a:pt x="225" y="50"/>
                  </a:moveTo>
                  <a:lnTo>
                    <a:pt x="225" y="50"/>
                  </a:lnTo>
                  <a:lnTo>
                    <a:pt x="207" y="52"/>
                  </a:lnTo>
                  <a:lnTo>
                    <a:pt x="189" y="54"/>
                  </a:lnTo>
                  <a:lnTo>
                    <a:pt x="173" y="57"/>
                  </a:lnTo>
                  <a:lnTo>
                    <a:pt x="156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0" y="97"/>
                  </a:lnTo>
                  <a:lnTo>
                    <a:pt x="89" y="107"/>
                  </a:lnTo>
                  <a:lnTo>
                    <a:pt x="79" y="119"/>
                  </a:lnTo>
                  <a:lnTo>
                    <a:pt x="70" y="132"/>
                  </a:lnTo>
                  <a:lnTo>
                    <a:pt x="62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49" y="192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49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2" y="268"/>
                  </a:lnTo>
                  <a:lnTo>
                    <a:pt x="70" y="282"/>
                  </a:lnTo>
                  <a:lnTo>
                    <a:pt x="79" y="295"/>
                  </a:lnTo>
                  <a:lnTo>
                    <a:pt x="89" y="307"/>
                  </a:lnTo>
                  <a:lnTo>
                    <a:pt x="100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6" y="351"/>
                  </a:lnTo>
                  <a:lnTo>
                    <a:pt x="173" y="357"/>
                  </a:lnTo>
                  <a:lnTo>
                    <a:pt x="189" y="360"/>
                  </a:lnTo>
                  <a:lnTo>
                    <a:pt x="207" y="363"/>
                  </a:lnTo>
                  <a:lnTo>
                    <a:pt x="225" y="364"/>
                  </a:lnTo>
                  <a:lnTo>
                    <a:pt x="309" y="364"/>
                  </a:lnTo>
                  <a:lnTo>
                    <a:pt x="309" y="364"/>
                  </a:lnTo>
                  <a:lnTo>
                    <a:pt x="327" y="363"/>
                  </a:lnTo>
                  <a:lnTo>
                    <a:pt x="345" y="360"/>
                  </a:lnTo>
                  <a:lnTo>
                    <a:pt x="362" y="357"/>
                  </a:lnTo>
                  <a:lnTo>
                    <a:pt x="377" y="351"/>
                  </a:lnTo>
                  <a:lnTo>
                    <a:pt x="392" y="345"/>
                  </a:lnTo>
                  <a:lnTo>
                    <a:pt x="408" y="337"/>
                  </a:lnTo>
                  <a:lnTo>
                    <a:pt x="421" y="328"/>
                  </a:lnTo>
                  <a:lnTo>
                    <a:pt x="434" y="318"/>
                  </a:lnTo>
                  <a:lnTo>
                    <a:pt x="445" y="307"/>
                  </a:lnTo>
                  <a:lnTo>
                    <a:pt x="455" y="295"/>
                  </a:lnTo>
                  <a:lnTo>
                    <a:pt x="464" y="282"/>
                  </a:lnTo>
                  <a:lnTo>
                    <a:pt x="471" y="268"/>
                  </a:lnTo>
                  <a:lnTo>
                    <a:pt x="477" y="253"/>
                  </a:lnTo>
                  <a:lnTo>
                    <a:pt x="482" y="239"/>
                  </a:lnTo>
                  <a:lnTo>
                    <a:pt x="484" y="223"/>
                  </a:lnTo>
                  <a:lnTo>
                    <a:pt x="485" y="207"/>
                  </a:lnTo>
                  <a:lnTo>
                    <a:pt x="485" y="207"/>
                  </a:lnTo>
                  <a:lnTo>
                    <a:pt x="484" y="192"/>
                  </a:lnTo>
                  <a:lnTo>
                    <a:pt x="482" y="176"/>
                  </a:lnTo>
                  <a:lnTo>
                    <a:pt x="477" y="161"/>
                  </a:lnTo>
                  <a:lnTo>
                    <a:pt x="471" y="147"/>
                  </a:lnTo>
                  <a:lnTo>
                    <a:pt x="464" y="132"/>
                  </a:lnTo>
                  <a:lnTo>
                    <a:pt x="455" y="119"/>
                  </a:lnTo>
                  <a:lnTo>
                    <a:pt x="445" y="107"/>
                  </a:lnTo>
                  <a:lnTo>
                    <a:pt x="434" y="97"/>
                  </a:lnTo>
                  <a:lnTo>
                    <a:pt x="421" y="86"/>
                  </a:lnTo>
                  <a:lnTo>
                    <a:pt x="408" y="78"/>
                  </a:lnTo>
                  <a:lnTo>
                    <a:pt x="392" y="69"/>
                  </a:lnTo>
                  <a:lnTo>
                    <a:pt x="377" y="63"/>
                  </a:lnTo>
                  <a:lnTo>
                    <a:pt x="362" y="57"/>
                  </a:lnTo>
                  <a:lnTo>
                    <a:pt x="345" y="54"/>
                  </a:lnTo>
                  <a:lnTo>
                    <a:pt x="327" y="52"/>
                  </a:lnTo>
                  <a:lnTo>
                    <a:pt x="309" y="50"/>
                  </a:lnTo>
                  <a:lnTo>
                    <a:pt x="22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1" name="Freeform 74"/>
            <p:cNvSpPr/>
            <p:nvPr/>
          </p:nvSpPr>
          <p:spPr bwMode="auto">
            <a:xfrm>
              <a:off x="1953176" y="4154358"/>
              <a:ext cx="16891" cy="136185"/>
            </a:xfrm>
            <a:custGeom>
              <a:avLst/>
              <a:gdLst>
                <a:gd name="T0" fmla="*/ 25 w 50"/>
                <a:gd name="T1" fmla="*/ 387 h 387"/>
                <a:gd name="T2" fmla="*/ 25 w 50"/>
                <a:gd name="T3" fmla="*/ 387 h 387"/>
                <a:gd name="T4" fmla="*/ 20 w 50"/>
                <a:gd name="T5" fmla="*/ 387 h 387"/>
                <a:gd name="T6" fmla="*/ 15 w 50"/>
                <a:gd name="T7" fmla="*/ 384 h 387"/>
                <a:gd name="T8" fmla="*/ 11 w 50"/>
                <a:gd name="T9" fmla="*/ 382 h 387"/>
                <a:gd name="T10" fmla="*/ 7 w 50"/>
                <a:gd name="T11" fmla="*/ 380 h 387"/>
                <a:gd name="T12" fmla="*/ 5 w 50"/>
                <a:gd name="T13" fmla="*/ 376 h 387"/>
                <a:gd name="T14" fmla="*/ 2 w 50"/>
                <a:gd name="T15" fmla="*/ 371 h 387"/>
                <a:gd name="T16" fmla="*/ 1 w 50"/>
                <a:gd name="T17" fmla="*/ 366 h 387"/>
                <a:gd name="T18" fmla="*/ 0 w 50"/>
                <a:gd name="T19" fmla="*/ 362 h 387"/>
                <a:gd name="T20" fmla="*/ 0 w 50"/>
                <a:gd name="T21" fmla="*/ 24 h 387"/>
                <a:gd name="T22" fmla="*/ 0 w 50"/>
                <a:gd name="T23" fmla="*/ 24 h 387"/>
                <a:gd name="T24" fmla="*/ 1 w 50"/>
                <a:gd name="T25" fmla="*/ 20 h 387"/>
                <a:gd name="T26" fmla="*/ 2 w 50"/>
                <a:gd name="T27" fmla="*/ 15 h 387"/>
                <a:gd name="T28" fmla="*/ 5 w 50"/>
                <a:gd name="T29" fmla="*/ 10 h 387"/>
                <a:gd name="T30" fmla="*/ 7 w 50"/>
                <a:gd name="T31" fmla="*/ 7 h 387"/>
                <a:gd name="T32" fmla="*/ 11 w 50"/>
                <a:gd name="T33" fmla="*/ 4 h 387"/>
                <a:gd name="T34" fmla="*/ 15 w 50"/>
                <a:gd name="T35" fmla="*/ 2 h 387"/>
                <a:gd name="T36" fmla="*/ 20 w 50"/>
                <a:gd name="T37" fmla="*/ 0 h 387"/>
                <a:gd name="T38" fmla="*/ 25 w 50"/>
                <a:gd name="T39" fmla="*/ 0 h 387"/>
                <a:gd name="T40" fmla="*/ 25 w 50"/>
                <a:gd name="T41" fmla="*/ 0 h 387"/>
                <a:gd name="T42" fmla="*/ 30 w 50"/>
                <a:gd name="T43" fmla="*/ 0 h 387"/>
                <a:gd name="T44" fmla="*/ 34 w 50"/>
                <a:gd name="T45" fmla="*/ 2 h 387"/>
                <a:gd name="T46" fmla="*/ 39 w 50"/>
                <a:gd name="T47" fmla="*/ 4 h 387"/>
                <a:gd name="T48" fmla="*/ 43 w 50"/>
                <a:gd name="T49" fmla="*/ 7 h 387"/>
                <a:gd name="T50" fmla="*/ 46 w 50"/>
                <a:gd name="T51" fmla="*/ 10 h 387"/>
                <a:gd name="T52" fmla="*/ 49 w 50"/>
                <a:gd name="T53" fmla="*/ 15 h 387"/>
                <a:gd name="T54" fmla="*/ 50 w 50"/>
                <a:gd name="T55" fmla="*/ 20 h 387"/>
                <a:gd name="T56" fmla="*/ 50 w 50"/>
                <a:gd name="T57" fmla="*/ 24 h 387"/>
                <a:gd name="T58" fmla="*/ 50 w 50"/>
                <a:gd name="T59" fmla="*/ 362 h 387"/>
                <a:gd name="T60" fmla="*/ 50 w 50"/>
                <a:gd name="T61" fmla="*/ 362 h 387"/>
                <a:gd name="T62" fmla="*/ 50 w 50"/>
                <a:gd name="T63" fmla="*/ 366 h 387"/>
                <a:gd name="T64" fmla="*/ 49 w 50"/>
                <a:gd name="T65" fmla="*/ 371 h 387"/>
                <a:gd name="T66" fmla="*/ 46 w 50"/>
                <a:gd name="T67" fmla="*/ 376 h 387"/>
                <a:gd name="T68" fmla="*/ 43 w 50"/>
                <a:gd name="T69" fmla="*/ 380 h 387"/>
                <a:gd name="T70" fmla="*/ 39 w 50"/>
                <a:gd name="T71" fmla="*/ 382 h 387"/>
                <a:gd name="T72" fmla="*/ 34 w 50"/>
                <a:gd name="T73" fmla="*/ 384 h 387"/>
                <a:gd name="T74" fmla="*/ 30 w 50"/>
                <a:gd name="T75" fmla="*/ 387 h 387"/>
                <a:gd name="T76" fmla="*/ 25 w 50"/>
                <a:gd name="T77" fmla="*/ 387 h 387"/>
                <a:gd name="T78" fmla="*/ 25 w 50"/>
                <a:gd name="T7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87">
                  <a:moveTo>
                    <a:pt x="25" y="387"/>
                  </a:moveTo>
                  <a:lnTo>
                    <a:pt x="25" y="387"/>
                  </a:lnTo>
                  <a:lnTo>
                    <a:pt x="20" y="387"/>
                  </a:lnTo>
                  <a:lnTo>
                    <a:pt x="15" y="384"/>
                  </a:lnTo>
                  <a:lnTo>
                    <a:pt x="11" y="382"/>
                  </a:lnTo>
                  <a:lnTo>
                    <a:pt x="7" y="380"/>
                  </a:lnTo>
                  <a:lnTo>
                    <a:pt x="5" y="376"/>
                  </a:lnTo>
                  <a:lnTo>
                    <a:pt x="2" y="371"/>
                  </a:lnTo>
                  <a:lnTo>
                    <a:pt x="1" y="366"/>
                  </a:lnTo>
                  <a:lnTo>
                    <a:pt x="0" y="36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9" y="4"/>
                  </a:lnTo>
                  <a:lnTo>
                    <a:pt x="43" y="7"/>
                  </a:lnTo>
                  <a:lnTo>
                    <a:pt x="46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50" y="366"/>
                  </a:lnTo>
                  <a:lnTo>
                    <a:pt x="49" y="371"/>
                  </a:lnTo>
                  <a:lnTo>
                    <a:pt x="46" y="376"/>
                  </a:lnTo>
                  <a:lnTo>
                    <a:pt x="43" y="380"/>
                  </a:lnTo>
                  <a:lnTo>
                    <a:pt x="39" y="382"/>
                  </a:lnTo>
                  <a:lnTo>
                    <a:pt x="34" y="384"/>
                  </a:lnTo>
                  <a:lnTo>
                    <a:pt x="30" y="387"/>
                  </a:lnTo>
                  <a:lnTo>
                    <a:pt x="25" y="387"/>
                  </a:lnTo>
                  <a:lnTo>
                    <a:pt x="25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2" name="Freeform 75"/>
            <p:cNvSpPr/>
            <p:nvPr/>
          </p:nvSpPr>
          <p:spPr bwMode="auto">
            <a:xfrm>
              <a:off x="1912005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2 w 50"/>
                <a:gd name="T9" fmla="*/ 409 h 414"/>
                <a:gd name="T10" fmla="*/ 7 w 50"/>
                <a:gd name="T11" fmla="*/ 407 h 414"/>
                <a:gd name="T12" fmla="*/ 4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4 w 50"/>
                <a:gd name="T29" fmla="*/ 12 h 414"/>
                <a:gd name="T30" fmla="*/ 7 w 50"/>
                <a:gd name="T31" fmla="*/ 8 h 414"/>
                <a:gd name="T32" fmla="*/ 12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1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2 w 50"/>
                <a:gd name="T49" fmla="*/ 8 h 414"/>
                <a:gd name="T50" fmla="*/ 46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6 w 50"/>
                <a:gd name="T67" fmla="*/ 402 h 414"/>
                <a:gd name="T68" fmla="*/ 42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1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2" y="409"/>
                  </a:lnTo>
                  <a:lnTo>
                    <a:pt x="7" y="407"/>
                  </a:lnTo>
                  <a:lnTo>
                    <a:pt x="4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6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6" y="402"/>
                  </a:lnTo>
                  <a:lnTo>
                    <a:pt x="42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1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3" name="Freeform 76"/>
            <p:cNvSpPr/>
            <p:nvPr/>
          </p:nvSpPr>
          <p:spPr bwMode="auto">
            <a:xfrm>
              <a:off x="1870832" y="4154358"/>
              <a:ext cx="17947" cy="133017"/>
            </a:xfrm>
            <a:custGeom>
              <a:avLst/>
              <a:gdLst>
                <a:gd name="T0" fmla="*/ 25 w 50"/>
                <a:gd name="T1" fmla="*/ 377 h 377"/>
                <a:gd name="T2" fmla="*/ 25 w 50"/>
                <a:gd name="T3" fmla="*/ 377 h 377"/>
                <a:gd name="T4" fmla="*/ 21 w 50"/>
                <a:gd name="T5" fmla="*/ 377 h 377"/>
                <a:gd name="T6" fmla="*/ 16 w 50"/>
                <a:gd name="T7" fmla="*/ 376 h 377"/>
                <a:gd name="T8" fmla="*/ 12 w 50"/>
                <a:gd name="T9" fmla="*/ 374 h 377"/>
                <a:gd name="T10" fmla="*/ 9 w 50"/>
                <a:gd name="T11" fmla="*/ 370 h 377"/>
                <a:gd name="T12" fmla="*/ 5 w 50"/>
                <a:gd name="T13" fmla="*/ 367 h 377"/>
                <a:gd name="T14" fmla="*/ 3 w 50"/>
                <a:gd name="T15" fmla="*/ 362 h 377"/>
                <a:gd name="T16" fmla="*/ 2 w 50"/>
                <a:gd name="T17" fmla="*/ 357 h 377"/>
                <a:gd name="T18" fmla="*/ 0 w 50"/>
                <a:gd name="T19" fmla="*/ 352 h 377"/>
                <a:gd name="T20" fmla="*/ 0 w 50"/>
                <a:gd name="T21" fmla="*/ 25 h 377"/>
                <a:gd name="T22" fmla="*/ 0 w 50"/>
                <a:gd name="T23" fmla="*/ 25 h 377"/>
                <a:gd name="T24" fmla="*/ 2 w 50"/>
                <a:gd name="T25" fmla="*/ 20 h 377"/>
                <a:gd name="T26" fmla="*/ 3 w 50"/>
                <a:gd name="T27" fmla="*/ 15 h 377"/>
                <a:gd name="T28" fmla="*/ 5 w 50"/>
                <a:gd name="T29" fmla="*/ 10 h 377"/>
                <a:gd name="T30" fmla="*/ 9 w 50"/>
                <a:gd name="T31" fmla="*/ 7 h 377"/>
                <a:gd name="T32" fmla="*/ 12 w 50"/>
                <a:gd name="T33" fmla="*/ 3 h 377"/>
                <a:gd name="T34" fmla="*/ 16 w 50"/>
                <a:gd name="T35" fmla="*/ 2 h 377"/>
                <a:gd name="T36" fmla="*/ 21 w 50"/>
                <a:gd name="T37" fmla="*/ 0 h 377"/>
                <a:gd name="T38" fmla="*/ 25 w 50"/>
                <a:gd name="T39" fmla="*/ 0 h 377"/>
                <a:gd name="T40" fmla="*/ 25 w 50"/>
                <a:gd name="T41" fmla="*/ 0 h 377"/>
                <a:gd name="T42" fmla="*/ 31 w 50"/>
                <a:gd name="T43" fmla="*/ 0 h 377"/>
                <a:gd name="T44" fmla="*/ 36 w 50"/>
                <a:gd name="T45" fmla="*/ 2 h 377"/>
                <a:gd name="T46" fmla="*/ 40 w 50"/>
                <a:gd name="T47" fmla="*/ 3 h 377"/>
                <a:gd name="T48" fmla="*/ 43 w 50"/>
                <a:gd name="T49" fmla="*/ 7 h 377"/>
                <a:gd name="T50" fmla="*/ 47 w 50"/>
                <a:gd name="T51" fmla="*/ 10 h 377"/>
                <a:gd name="T52" fmla="*/ 49 w 50"/>
                <a:gd name="T53" fmla="*/ 15 h 377"/>
                <a:gd name="T54" fmla="*/ 50 w 50"/>
                <a:gd name="T55" fmla="*/ 20 h 377"/>
                <a:gd name="T56" fmla="*/ 50 w 50"/>
                <a:gd name="T57" fmla="*/ 25 h 377"/>
                <a:gd name="T58" fmla="*/ 50 w 50"/>
                <a:gd name="T59" fmla="*/ 352 h 377"/>
                <a:gd name="T60" fmla="*/ 50 w 50"/>
                <a:gd name="T61" fmla="*/ 352 h 377"/>
                <a:gd name="T62" fmla="*/ 50 w 50"/>
                <a:gd name="T63" fmla="*/ 357 h 377"/>
                <a:gd name="T64" fmla="*/ 49 w 50"/>
                <a:gd name="T65" fmla="*/ 362 h 377"/>
                <a:gd name="T66" fmla="*/ 47 w 50"/>
                <a:gd name="T67" fmla="*/ 367 h 377"/>
                <a:gd name="T68" fmla="*/ 43 w 50"/>
                <a:gd name="T69" fmla="*/ 370 h 377"/>
                <a:gd name="T70" fmla="*/ 40 w 50"/>
                <a:gd name="T71" fmla="*/ 374 h 377"/>
                <a:gd name="T72" fmla="*/ 36 w 50"/>
                <a:gd name="T73" fmla="*/ 376 h 377"/>
                <a:gd name="T74" fmla="*/ 31 w 50"/>
                <a:gd name="T75" fmla="*/ 377 h 377"/>
                <a:gd name="T76" fmla="*/ 25 w 50"/>
                <a:gd name="T77" fmla="*/ 377 h 377"/>
                <a:gd name="T78" fmla="*/ 25 w 50"/>
                <a:gd name="T7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7">
                  <a:moveTo>
                    <a:pt x="25" y="377"/>
                  </a:moveTo>
                  <a:lnTo>
                    <a:pt x="25" y="377"/>
                  </a:lnTo>
                  <a:lnTo>
                    <a:pt x="21" y="377"/>
                  </a:lnTo>
                  <a:lnTo>
                    <a:pt x="16" y="376"/>
                  </a:lnTo>
                  <a:lnTo>
                    <a:pt x="12" y="374"/>
                  </a:lnTo>
                  <a:lnTo>
                    <a:pt x="9" y="370"/>
                  </a:lnTo>
                  <a:lnTo>
                    <a:pt x="5" y="367"/>
                  </a:lnTo>
                  <a:lnTo>
                    <a:pt x="3" y="362"/>
                  </a:lnTo>
                  <a:lnTo>
                    <a:pt x="2" y="357"/>
                  </a:lnTo>
                  <a:lnTo>
                    <a:pt x="0" y="35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3" y="7"/>
                  </a:lnTo>
                  <a:lnTo>
                    <a:pt x="47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52"/>
                  </a:lnTo>
                  <a:lnTo>
                    <a:pt x="50" y="352"/>
                  </a:lnTo>
                  <a:lnTo>
                    <a:pt x="50" y="357"/>
                  </a:lnTo>
                  <a:lnTo>
                    <a:pt x="49" y="362"/>
                  </a:lnTo>
                  <a:lnTo>
                    <a:pt x="47" y="367"/>
                  </a:lnTo>
                  <a:lnTo>
                    <a:pt x="43" y="370"/>
                  </a:lnTo>
                  <a:lnTo>
                    <a:pt x="40" y="374"/>
                  </a:lnTo>
                  <a:lnTo>
                    <a:pt x="36" y="376"/>
                  </a:lnTo>
                  <a:lnTo>
                    <a:pt x="31" y="377"/>
                  </a:lnTo>
                  <a:lnTo>
                    <a:pt x="25" y="377"/>
                  </a:lnTo>
                  <a:lnTo>
                    <a:pt x="25" y="3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4" name="Freeform 77"/>
            <p:cNvSpPr/>
            <p:nvPr/>
          </p:nvSpPr>
          <p:spPr bwMode="auto">
            <a:xfrm>
              <a:off x="2076692" y="4149080"/>
              <a:ext cx="16891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1 w 50"/>
                <a:gd name="T5" fmla="*/ 413 h 414"/>
                <a:gd name="T6" fmla="*/ 16 w 50"/>
                <a:gd name="T7" fmla="*/ 411 h 414"/>
                <a:gd name="T8" fmla="*/ 11 w 50"/>
                <a:gd name="T9" fmla="*/ 409 h 414"/>
                <a:gd name="T10" fmla="*/ 8 w 50"/>
                <a:gd name="T11" fmla="*/ 407 h 414"/>
                <a:gd name="T12" fmla="*/ 5 w 50"/>
                <a:gd name="T13" fmla="*/ 402 h 414"/>
                <a:gd name="T14" fmla="*/ 3 w 50"/>
                <a:gd name="T15" fmla="*/ 398 h 414"/>
                <a:gd name="T16" fmla="*/ 2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2 w 50"/>
                <a:gd name="T25" fmla="*/ 21 h 414"/>
                <a:gd name="T26" fmla="*/ 3 w 50"/>
                <a:gd name="T27" fmla="*/ 16 h 414"/>
                <a:gd name="T28" fmla="*/ 5 w 50"/>
                <a:gd name="T29" fmla="*/ 12 h 414"/>
                <a:gd name="T30" fmla="*/ 8 w 50"/>
                <a:gd name="T31" fmla="*/ 8 h 414"/>
                <a:gd name="T32" fmla="*/ 11 w 50"/>
                <a:gd name="T33" fmla="*/ 5 h 414"/>
                <a:gd name="T34" fmla="*/ 16 w 50"/>
                <a:gd name="T35" fmla="*/ 3 h 414"/>
                <a:gd name="T36" fmla="*/ 21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5 w 50"/>
                <a:gd name="T45" fmla="*/ 3 h 414"/>
                <a:gd name="T46" fmla="*/ 40 w 50"/>
                <a:gd name="T47" fmla="*/ 5 h 414"/>
                <a:gd name="T48" fmla="*/ 43 w 50"/>
                <a:gd name="T49" fmla="*/ 8 h 414"/>
                <a:gd name="T50" fmla="*/ 47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7 w 50"/>
                <a:gd name="T67" fmla="*/ 402 h 414"/>
                <a:gd name="T68" fmla="*/ 43 w 50"/>
                <a:gd name="T69" fmla="*/ 407 h 414"/>
                <a:gd name="T70" fmla="*/ 40 w 50"/>
                <a:gd name="T71" fmla="*/ 409 h 414"/>
                <a:gd name="T72" fmla="*/ 35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1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5" y="3"/>
                  </a:lnTo>
                  <a:lnTo>
                    <a:pt x="40" y="5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7" y="402"/>
                  </a:lnTo>
                  <a:lnTo>
                    <a:pt x="43" y="407"/>
                  </a:lnTo>
                  <a:lnTo>
                    <a:pt x="40" y="409"/>
                  </a:lnTo>
                  <a:lnTo>
                    <a:pt x="35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5" name="Freeform 78"/>
            <p:cNvSpPr/>
            <p:nvPr/>
          </p:nvSpPr>
          <p:spPr bwMode="auto">
            <a:xfrm>
              <a:off x="2035520" y="4156470"/>
              <a:ext cx="17947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0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2 w 50"/>
                <a:gd name="T15" fmla="*/ 356 h 371"/>
                <a:gd name="T16" fmla="*/ 1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1 w 50"/>
                <a:gd name="T25" fmla="*/ 20 h 371"/>
                <a:gd name="T26" fmla="*/ 2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0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39 w 50"/>
                <a:gd name="T47" fmla="*/ 4 h 371"/>
                <a:gd name="T48" fmla="*/ 43 w 50"/>
                <a:gd name="T49" fmla="*/ 8 h 371"/>
                <a:gd name="T50" fmla="*/ 46 w 50"/>
                <a:gd name="T51" fmla="*/ 12 h 371"/>
                <a:gd name="T52" fmla="*/ 49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9 w 50"/>
                <a:gd name="T65" fmla="*/ 356 h 371"/>
                <a:gd name="T66" fmla="*/ 46 w 50"/>
                <a:gd name="T67" fmla="*/ 361 h 371"/>
                <a:gd name="T68" fmla="*/ 43 w 50"/>
                <a:gd name="T69" fmla="*/ 364 h 371"/>
                <a:gd name="T70" fmla="*/ 39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0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2" y="356"/>
                  </a:lnTo>
                  <a:lnTo>
                    <a:pt x="1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9" y="356"/>
                  </a:lnTo>
                  <a:lnTo>
                    <a:pt x="46" y="361"/>
                  </a:lnTo>
                  <a:lnTo>
                    <a:pt x="43" y="364"/>
                  </a:lnTo>
                  <a:lnTo>
                    <a:pt x="39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6" name="Freeform 79"/>
            <p:cNvSpPr/>
            <p:nvPr/>
          </p:nvSpPr>
          <p:spPr bwMode="auto">
            <a:xfrm>
              <a:off x="1726203" y="4149080"/>
              <a:ext cx="118237" cy="145686"/>
            </a:xfrm>
            <a:custGeom>
              <a:avLst/>
              <a:gdLst>
                <a:gd name="T0" fmla="*/ 25 w 336"/>
                <a:gd name="T1" fmla="*/ 414 h 414"/>
                <a:gd name="T2" fmla="*/ 21 w 336"/>
                <a:gd name="T3" fmla="*/ 413 h 414"/>
                <a:gd name="T4" fmla="*/ 12 w 336"/>
                <a:gd name="T5" fmla="*/ 409 h 414"/>
                <a:gd name="T6" fmla="*/ 5 w 336"/>
                <a:gd name="T7" fmla="*/ 402 h 414"/>
                <a:gd name="T8" fmla="*/ 2 w 336"/>
                <a:gd name="T9" fmla="*/ 394 h 414"/>
                <a:gd name="T10" fmla="*/ 0 w 336"/>
                <a:gd name="T11" fmla="*/ 389 h 414"/>
                <a:gd name="T12" fmla="*/ 3 w 336"/>
                <a:gd name="T13" fmla="*/ 379 h 414"/>
                <a:gd name="T14" fmla="*/ 8 w 336"/>
                <a:gd name="T15" fmla="*/ 371 h 414"/>
                <a:gd name="T16" fmla="*/ 16 w 336"/>
                <a:gd name="T17" fmla="*/ 365 h 414"/>
                <a:gd name="T18" fmla="*/ 25 w 336"/>
                <a:gd name="T19" fmla="*/ 364 h 414"/>
                <a:gd name="T20" fmla="*/ 110 w 336"/>
                <a:gd name="T21" fmla="*/ 364 h 414"/>
                <a:gd name="T22" fmla="*/ 145 w 336"/>
                <a:gd name="T23" fmla="*/ 360 h 414"/>
                <a:gd name="T24" fmla="*/ 179 w 336"/>
                <a:gd name="T25" fmla="*/ 351 h 414"/>
                <a:gd name="T26" fmla="*/ 208 w 336"/>
                <a:gd name="T27" fmla="*/ 337 h 414"/>
                <a:gd name="T28" fmla="*/ 234 w 336"/>
                <a:gd name="T29" fmla="*/ 318 h 414"/>
                <a:gd name="T30" fmla="*/ 256 w 336"/>
                <a:gd name="T31" fmla="*/ 295 h 414"/>
                <a:gd name="T32" fmla="*/ 272 w 336"/>
                <a:gd name="T33" fmla="*/ 268 h 414"/>
                <a:gd name="T34" fmla="*/ 283 w 336"/>
                <a:gd name="T35" fmla="*/ 239 h 414"/>
                <a:gd name="T36" fmla="*/ 287 w 336"/>
                <a:gd name="T37" fmla="*/ 207 h 414"/>
                <a:gd name="T38" fmla="*/ 285 w 336"/>
                <a:gd name="T39" fmla="*/ 192 h 414"/>
                <a:gd name="T40" fmla="*/ 278 w 336"/>
                <a:gd name="T41" fmla="*/ 161 h 414"/>
                <a:gd name="T42" fmla="*/ 265 w 336"/>
                <a:gd name="T43" fmla="*/ 132 h 414"/>
                <a:gd name="T44" fmla="*/ 246 w 336"/>
                <a:gd name="T45" fmla="*/ 107 h 414"/>
                <a:gd name="T46" fmla="*/ 222 w 336"/>
                <a:gd name="T47" fmla="*/ 86 h 414"/>
                <a:gd name="T48" fmla="*/ 194 w 336"/>
                <a:gd name="T49" fmla="*/ 69 h 414"/>
                <a:gd name="T50" fmla="*/ 162 w 336"/>
                <a:gd name="T51" fmla="*/ 57 h 414"/>
                <a:gd name="T52" fmla="*/ 129 w 336"/>
                <a:gd name="T53" fmla="*/ 52 h 414"/>
                <a:gd name="T54" fmla="*/ 25 w 336"/>
                <a:gd name="T55" fmla="*/ 50 h 414"/>
                <a:gd name="T56" fmla="*/ 21 w 336"/>
                <a:gd name="T57" fmla="*/ 50 h 414"/>
                <a:gd name="T58" fmla="*/ 12 w 336"/>
                <a:gd name="T59" fmla="*/ 47 h 414"/>
                <a:gd name="T60" fmla="*/ 5 w 336"/>
                <a:gd name="T61" fmla="*/ 40 h 414"/>
                <a:gd name="T62" fmla="*/ 2 w 336"/>
                <a:gd name="T63" fmla="*/ 31 h 414"/>
                <a:gd name="T64" fmla="*/ 0 w 336"/>
                <a:gd name="T65" fmla="*/ 25 h 414"/>
                <a:gd name="T66" fmla="*/ 3 w 336"/>
                <a:gd name="T67" fmla="*/ 16 h 414"/>
                <a:gd name="T68" fmla="*/ 8 w 336"/>
                <a:gd name="T69" fmla="*/ 8 h 414"/>
                <a:gd name="T70" fmla="*/ 16 w 336"/>
                <a:gd name="T71" fmla="*/ 3 h 414"/>
                <a:gd name="T72" fmla="*/ 25 w 336"/>
                <a:gd name="T73" fmla="*/ 0 h 414"/>
                <a:gd name="T74" fmla="*/ 110 w 336"/>
                <a:gd name="T75" fmla="*/ 0 h 414"/>
                <a:gd name="T76" fmla="*/ 156 w 336"/>
                <a:gd name="T77" fmla="*/ 5 h 414"/>
                <a:gd name="T78" fmla="*/ 198 w 336"/>
                <a:gd name="T79" fmla="*/ 17 h 414"/>
                <a:gd name="T80" fmla="*/ 237 w 336"/>
                <a:gd name="T81" fmla="*/ 36 h 414"/>
                <a:gd name="T82" fmla="*/ 270 w 336"/>
                <a:gd name="T83" fmla="*/ 61 h 414"/>
                <a:gd name="T84" fmla="*/ 297 w 336"/>
                <a:gd name="T85" fmla="*/ 92 h 414"/>
                <a:gd name="T86" fmla="*/ 319 w 336"/>
                <a:gd name="T87" fmla="*/ 126 h 414"/>
                <a:gd name="T88" fmla="*/ 332 w 336"/>
                <a:gd name="T89" fmla="*/ 166 h 414"/>
                <a:gd name="T90" fmla="*/ 336 w 336"/>
                <a:gd name="T91" fmla="*/ 207 h 414"/>
                <a:gd name="T92" fmla="*/ 335 w 336"/>
                <a:gd name="T93" fmla="*/ 228 h 414"/>
                <a:gd name="T94" fmla="*/ 326 w 336"/>
                <a:gd name="T95" fmla="*/ 269 h 414"/>
                <a:gd name="T96" fmla="*/ 309 w 336"/>
                <a:gd name="T97" fmla="*/ 306 h 414"/>
                <a:gd name="T98" fmla="*/ 284 w 336"/>
                <a:gd name="T99" fmla="*/ 338 h 414"/>
                <a:gd name="T100" fmla="*/ 253 w 336"/>
                <a:gd name="T101" fmla="*/ 366 h 414"/>
                <a:gd name="T102" fmla="*/ 218 w 336"/>
                <a:gd name="T103" fmla="*/ 389 h 414"/>
                <a:gd name="T104" fmla="*/ 177 w 336"/>
                <a:gd name="T105" fmla="*/ 404 h 414"/>
                <a:gd name="T106" fmla="*/ 133 w 336"/>
                <a:gd name="T107" fmla="*/ 413 h 414"/>
                <a:gd name="T108" fmla="*/ 110 w 336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" h="414">
                  <a:moveTo>
                    <a:pt x="110" y="414"/>
                  </a:moveTo>
                  <a:lnTo>
                    <a:pt x="25" y="414"/>
                  </a:ln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2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2" y="383"/>
                  </a:lnTo>
                  <a:lnTo>
                    <a:pt x="3" y="379"/>
                  </a:lnTo>
                  <a:lnTo>
                    <a:pt x="5" y="375"/>
                  </a:lnTo>
                  <a:lnTo>
                    <a:pt x="8" y="371"/>
                  </a:lnTo>
                  <a:lnTo>
                    <a:pt x="12" y="367"/>
                  </a:lnTo>
                  <a:lnTo>
                    <a:pt x="16" y="365"/>
                  </a:lnTo>
                  <a:lnTo>
                    <a:pt x="21" y="364"/>
                  </a:lnTo>
                  <a:lnTo>
                    <a:pt x="25" y="364"/>
                  </a:lnTo>
                  <a:lnTo>
                    <a:pt x="110" y="364"/>
                  </a:lnTo>
                  <a:lnTo>
                    <a:pt x="110" y="364"/>
                  </a:lnTo>
                  <a:lnTo>
                    <a:pt x="129" y="363"/>
                  </a:lnTo>
                  <a:lnTo>
                    <a:pt x="145" y="360"/>
                  </a:lnTo>
                  <a:lnTo>
                    <a:pt x="162" y="357"/>
                  </a:lnTo>
                  <a:lnTo>
                    <a:pt x="179" y="351"/>
                  </a:lnTo>
                  <a:lnTo>
                    <a:pt x="194" y="345"/>
                  </a:lnTo>
                  <a:lnTo>
                    <a:pt x="208" y="337"/>
                  </a:lnTo>
                  <a:lnTo>
                    <a:pt x="222" y="328"/>
                  </a:lnTo>
                  <a:lnTo>
                    <a:pt x="234" y="318"/>
                  </a:lnTo>
                  <a:lnTo>
                    <a:pt x="246" y="307"/>
                  </a:lnTo>
                  <a:lnTo>
                    <a:pt x="256" y="295"/>
                  </a:lnTo>
                  <a:lnTo>
                    <a:pt x="265" y="282"/>
                  </a:lnTo>
                  <a:lnTo>
                    <a:pt x="272" y="268"/>
                  </a:lnTo>
                  <a:lnTo>
                    <a:pt x="278" y="253"/>
                  </a:lnTo>
                  <a:lnTo>
                    <a:pt x="283" y="239"/>
                  </a:lnTo>
                  <a:lnTo>
                    <a:pt x="285" y="223"/>
                  </a:lnTo>
                  <a:lnTo>
                    <a:pt x="287" y="207"/>
                  </a:lnTo>
                  <a:lnTo>
                    <a:pt x="287" y="207"/>
                  </a:lnTo>
                  <a:lnTo>
                    <a:pt x="285" y="192"/>
                  </a:lnTo>
                  <a:lnTo>
                    <a:pt x="283" y="176"/>
                  </a:lnTo>
                  <a:lnTo>
                    <a:pt x="278" y="161"/>
                  </a:lnTo>
                  <a:lnTo>
                    <a:pt x="272" y="147"/>
                  </a:lnTo>
                  <a:lnTo>
                    <a:pt x="265" y="132"/>
                  </a:lnTo>
                  <a:lnTo>
                    <a:pt x="256" y="119"/>
                  </a:lnTo>
                  <a:lnTo>
                    <a:pt x="246" y="107"/>
                  </a:lnTo>
                  <a:lnTo>
                    <a:pt x="234" y="97"/>
                  </a:lnTo>
                  <a:lnTo>
                    <a:pt x="222" y="86"/>
                  </a:lnTo>
                  <a:lnTo>
                    <a:pt x="208" y="78"/>
                  </a:lnTo>
                  <a:lnTo>
                    <a:pt x="194" y="69"/>
                  </a:lnTo>
                  <a:lnTo>
                    <a:pt x="179" y="63"/>
                  </a:lnTo>
                  <a:lnTo>
                    <a:pt x="162" y="57"/>
                  </a:lnTo>
                  <a:lnTo>
                    <a:pt x="145" y="54"/>
                  </a:lnTo>
                  <a:lnTo>
                    <a:pt x="129" y="52"/>
                  </a:lnTo>
                  <a:lnTo>
                    <a:pt x="110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1" y="50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3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3" y="2"/>
                  </a:lnTo>
                  <a:lnTo>
                    <a:pt x="156" y="5"/>
                  </a:lnTo>
                  <a:lnTo>
                    <a:pt x="177" y="10"/>
                  </a:lnTo>
                  <a:lnTo>
                    <a:pt x="198" y="17"/>
                  </a:lnTo>
                  <a:lnTo>
                    <a:pt x="218" y="25"/>
                  </a:lnTo>
                  <a:lnTo>
                    <a:pt x="237" y="36"/>
                  </a:lnTo>
                  <a:lnTo>
                    <a:pt x="253" y="48"/>
                  </a:lnTo>
                  <a:lnTo>
                    <a:pt x="270" y="61"/>
                  </a:lnTo>
                  <a:lnTo>
                    <a:pt x="284" y="76"/>
                  </a:lnTo>
                  <a:lnTo>
                    <a:pt x="297" y="92"/>
                  </a:lnTo>
                  <a:lnTo>
                    <a:pt x="309" y="109"/>
                  </a:lnTo>
                  <a:lnTo>
                    <a:pt x="319" y="126"/>
                  </a:lnTo>
                  <a:lnTo>
                    <a:pt x="326" y="145"/>
                  </a:lnTo>
                  <a:lnTo>
                    <a:pt x="332" y="166"/>
                  </a:lnTo>
                  <a:lnTo>
                    <a:pt x="335" y="186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5" y="228"/>
                  </a:lnTo>
                  <a:lnTo>
                    <a:pt x="332" y="249"/>
                  </a:lnTo>
                  <a:lnTo>
                    <a:pt x="326" y="269"/>
                  </a:lnTo>
                  <a:lnTo>
                    <a:pt x="319" y="288"/>
                  </a:lnTo>
                  <a:lnTo>
                    <a:pt x="309" y="306"/>
                  </a:lnTo>
                  <a:lnTo>
                    <a:pt x="297" y="322"/>
                  </a:lnTo>
                  <a:lnTo>
                    <a:pt x="284" y="338"/>
                  </a:lnTo>
                  <a:lnTo>
                    <a:pt x="270" y="353"/>
                  </a:lnTo>
                  <a:lnTo>
                    <a:pt x="253" y="366"/>
                  </a:lnTo>
                  <a:lnTo>
                    <a:pt x="237" y="378"/>
                  </a:lnTo>
                  <a:lnTo>
                    <a:pt x="218" y="389"/>
                  </a:lnTo>
                  <a:lnTo>
                    <a:pt x="198" y="397"/>
                  </a:lnTo>
                  <a:lnTo>
                    <a:pt x="177" y="404"/>
                  </a:lnTo>
                  <a:lnTo>
                    <a:pt x="156" y="409"/>
                  </a:lnTo>
                  <a:lnTo>
                    <a:pt x="133" y="413"/>
                  </a:lnTo>
                  <a:lnTo>
                    <a:pt x="110" y="414"/>
                  </a:lnTo>
                  <a:lnTo>
                    <a:pt x="1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7" name="Freeform 80"/>
            <p:cNvSpPr/>
            <p:nvPr/>
          </p:nvSpPr>
          <p:spPr bwMode="auto">
            <a:xfrm>
              <a:off x="1747317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1 w 50"/>
                <a:gd name="T9" fmla="*/ 409 h 414"/>
                <a:gd name="T10" fmla="*/ 7 w 50"/>
                <a:gd name="T11" fmla="*/ 407 h 414"/>
                <a:gd name="T12" fmla="*/ 5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5 w 50"/>
                <a:gd name="T29" fmla="*/ 12 h 414"/>
                <a:gd name="T30" fmla="*/ 7 w 50"/>
                <a:gd name="T31" fmla="*/ 8 h 414"/>
                <a:gd name="T32" fmla="*/ 11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3 w 50"/>
                <a:gd name="T49" fmla="*/ 8 h 414"/>
                <a:gd name="T50" fmla="*/ 46 w 50"/>
                <a:gd name="T51" fmla="*/ 12 h 414"/>
                <a:gd name="T52" fmla="*/ 49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9 w 50"/>
                <a:gd name="T65" fmla="*/ 398 h 414"/>
                <a:gd name="T66" fmla="*/ 46 w 50"/>
                <a:gd name="T67" fmla="*/ 402 h 414"/>
                <a:gd name="T68" fmla="*/ 43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1" y="409"/>
                  </a:lnTo>
                  <a:lnTo>
                    <a:pt x="7" y="407"/>
                  </a:lnTo>
                  <a:lnTo>
                    <a:pt x="5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9" y="398"/>
                  </a:lnTo>
                  <a:lnTo>
                    <a:pt x="46" y="402"/>
                  </a:lnTo>
                  <a:lnTo>
                    <a:pt x="43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8" name="Freeform 81"/>
            <p:cNvSpPr/>
            <p:nvPr/>
          </p:nvSpPr>
          <p:spPr bwMode="auto">
            <a:xfrm>
              <a:off x="1788488" y="4156470"/>
              <a:ext cx="16891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1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3 w 50"/>
                <a:gd name="T15" fmla="*/ 356 h 371"/>
                <a:gd name="T16" fmla="*/ 2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2 w 50"/>
                <a:gd name="T25" fmla="*/ 20 h 371"/>
                <a:gd name="T26" fmla="*/ 3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1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40 w 50"/>
                <a:gd name="T47" fmla="*/ 4 h 371"/>
                <a:gd name="T48" fmla="*/ 43 w 50"/>
                <a:gd name="T49" fmla="*/ 8 h 371"/>
                <a:gd name="T50" fmla="*/ 47 w 50"/>
                <a:gd name="T51" fmla="*/ 12 h 371"/>
                <a:gd name="T52" fmla="*/ 48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8 w 50"/>
                <a:gd name="T65" fmla="*/ 356 h 371"/>
                <a:gd name="T66" fmla="*/ 47 w 50"/>
                <a:gd name="T67" fmla="*/ 361 h 371"/>
                <a:gd name="T68" fmla="*/ 43 w 50"/>
                <a:gd name="T69" fmla="*/ 364 h 371"/>
                <a:gd name="T70" fmla="*/ 40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1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3" y="356"/>
                  </a:lnTo>
                  <a:lnTo>
                    <a:pt x="2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40" y="4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8" y="356"/>
                  </a:lnTo>
                  <a:lnTo>
                    <a:pt x="47" y="361"/>
                  </a:lnTo>
                  <a:lnTo>
                    <a:pt x="43" y="364"/>
                  </a:lnTo>
                  <a:lnTo>
                    <a:pt x="40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49" name="Freeform 82"/>
            <p:cNvSpPr/>
            <p:nvPr/>
          </p:nvSpPr>
          <p:spPr bwMode="auto">
            <a:xfrm>
              <a:off x="2077748" y="4383444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0" name="Freeform 83"/>
            <p:cNvSpPr>
              <a:spLocks noEditPoints="1"/>
            </p:cNvSpPr>
            <p:nvPr/>
          </p:nvSpPr>
          <p:spPr bwMode="auto">
            <a:xfrm>
              <a:off x="2068247" y="4374998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1" name="Freeform 84"/>
            <p:cNvSpPr/>
            <p:nvPr/>
          </p:nvSpPr>
          <p:spPr bwMode="auto">
            <a:xfrm>
              <a:off x="1804325" y="4329603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2" name="Freeform 85"/>
            <p:cNvSpPr>
              <a:spLocks noEditPoints="1"/>
            </p:cNvSpPr>
            <p:nvPr/>
          </p:nvSpPr>
          <p:spPr bwMode="auto">
            <a:xfrm>
              <a:off x="1795879" y="4321158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3" name="Freeform 86"/>
            <p:cNvSpPr/>
            <p:nvPr/>
          </p:nvSpPr>
          <p:spPr bwMode="auto">
            <a:xfrm>
              <a:off x="1967956" y="4462621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4" name="Freeform 87"/>
            <p:cNvSpPr>
              <a:spLocks noEditPoints="1"/>
            </p:cNvSpPr>
            <p:nvPr/>
          </p:nvSpPr>
          <p:spPr bwMode="auto">
            <a:xfrm>
              <a:off x="1958455" y="4454175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5" name="Freeform 88"/>
            <p:cNvSpPr/>
            <p:nvPr/>
          </p:nvSpPr>
          <p:spPr bwMode="auto">
            <a:xfrm>
              <a:off x="2192819" y="4494291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6" name="Freeform 89"/>
            <p:cNvSpPr>
              <a:spLocks noEditPoints="1"/>
            </p:cNvSpPr>
            <p:nvPr/>
          </p:nvSpPr>
          <p:spPr bwMode="auto">
            <a:xfrm>
              <a:off x="2184373" y="4485846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7" name="Freeform 90"/>
            <p:cNvSpPr/>
            <p:nvPr/>
          </p:nvSpPr>
          <p:spPr bwMode="auto">
            <a:xfrm>
              <a:off x="2153758" y="4255705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8" name="Freeform 91"/>
            <p:cNvSpPr>
              <a:spLocks noEditPoints="1"/>
            </p:cNvSpPr>
            <p:nvPr/>
          </p:nvSpPr>
          <p:spPr bwMode="auto">
            <a:xfrm>
              <a:off x="2145312" y="4247259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59" name="Freeform 92"/>
            <p:cNvSpPr/>
            <p:nvPr/>
          </p:nvSpPr>
          <p:spPr bwMode="auto">
            <a:xfrm>
              <a:off x="1903559" y="4550243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0" name="Freeform 93"/>
            <p:cNvSpPr>
              <a:spLocks noEditPoints="1"/>
            </p:cNvSpPr>
            <p:nvPr/>
          </p:nvSpPr>
          <p:spPr bwMode="auto">
            <a:xfrm>
              <a:off x="1894058" y="4540742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1" name="Freeform 94"/>
            <p:cNvSpPr/>
            <p:nvPr/>
          </p:nvSpPr>
          <p:spPr bwMode="auto">
            <a:xfrm>
              <a:off x="2019685" y="4446785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2" name="Line 95"/>
            <p:cNvSpPr>
              <a:spLocks noChangeShapeType="1"/>
            </p:cNvSpPr>
            <p:nvPr/>
          </p:nvSpPr>
          <p:spPr bwMode="auto">
            <a:xfrm flipV="1">
              <a:off x="2019685" y="4446785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3" name="Freeform 96"/>
            <p:cNvSpPr/>
            <p:nvPr/>
          </p:nvSpPr>
          <p:spPr bwMode="auto">
            <a:xfrm>
              <a:off x="2015462" y="4439395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4" name="Freeform 97"/>
            <p:cNvSpPr/>
            <p:nvPr/>
          </p:nvSpPr>
          <p:spPr bwMode="auto">
            <a:xfrm>
              <a:off x="1950010" y="4512238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5" name="Line 98"/>
            <p:cNvSpPr>
              <a:spLocks noChangeShapeType="1"/>
            </p:cNvSpPr>
            <p:nvPr/>
          </p:nvSpPr>
          <p:spPr bwMode="auto">
            <a:xfrm flipV="1">
              <a:off x="1950010" y="4512238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6" name="Freeform 99"/>
            <p:cNvSpPr/>
            <p:nvPr/>
          </p:nvSpPr>
          <p:spPr bwMode="auto">
            <a:xfrm>
              <a:off x="1942619" y="4508016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7" name="Freeform 100"/>
            <p:cNvSpPr/>
            <p:nvPr/>
          </p:nvSpPr>
          <p:spPr bwMode="auto">
            <a:xfrm>
              <a:off x="1885612" y="4401390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8" name="Line 101"/>
            <p:cNvSpPr>
              <a:spLocks noChangeShapeType="1"/>
            </p:cNvSpPr>
            <p:nvPr/>
          </p:nvSpPr>
          <p:spPr bwMode="auto">
            <a:xfrm flipH="1" flipV="1">
              <a:off x="1885612" y="4401390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69" name="Freeform 102"/>
            <p:cNvSpPr/>
            <p:nvPr/>
          </p:nvSpPr>
          <p:spPr bwMode="auto">
            <a:xfrm>
              <a:off x="1879278" y="4395056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70" name="Freeform 103"/>
            <p:cNvSpPr/>
            <p:nvPr/>
          </p:nvSpPr>
          <p:spPr bwMode="auto">
            <a:xfrm>
              <a:off x="2142145" y="4309545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71" name="Line 104"/>
            <p:cNvSpPr>
              <a:spLocks noChangeShapeType="1"/>
            </p:cNvSpPr>
            <p:nvPr/>
          </p:nvSpPr>
          <p:spPr bwMode="auto">
            <a:xfrm flipH="1">
              <a:off x="2142145" y="4309545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72" name="Freeform 105"/>
            <p:cNvSpPr/>
            <p:nvPr/>
          </p:nvSpPr>
          <p:spPr bwMode="auto">
            <a:xfrm>
              <a:off x="2133700" y="4306378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73" name="Freeform 106"/>
            <p:cNvSpPr/>
            <p:nvPr/>
          </p:nvSpPr>
          <p:spPr bwMode="auto">
            <a:xfrm>
              <a:off x="2153758" y="4459454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74" name="Line 107"/>
            <p:cNvSpPr>
              <a:spLocks noChangeShapeType="1"/>
            </p:cNvSpPr>
            <p:nvPr/>
          </p:nvSpPr>
          <p:spPr bwMode="auto">
            <a:xfrm flipH="1" flipV="1">
              <a:off x="2153758" y="4459454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75" name="Freeform 108"/>
            <p:cNvSpPr/>
            <p:nvPr/>
          </p:nvSpPr>
          <p:spPr bwMode="auto">
            <a:xfrm>
              <a:off x="2147423" y="4453120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176" name="그룹 68"/>
          <p:cNvGrpSpPr/>
          <p:nvPr/>
        </p:nvGrpSpPr>
        <p:grpSpPr>
          <a:xfrm>
            <a:off x="2896878" y="1843550"/>
            <a:ext cx="556924" cy="711944"/>
            <a:chOff x="4247344" y="1672477"/>
            <a:chExt cx="495627" cy="633585"/>
          </a:xfrm>
        </p:grpSpPr>
        <p:sp>
          <p:nvSpPr>
            <p:cNvPr id="177" name="모서리가 둥근 직사각형 486"/>
            <p:cNvSpPr/>
            <p:nvPr/>
          </p:nvSpPr>
          <p:spPr>
            <a:xfrm>
              <a:off x="4335564" y="1857524"/>
              <a:ext cx="221136" cy="279319"/>
            </a:xfrm>
            <a:custGeom>
              <a:avLst/>
              <a:gdLst/>
              <a:ahLst/>
              <a:cxnLst/>
              <a:rect l="l" t="t" r="r" b="b"/>
              <a:pathLst>
                <a:path w="221136" h="279319">
                  <a:moveTo>
                    <a:pt x="58708" y="0"/>
                  </a:moveTo>
                  <a:lnTo>
                    <a:pt x="162430" y="0"/>
                  </a:lnTo>
                  <a:cubicBezTo>
                    <a:pt x="179010" y="0"/>
                    <a:pt x="192450" y="13440"/>
                    <a:pt x="192450" y="30020"/>
                  </a:cubicBezTo>
                  <a:lnTo>
                    <a:pt x="192449" y="30020"/>
                  </a:lnTo>
                  <a:cubicBezTo>
                    <a:pt x="192449" y="46600"/>
                    <a:pt x="179009" y="60040"/>
                    <a:pt x="162429" y="60040"/>
                  </a:cubicBezTo>
                  <a:lnTo>
                    <a:pt x="156283" y="60040"/>
                  </a:lnTo>
                  <a:lnTo>
                    <a:pt x="156283" y="167503"/>
                  </a:lnTo>
                  <a:lnTo>
                    <a:pt x="221136" y="279319"/>
                  </a:lnTo>
                  <a:lnTo>
                    <a:pt x="0" y="279319"/>
                  </a:lnTo>
                  <a:lnTo>
                    <a:pt x="64853" y="167503"/>
                  </a:lnTo>
                  <a:lnTo>
                    <a:pt x="64853" y="60039"/>
                  </a:lnTo>
                  <a:lnTo>
                    <a:pt x="58708" y="60039"/>
                  </a:lnTo>
                  <a:cubicBezTo>
                    <a:pt x="42128" y="60039"/>
                    <a:pt x="28689" y="46599"/>
                    <a:pt x="28688" y="30020"/>
                  </a:cubicBezTo>
                  <a:cubicBezTo>
                    <a:pt x="28689" y="13440"/>
                    <a:pt x="42128" y="0"/>
                    <a:pt x="58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78" name="Freeform 47"/>
            <p:cNvSpPr>
              <a:spLocks noEditPoints="1"/>
            </p:cNvSpPr>
            <p:nvPr/>
          </p:nvSpPr>
          <p:spPr bwMode="auto">
            <a:xfrm>
              <a:off x="4334206" y="1844924"/>
              <a:ext cx="227375" cy="259310"/>
            </a:xfrm>
            <a:custGeom>
              <a:avLst/>
              <a:gdLst>
                <a:gd name="T0" fmla="*/ 0 w 536"/>
                <a:gd name="T1" fmla="*/ 608 h 608"/>
                <a:gd name="T2" fmla="*/ 130 w 536"/>
                <a:gd name="T3" fmla="*/ 194 h 608"/>
                <a:gd name="T4" fmla="*/ 120 w 536"/>
                <a:gd name="T5" fmla="*/ 194 h 608"/>
                <a:gd name="T6" fmla="*/ 101 w 536"/>
                <a:gd name="T7" fmla="*/ 190 h 608"/>
                <a:gd name="T8" fmla="*/ 83 w 536"/>
                <a:gd name="T9" fmla="*/ 182 h 608"/>
                <a:gd name="T10" fmla="*/ 68 w 536"/>
                <a:gd name="T11" fmla="*/ 173 h 608"/>
                <a:gd name="T12" fmla="*/ 55 w 536"/>
                <a:gd name="T13" fmla="*/ 158 h 608"/>
                <a:gd name="T14" fmla="*/ 45 w 536"/>
                <a:gd name="T15" fmla="*/ 143 h 608"/>
                <a:gd name="T16" fmla="*/ 37 w 536"/>
                <a:gd name="T17" fmla="*/ 126 h 608"/>
                <a:gd name="T18" fmla="*/ 33 w 536"/>
                <a:gd name="T19" fmla="*/ 107 h 608"/>
                <a:gd name="T20" fmla="*/ 33 w 536"/>
                <a:gd name="T21" fmla="*/ 98 h 608"/>
                <a:gd name="T22" fmla="*/ 35 w 536"/>
                <a:gd name="T23" fmla="*/ 78 h 608"/>
                <a:gd name="T24" fmla="*/ 41 w 536"/>
                <a:gd name="T25" fmla="*/ 60 h 608"/>
                <a:gd name="T26" fmla="*/ 50 w 536"/>
                <a:gd name="T27" fmla="*/ 43 h 608"/>
                <a:gd name="T28" fmla="*/ 62 w 536"/>
                <a:gd name="T29" fmla="*/ 29 h 608"/>
                <a:gd name="T30" fmla="*/ 76 w 536"/>
                <a:gd name="T31" fmla="*/ 17 h 608"/>
                <a:gd name="T32" fmla="*/ 93 w 536"/>
                <a:gd name="T33" fmla="*/ 7 h 608"/>
                <a:gd name="T34" fmla="*/ 111 w 536"/>
                <a:gd name="T35" fmla="*/ 3 h 608"/>
                <a:gd name="T36" fmla="*/ 131 w 536"/>
                <a:gd name="T37" fmla="*/ 0 h 608"/>
                <a:gd name="T38" fmla="*/ 405 w 536"/>
                <a:gd name="T39" fmla="*/ 0 h 608"/>
                <a:gd name="T40" fmla="*/ 425 w 536"/>
                <a:gd name="T41" fmla="*/ 3 h 608"/>
                <a:gd name="T42" fmla="*/ 443 w 536"/>
                <a:gd name="T43" fmla="*/ 7 h 608"/>
                <a:gd name="T44" fmla="*/ 460 w 536"/>
                <a:gd name="T45" fmla="*/ 17 h 608"/>
                <a:gd name="T46" fmla="*/ 474 w 536"/>
                <a:gd name="T47" fmla="*/ 29 h 608"/>
                <a:gd name="T48" fmla="*/ 486 w 536"/>
                <a:gd name="T49" fmla="*/ 43 h 608"/>
                <a:gd name="T50" fmla="*/ 495 w 536"/>
                <a:gd name="T51" fmla="*/ 60 h 608"/>
                <a:gd name="T52" fmla="*/ 500 w 536"/>
                <a:gd name="T53" fmla="*/ 78 h 608"/>
                <a:gd name="T54" fmla="*/ 502 w 536"/>
                <a:gd name="T55" fmla="*/ 98 h 608"/>
                <a:gd name="T56" fmla="*/ 502 w 536"/>
                <a:gd name="T57" fmla="*/ 107 h 608"/>
                <a:gd name="T58" fmla="*/ 498 w 536"/>
                <a:gd name="T59" fmla="*/ 126 h 608"/>
                <a:gd name="T60" fmla="*/ 490 w 536"/>
                <a:gd name="T61" fmla="*/ 143 h 608"/>
                <a:gd name="T62" fmla="*/ 481 w 536"/>
                <a:gd name="T63" fmla="*/ 158 h 608"/>
                <a:gd name="T64" fmla="*/ 468 w 536"/>
                <a:gd name="T65" fmla="*/ 173 h 608"/>
                <a:gd name="T66" fmla="*/ 452 w 536"/>
                <a:gd name="T67" fmla="*/ 182 h 608"/>
                <a:gd name="T68" fmla="*/ 435 w 536"/>
                <a:gd name="T69" fmla="*/ 190 h 608"/>
                <a:gd name="T70" fmla="*/ 416 w 536"/>
                <a:gd name="T71" fmla="*/ 194 h 608"/>
                <a:gd name="T72" fmla="*/ 406 w 536"/>
                <a:gd name="T73" fmla="*/ 385 h 608"/>
                <a:gd name="T74" fmla="*/ 87 w 536"/>
                <a:gd name="T75" fmla="*/ 558 h 608"/>
                <a:gd name="T76" fmla="*/ 356 w 536"/>
                <a:gd name="T77" fmla="*/ 398 h 608"/>
                <a:gd name="T78" fmla="*/ 405 w 536"/>
                <a:gd name="T79" fmla="*/ 144 h 608"/>
                <a:gd name="T80" fmla="*/ 414 w 536"/>
                <a:gd name="T81" fmla="*/ 144 h 608"/>
                <a:gd name="T82" fmla="*/ 432 w 536"/>
                <a:gd name="T83" fmla="*/ 137 h 608"/>
                <a:gd name="T84" fmla="*/ 444 w 536"/>
                <a:gd name="T85" fmla="*/ 124 h 608"/>
                <a:gd name="T86" fmla="*/ 451 w 536"/>
                <a:gd name="T87" fmla="*/ 107 h 608"/>
                <a:gd name="T88" fmla="*/ 452 w 536"/>
                <a:gd name="T89" fmla="*/ 98 h 608"/>
                <a:gd name="T90" fmla="*/ 449 w 536"/>
                <a:gd name="T91" fmla="*/ 79 h 608"/>
                <a:gd name="T92" fmla="*/ 438 w 536"/>
                <a:gd name="T93" fmla="*/ 64 h 608"/>
                <a:gd name="T94" fmla="*/ 424 w 536"/>
                <a:gd name="T95" fmla="*/ 54 h 608"/>
                <a:gd name="T96" fmla="*/ 405 w 536"/>
                <a:gd name="T97" fmla="*/ 50 h 608"/>
                <a:gd name="T98" fmla="*/ 131 w 536"/>
                <a:gd name="T99" fmla="*/ 50 h 608"/>
                <a:gd name="T100" fmla="*/ 112 w 536"/>
                <a:gd name="T101" fmla="*/ 54 h 608"/>
                <a:gd name="T102" fmla="*/ 96 w 536"/>
                <a:gd name="T103" fmla="*/ 64 h 608"/>
                <a:gd name="T104" fmla="*/ 87 w 536"/>
                <a:gd name="T105" fmla="*/ 79 h 608"/>
                <a:gd name="T106" fmla="*/ 83 w 536"/>
                <a:gd name="T107" fmla="*/ 98 h 608"/>
                <a:gd name="T108" fmla="*/ 84 w 536"/>
                <a:gd name="T109" fmla="*/ 107 h 608"/>
                <a:gd name="T110" fmla="*/ 92 w 536"/>
                <a:gd name="T111" fmla="*/ 124 h 608"/>
                <a:gd name="T112" fmla="*/ 103 w 536"/>
                <a:gd name="T113" fmla="*/ 137 h 608"/>
                <a:gd name="T114" fmla="*/ 121 w 536"/>
                <a:gd name="T115" fmla="*/ 144 h 608"/>
                <a:gd name="T116" fmla="*/ 179 w 536"/>
                <a:gd name="T117" fmla="*/ 144 h 608"/>
                <a:gd name="T118" fmla="*/ 87 w 536"/>
                <a:gd name="T119" fmla="*/ 55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6" h="608">
                  <a:moveTo>
                    <a:pt x="536" y="608"/>
                  </a:moveTo>
                  <a:lnTo>
                    <a:pt x="0" y="608"/>
                  </a:lnTo>
                  <a:lnTo>
                    <a:pt x="130" y="385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20" y="194"/>
                  </a:lnTo>
                  <a:lnTo>
                    <a:pt x="111" y="193"/>
                  </a:lnTo>
                  <a:lnTo>
                    <a:pt x="101" y="190"/>
                  </a:lnTo>
                  <a:lnTo>
                    <a:pt x="92" y="187"/>
                  </a:lnTo>
                  <a:lnTo>
                    <a:pt x="83" y="182"/>
                  </a:lnTo>
                  <a:lnTo>
                    <a:pt x="76" y="177"/>
                  </a:lnTo>
                  <a:lnTo>
                    <a:pt x="68" y="173"/>
                  </a:lnTo>
                  <a:lnTo>
                    <a:pt x="62" y="165"/>
                  </a:lnTo>
                  <a:lnTo>
                    <a:pt x="55" y="158"/>
                  </a:lnTo>
                  <a:lnTo>
                    <a:pt x="50" y="151"/>
                  </a:lnTo>
                  <a:lnTo>
                    <a:pt x="45" y="143"/>
                  </a:lnTo>
                  <a:lnTo>
                    <a:pt x="41" y="135"/>
                  </a:lnTo>
                  <a:lnTo>
                    <a:pt x="37" y="126"/>
                  </a:lnTo>
                  <a:lnTo>
                    <a:pt x="35" y="117"/>
                  </a:lnTo>
                  <a:lnTo>
                    <a:pt x="33" y="107"/>
                  </a:lnTo>
                  <a:lnTo>
                    <a:pt x="33" y="98"/>
                  </a:lnTo>
                  <a:lnTo>
                    <a:pt x="33" y="98"/>
                  </a:lnTo>
                  <a:lnTo>
                    <a:pt x="33" y="87"/>
                  </a:lnTo>
                  <a:lnTo>
                    <a:pt x="35" y="78"/>
                  </a:lnTo>
                  <a:lnTo>
                    <a:pt x="37" y="68"/>
                  </a:lnTo>
                  <a:lnTo>
                    <a:pt x="41" y="60"/>
                  </a:lnTo>
                  <a:lnTo>
                    <a:pt x="45" y="51"/>
                  </a:lnTo>
                  <a:lnTo>
                    <a:pt x="50" y="43"/>
                  </a:lnTo>
                  <a:lnTo>
                    <a:pt x="55" y="36"/>
                  </a:lnTo>
                  <a:lnTo>
                    <a:pt x="62" y="29"/>
                  </a:lnTo>
                  <a:lnTo>
                    <a:pt x="69" y="23"/>
                  </a:lnTo>
                  <a:lnTo>
                    <a:pt x="76" y="17"/>
                  </a:lnTo>
                  <a:lnTo>
                    <a:pt x="84" y="12"/>
                  </a:lnTo>
                  <a:lnTo>
                    <a:pt x="93" y="7"/>
                  </a:lnTo>
                  <a:lnTo>
                    <a:pt x="101" y="5"/>
                  </a:lnTo>
                  <a:lnTo>
                    <a:pt x="111" y="3"/>
                  </a:lnTo>
                  <a:lnTo>
                    <a:pt x="120" y="0"/>
                  </a:lnTo>
                  <a:lnTo>
                    <a:pt x="1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6" y="0"/>
                  </a:lnTo>
                  <a:lnTo>
                    <a:pt x="425" y="3"/>
                  </a:lnTo>
                  <a:lnTo>
                    <a:pt x="435" y="5"/>
                  </a:lnTo>
                  <a:lnTo>
                    <a:pt x="443" y="7"/>
                  </a:lnTo>
                  <a:lnTo>
                    <a:pt x="451" y="12"/>
                  </a:lnTo>
                  <a:lnTo>
                    <a:pt x="460" y="17"/>
                  </a:lnTo>
                  <a:lnTo>
                    <a:pt x="467" y="23"/>
                  </a:lnTo>
                  <a:lnTo>
                    <a:pt x="474" y="29"/>
                  </a:lnTo>
                  <a:lnTo>
                    <a:pt x="480" y="36"/>
                  </a:lnTo>
                  <a:lnTo>
                    <a:pt x="486" y="43"/>
                  </a:lnTo>
                  <a:lnTo>
                    <a:pt x="490" y="51"/>
                  </a:lnTo>
                  <a:lnTo>
                    <a:pt x="495" y="60"/>
                  </a:lnTo>
                  <a:lnTo>
                    <a:pt x="498" y="68"/>
                  </a:lnTo>
                  <a:lnTo>
                    <a:pt x="500" y="78"/>
                  </a:lnTo>
                  <a:lnTo>
                    <a:pt x="502" y="87"/>
                  </a:lnTo>
                  <a:lnTo>
                    <a:pt x="502" y="98"/>
                  </a:lnTo>
                  <a:lnTo>
                    <a:pt x="502" y="98"/>
                  </a:lnTo>
                  <a:lnTo>
                    <a:pt x="502" y="107"/>
                  </a:lnTo>
                  <a:lnTo>
                    <a:pt x="500" y="117"/>
                  </a:lnTo>
                  <a:lnTo>
                    <a:pt x="498" y="126"/>
                  </a:lnTo>
                  <a:lnTo>
                    <a:pt x="495" y="135"/>
                  </a:lnTo>
                  <a:lnTo>
                    <a:pt x="490" y="143"/>
                  </a:lnTo>
                  <a:lnTo>
                    <a:pt x="486" y="151"/>
                  </a:lnTo>
                  <a:lnTo>
                    <a:pt x="481" y="158"/>
                  </a:lnTo>
                  <a:lnTo>
                    <a:pt x="474" y="165"/>
                  </a:lnTo>
                  <a:lnTo>
                    <a:pt x="468" y="173"/>
                  </a:lnTo>
                  <a:lnTo>
                    <a:pt x="460" y="177"/>
                  </a:lnTo>
                  <a:lnTo>
                    <a:pt x="452" y="182"/>
                  </a:lnTo>
                  <a:lnTo>
                    <a:pt x="444" y="187"/>
                  </a:lnTo>
                  <a:lnTo>
                    <a:pt x="435" y="190"/>
                  </a:lnTo>
                  <a:lnTo>
                    <a:pt x="425" y="193"/>
                  </a:lnTo>
                  <a:lnTo>
                    <a:pt x="416" y="194"/>
                  </a:lnTo>
                  <a:lnTo>
                    <a:pt x="406" y="194"/>
                  </a:lnTo>
                  <a:lnTo>
                    <a:pt x="406" y="385"/>
                  </a:lnTo>
                  <a:lnTo>
                    <a:pt x="536" y="608"/>
                  </a:lnTo>
                  <a:close/>
                  <a:moveTo>
                    <a:pt x="87" y="558"/>
                  </a:moveTo>
                  <a:lnTo>
                    <a:pt x="449" y="558"/>
                  </a:lnTo>
                  <a:lnTo>
                    <a:pt x="356" y="398"/>
                  </a:lnTo>
                  <a:lnTo>
                    <a:pt x="356" y="144"/>
                  </a:lnTo>
                  <a:lnTo>
                    <a:pt x="405" y="144"/>
                  </a:lnTo>
                  <a:lnTo>
                    <a:pt x="405" y="144"/>
                  </a:lnTo>
                  <a:lnTo>
                    <a:pt x="414" y="144"/>
                  </a:lnTo>
                  <a:lnTo>
                    <a:pt x="424" y="140"/>
                  </a:lnTo>
                  <a:lnTo>
                    <a:pt x="432" y="137"/>
                  </a:lnTo>
                  <a:lnTo>
                    <a:pt x="438" y="131"/>
                  </a:lnTo>
                  <a:lnTo>
                    <a:pt x="444" y="124"/>
                  </a:lnTo>
                  <a:lnTo>
                    <a:pt x="449" y="116"/>
                  </a:lnTo>
                  <a:lnTo>
                    <a:pt x="451" y="107"/>
                  </a:lnTo>
                  <a:lnTo>
                    <a:pt x="452" y="98"/>
                  </a:lnTo>
                  <a:lnTo>
                    <a:pt x="452" y="98"/>
                  </a:lnTo>
                  <a:lnTo>
                    <a:pt x="451" y="88"/>
                  </a:lnTo>
                  <a:lnTo>
                    <a:pt x="449" y="79"/>
                  </a:lnTo>
                  <a:lnTo>
                    <a:pt x="444" y="70"/>
                  </a:lnTo>
                  <a:lnTo>
                    <a:pt x="438" y="64"/>
                  </a:lnTo>
                  <a:lnTo>
                    <a:pt x="432" y="59"/>
                  </a:lnTo>
                  <a:lnTo>
                    <a:pt x="424" y="54"/>
                  </a:lnTo>
                  <a:lnTo>
                    <a:pt x="414" y="51"/>
                  </a:lnTo>
                  <a:lnTo>
                    <a:pt x="405" y="50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1" y="51"/>
                  </a:lnTo>
                  <a:lnTo>
                    <a:pt x="112" y="54"/>
                  </a:lnTo>
                  <a:lnTo>
                    <a:pt x="103" y="59"/>
                  </a:lnTo>
                  <a:lnTo>
                    <a:pt x="96" y="64"/>
                  </a:lnTo>
                  <a:lnTo>
                    <a:pt x="92" y="70"/>
                  </a:lnTo>
                  <a:lnTo>
                    <a:pt x="87" y="79"/>
                  </a:lnTo>
                  <a:lnTo>
                    <a:pt x="84" y="88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4" y="107"/>
                  </a:lnTo>
                  <a:lnTo>
                    <a:pt x="87" y="116"/>
                  </a:lnTo>
                  <a:lnTo>
                    <a:pt x="92" y="124"/>
                  </a:lnTo>
                  <a:lnTo>
                    <a:pt x="96" y="131"/>
                  </a:lnTo>
                  <a:lnTo>
                    <a:pt x="103" y="137"/>
                  </a:lnTo>
                  <a:lnTo>
                    <a:pt x="112" y="140"/>
                  </a:lnTo>
                  <a:lnTo>
                    <a:pt x="121" y="144"/>
                  </a:lnTo>
                  <a:lnTo>
                    <a:pt x="131" y="144"/>
                  </a:lnTo>
                  <a:lnTo>
                    <a:pt x="179" y="144"/>
                  </a:lnTo>
                  <a:lnTo>
                    <a:pt x="179" y="398"/>
                  </a:lnTo>
                  <a:lnTo>
                    <a:pt x="87" y="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79" name="Freeform 48"/>
            <p:cNvSpPr/>
            <p:nvPr/>
          </p:nvSpPr>
          <p:spPr bwMode="auto">
            <a:xfrm>
              <a:off x="4257563" y="2092738"/>
              <a:ext cx="380662" cy="203105"/>
            </a:xfrm>
            <a:custGeom>
              <a:avLst/>
              <a:gdLst>
                <a:gd name="T0" fmla="*/ 671 w 894"/>
                <a:gd name="T1" fmla="*/ 0 h 475"/>
                <a:gd name="T2" fmla="*/ 223 w 894"/>
                <a:gd name="T3" fmla="*/ 0 h 475"/>
                <a:gd name="T4" fmla="*/ 15 w 894"/>
                <a:gd name="T5" fmla="*/ 359 h 475"/>
                <a:gd name="T6" fmla="*/ 15 w 894"/>
                <a:gd name="T7" fmla="*/ 359 h 475"/>
                <a:gd name="T8" fmla="*/ 9 w 894"/>
                <a:gd name="T9" fmla="*/ 371 h 475"/>
                <a:gd name="T10" fmla="*/ 5 w 894"/>
                <a:gd name="T11" fmla="*/ 382 h 475"/>
                <a:gd name="T12" fmla="*/ 2 w 894"/>
                <a:gd name="T13" fmla="*/ 393 h 475"/>
                <a:gd name="T14" fmla="*/ 0 w 894"/>
                <a:gd name="T15" fmla="*/ 404 h 475"/>
                <a:gd name="T16" fmla="*/ 0 w 894"/>
                <a:gd name="T17" fmla="*/ 415 h 475"/>
                <a:gd name="T18" fmla="*/ 1 w 894"/>
                <a:gd name="T19" fmla="*/ 424 h 475"/>
                <a:gd name="T20" fmla="*/ 3 w 894"/>
                <a:gd name="T21" fmla="*/ 433 h 475"/>
                <a:gd name="T22" fmla="*/ 8 w 894"/>
                <a:gd name="T23" fmla="*/ 441 h 475"/>
                <a:gd name="T24" fmla="*/ 13 w 894"/>
                <a:gd name="T25" fmla="*/ 449 h 475"/>
                <a:gd name="T26" fmla="*/ 19 w 894"/>
                <a:gd name="T27" fmla="*/ 455 h 475"/>
                <a:gd name="T28" fmla="*/ 27 w 894"/>
                <a:gd name="T29" fmla="*/ 461 h 475"/>
                <a:gd name="T30" fmla="*/ 37 w 894"/>
                <a:gd name="T31" fmla="*/ 466 h 475"/>
                <a:gd name="T32" fmla="*/ 46 w 894"/>
                <a:gd name="T33" fmla="*/ 471 h 475"/>
                <a:gd name="T34" fmla="*/ 58 w 894"/>
                <a:gd name="T35" fmla="*/ 473 h 475"/>
                <a:gd name="T36" fmla="*/ 70 w 894"/>
                <a:gd name="T37" fmla="*/ 475 h 475"/>
                <a:gd name="T38" fmla="*/ 83 w 894"/>
                <a:gd name="T39" fmla="*/ 475 h 475"/>
                <a:gd name="T40" fmla="*/ 811 w 894"/>
                <a:gd name="T41" fmla="*/ 475 h 475"/>
                <a:gd name="T42" fmla="*/ 811 w 894"/>
                <a:gd name="T43" fmla="*/ 475 h 475"/>
                <a:gd name="T44" fmla="*/ 824 w 894"/>
                <a:gd name="T45" fmla="*/ 475 h 475"/>
                <a:gd name="T46" fmla="*/ 836 w 894"/>
                <a:gd name="T47" fmla="*/ 473 h 475"/>
                <a:gd name="T48" fmla="*/ 848 w 894"/>
                <a:gd name="T49" fmla="*/ 471 h 475"/>
                <a:gd name="T50" fmla="*/ 857 w 894"/>
                <a:gd name="T51" fmla="*/ 466 h 475"/>
                <a:gd name="T52" fmla="*/ 867 w 894"/>
                <a:gd name="T53" fmla="*/ 461 h 475"/>
                <a:gd name="T54" fmla="*/ 874 w 894"/>
                <a:gd name="T55" fmla="*/ 455 h 475"/>
                <a:gd name="T56" fmla="*/ 881 w 894"/>
                <a:gd name="T57" fmla="*/ 449 h 475"/>
                <a:gd name="T58" fmla="*/ 886 w 894"/>
                <a:gd name="T59" fmla="*/ 441 h 475"/>
                <a:gd name="T60" fmla="*/ 890 w 894"/>
                <a:gd name="T61" fmla="*/ 433 h 475"/>
                <a:gd name="T62" fmla="*/ 893 w 894"/>
                <a:gd name="T63" fmla="*/ 424 h 475"/>
                <a:gd name="T64" fmla="*/ 894 w 894"/>
                <a:gd name="T65" fmla="*/ 415 h 475"/>
                <a:gd name="T66" fmla="*/ 894 w 894"/>
                <a:gd name="T67" fmla="*/ 404 h 475"/>
                <a:gd name="T68" fmla="*/ 891 w 894"/>
                <a:gd name="T69" fmla="*/ 393 h 475"/>
                <a:gd name="T70" fmla="*/ 889 w 894"/>
                <a:gd name="T71" fmla="*/ 382 h 475"/>
                <a:gd name="T72" fmla="*/ 884 w 894"/>
                <a:gd name="T73" fmla="*/ 371 h 475"/>
                <a:gd name="T74" fmla="*/ 878 w 894"/>
                <a:gd name="T75" fmla="*/ 359 h 475"/>
                <a:gd name="T76" fmla="*/ 671 w 894"/>
                <a:gd name="T7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4" h="475">
                  <a:moveTo>
                    <a:pt x="671" y="0"/>
                  </a:moveTo>
                  <a:lnTo>
                    <a:pt x="223" y="0"/>
                  </a:lnTo>
                  <a:lnTo>
                    <a:pt x="15" y="359"/>
                  </a:lnTo>
                  <a:lnTo>
                    <a:pt x="15" y="359"/>
                  </a:lnTo>
                  <a:lnTo>
                    <a:pt x="9" y="371"/>
                  </a:lnTo>
                  <a:lnTo>
                    <a:pt x="5" y="382"/>
                  </a:lnTo>
                  <a:lnTo>
                    <a:pt x="2" y="393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1" y="424"/>
                  </a:lnTo>
                  <a:lnTo>
                    <a:pt x="3" y="433"/>
                  </a:lnTo>
                  <a:lnTo>
                    <a:pt x="8" y="441"/>
                  </a:lnTo>
                  <a:lnTo>
                    <a:pt x="13" y="449"/>
                  </a:lnTo>
                  <a:lnTo>
                    <a:pt x="19" y="455"/>
                  </a:lnTo>
                  <a:lnTo>
                    <a:pt x="27" y="461"/>
                  </a:lnTo>
                  <a:lnTo>
                    <a:pt x="37" y="466"/>
                  </a:lnTo>
                  <a:lnTo>
                    <a:pt x="46" y="471"/>
                  </a:lnTo>
                  <a:lnTo>
                    <a:pt x="58" y="473"/>
                  </a:lnTo>
                  <a:lnTo>
                    <a:pt x="70" y="475"/>
                  </a:lnTo>
                  <a:lnTo>
                    <a:pt x="83" y="475"/>
                  </a:lnTo>
                  <a:lnTo>
                    <a:pt x="811" y="475"/>
                  </a:lnTo>
                  <a:lnTo>
                    <a:pt x="811" y="475"/>
                  </a:lnTo>
                  <a:lnTo>
                    <a:pt x="824" y="475"/>
                  </a:lnTo>
                  <a:lnTo>
                    <a:pt x="836" y="473"/>
                  </a:lnTo>
                  <a:lnTo>
                    <a:pt x="848" y="471"/>
                  </a:lnTo>
                  <a:lnTo>
                    <a:pt x="857" y="466"/>
                  </a:lnTo>
                  <a:lnTo>
                    <a:pt x="867" y="461"/>
                  </a:lnTo>
                  <a:lnTo>
                    <a:pt x="874" y="455"/>
                  </a:lnTo>
                  <a:lnTo>
                    <a:pt x="881" y="449"/>
                  </a:lnTo>
                  <a:lnTo>
                    <a:pt x="886" y="441"/>
                  </a:lnTo>
                  <a:lnTo>
                    <a:pt x="890" y="433"/>
                  </a:lnTo>
                  <a:lnTo>
                    <a:pt x="893" y="424"/>
                  </a:lnTo>
                  <a:lnTo>
                    <a:pt x="894" y="415"/>
                  </a:lnTo>
                  <a:lnTo>
                    <a:pt x="894" y="404"/>
                  </a:lnTo>
                  <a:lnTo>
                    <a:pt x="891" y="393"/>
                  </a:lnTo>
                  <a:lnTo>
                    <a:pt x="889" y="382"/>
                  </a:lnTo>
                  <a:lnTo>
                    <a:pt x="884" y="371"/>
                  </a:lnTo>
                  <a:lnTo>
                    <a:pt x="878" y="35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80" name="Freeform 49"/>
            <p:cNvSpPr>
              <a:spLocks noEditPoints="1"/>
            </p:cNvSpPr>
            <p:nvPr/>
          </p:nvSpPr>
          <p:spPr bwMode="auto">
            <a:xfrm>
              <a:off x="4247344" y="2082519"/>
              <a:ext cx="401100" cy="223543"/>
            </a:xfrm>
            <a:custGeom>
              <a:avLst/>
              <a:gdLst>
                <a:gd name="T0" fmla="*/ 108 w 944"/>
                <a:gd name="T1" fmla="*/ 525 h 525"/>
                <a:gd name="T2" fmla="*/ 91 w 944"/>
                <a:gd name="T3" fmla="*/ 525 h 525"/>
                <a:gd name="T4" fmla="*/ 62 w 944"/>
                <a:gd name="T5" fmla="*/ 518 h 525"/>
                <a:gd name="T6" fmla="*/ 38 w 944"/>
                <a:gd name="T7" fmla="*/ 506 h 525"/>
                <a:gd name="T8" fmla="*/ 19 w 944"/>
                <a:gd name="T9" fmla="*/ 490 h 525"/>
                <a:gd name="T10" fmla="*/ 11 w 944"/>
                <a:gd name="T11" fmla="*/ 479 h 525"/>
                <a:gd name="T12" fmla="*/ 2 w 944"/>
                <a:gd name="T13" fmla="*/ 455 h 525"/>
                <a:gd name="T14" fmla="*/ 0 w 944"/>
                <a:gd name="T15" fmla="*/ 428 h 525"/>
                <a:gd name="T16" fmla="*/ 6 w 944"/>
                <a:gd name="T17" fmla="*/ 401 h 525"/>
                <a:gd name="T18" fmla="*/ 19 w 944"/>
                <a:gd name="T19" fmla="*/ 371 h 525"/>
                <a:gd name="T20" fmla="*/ 710 w 944"/>
                <a:gd name="T21" fmla="*/ 0 h 525"/>
                <a:gd name="T22" fmla="*/ 925 w 944"/>
                <a:gd name="T23" fmla="*/ 371 h 525"/>
                <a:gd name="T24" fmla="*/ 938 w 944"/>
                <a:gd name="T25" fmla="*/ 401 h 525"/>
                <a:gd name="T26" fmla="*/ 944 w 944"/>
                <a:gd name="T27" fmla="*/ 428 h 525"/>
                <a:gd name="T28" fmla="*/ 941 w 944"/>
                <a:gd name="T29" fmla="*/ 455 h 525"/>
                <a:gd name="T30" fmla="*/ 933 w 944"/>
                <a:gd name="T31" fmla="*/ 479 h 525"/>
                <a:gd name="T32" fmla="*/ 925 w 944"/>
                <a:gd name="T33" fmla="*/ 490 h 525"/>
                <a:gd name="T34" fmla="*/ 906 w 944"/>
                <a:gd name="T35" fmla="*/ 506 h 525"/>
                <a:gd name="T36" fmla="*/ 881 w 944"/>
                <a:gd name="T37" fmla="*/ 518 h 525"/>
                <a:gd name="T38" fmla="*/ 852 w 944"/>
                <a:gd name="T39" fmla="*/ 525 h 525"/>
                <a:gd name="T40" fmla="*/ 836 w 944"/>
                <a:gd name="T41" fmla="*/ 525 h 525"/>
                <a:gd name="T42" fmla="*/ 63 w 944"/>
                <a:gd name="T43" fmla="*/ 396 h 525"/>
                <a:gd name="T44" fmla="*/ 58 w 944"/>
                <a:gd name="T45" fmla="*/ 404 h 525"/>
                <a:gd name="T46" fmla="*/ 52 w 944"/>
                <a:gd name="T47" fmla="*/ 421 h 525"/>
                <a:gd name="T48" fmla="*/ 50 w 944"/>
                <a:gd name="T49" fmla="*/ 435 h 525"/>
                <a:gd name="T50" fmla="*/ 52 w 944"/>
                <a:gd name="T51" fmla="*/ 448 h 525"/>
                <a:gd name="T52" fmla="*/ 55 w 944"/>
                <a:gd name="T53" fmla="*/ 454 h 525"/>
                <a:gd name="T54" fmla="*/ 63 w 944"/>
                <a:gd name="T55" fmla="*/ 464 h 525"/>
                <a:gd name="T56" fmla="*/ 75 w 944"/>
                <a:gd name="T57" fmla="*/ 469 h 525"/>
                <a:gd name="T58" fmla="*/ 90 w 944"/>
                <a:gd name="T59" fmla="*/ 474 h 525"/>
                <a:gd name="T60" fmla="*/ 108 w 944"/>
                <a:gd name="T61" fmla="*/ 475 h 525"/>
                <a:gd name="T62" fmla="*/ 836 w 944"/>
                <a:gd name="T63" fmla="*/ 475 h 525"/>
                <a:gd name="T64" fmla="*/ 854 w 944"/>
                <a:gd name="T65" fmla="*/ 474 h 525"/>
                <a:gd name="T66" fmla="*/ 869 w 944"/>
                <a:gd name="T67" fmla="*/ 469 h 525"/>
                <a:gd name="T68" fmla="*/ 881 w 944"/>
                <a:gd name="T69" fmla="*/ 464 h 525"/>
                <a:gd name="T70" fmla="*/ 889 w 944"/>
                <a:gd name="T71" fmla="*/ 454 h 525"/>
                <a:gd name="T72" fmla="*/ 892 w 944"/>
                <a:gd name="T73" fmla="*/ 448 h 525"/>
                <a:gd name="T74" fmla="*/ 894 w 944"/>
                <a:gd name="T75" fmla="*/ 435 h 525"/>
                <a:gd name="T76" fmla="*/ 892 w 944"/>
                <a:gd name="T77" fmla="*/ 421 h 525"/>
                <a:gd name="T78" fmla="*/ 886 w 944"/>
                <a:gd name="T79" fmla="*/ 404 h 525"/>
                <a:gd name="T80" fmla="*/ 681 w 944"/>
                <a:gd name="T81" fmla="*/ 5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4" h="525">
                  <a:moveTo>
                    <a:pt x="836" y="525"/>
                  </a:moveTo>
                  <a:lnTo>
                    <a:pt x="108" y="525"/>
                  </a:lnTo>
                  <a:lnTo>
                    <a:pt x="108" y="525"/>
                  </a:lnTo>
                  <a:lnTo>
                    <a:pt x="91" y="525"/>
                  </a:lnTo>
                  <a:lnTo>
                    <a:pt x="76" y="523"/>
                  </a:lnTo>
                  <a:lnTo>
                    <a:pt x="62" y="518"/>
                  </a:lnTo>
                  <a:lnTo>
                    <a:pt x="50" y="513"/>
                  </a:lnTo>
                  <a:lnTo>
                    <a:pt x="38" y="506"/>
                  </a:lnTo>
                  <a:lnTo>
                    <a:pt x="27" y="499"/>
                  </a:lnTo>
                  <a:lnTo>
                    <a:pt x="19" y="490"/>
                  </a:lnTo>
                  <a:lnTo>
                    <a:pt x="11" y="479"/>
                  </a:lnTo>
                  <a:lnTo>
                    <a:pt x="11" y="479"/>
                  </a:lnTo>
                  <a:lnTo>
                    <a:pt x="6" y="467"/>
                  </a:lnTo>
                  <a:lnTo>
                    <a:pt x="2" y="455"/>
                  </a:lnTo>
                  <a:lnTo>
                    <a:pt x="0" y="442"/>
                  </a:lnTo>
                  <a:lnTo>
                    <a:pt x="0" y="428"/>
                  </a:lnTo>
                  <a:lnTo>
                    <a:pt x="2" y="415"/>
                  </a:lnTo>
                  <a:lnTo>
                    <a:pt x="6" y="401"/>
                  </a:lnTo>
                  <a:lnTo>
                    <a:pt x="12" y="385"/>
                  </a:lnTo>
                  <a:lnTo>
                    <a:pt x="19" y="371"/>
                  </a:lnTo>
                  <a:lnTo>
                    <a:pt x="234" y="0"/>
                  </a:lnTo>
                  <a:lnTo>
                    <a:pt x="710" y="0"/>
                  </a:lnTo>
                  <a:lnTo>
                    <a:pt x="925" y="371"/>
                  </a:lnTo>
                  <a:lnTo>
                    <a:pt x="925" y="371"/>
                  </a:lnTo>
                  <a:lnTo>
                    <a:pt x="932" y="385"/>
                  </a:lnTo>
                  <a:lnTo>
                    <a:pt x="938" y="401"/>
                  </a:lnTo>
                  <a:lnTo>
                    <a:pt x="941" y="415"/>
                  </a:lnTo>
                  <a:lnTo>
                    <a:pt x="944" y="428"/>
                  </a:lnTo>
                  <a:lnTo>
                    <a:pt x="944" y="442"/>
                  </a:lnTo>
                  <a:lnTo>
                    <a:pt x="941" y="455"/>
                  </a:lnTo>
                  <a:lnTo>
                    <a:pt x="938" y="467"/>
                  </a:lnTo>
                  <a:lnTo>
                    <a:pt x="933" y="479"/>
                  </a:lnTo>
                  <a:lnTo>
                    <a:pt x="933" y="479"/>
                  </a:lnTo>
                  <a:lnTo>
                    <a:pt x="925" y="490"/>
                  </a:lnTo>
                  <a:lnTo>
                    <a:pt x="916" y="499"/>
                  </a:lnTo>
                  <a:lnTo>
                    <a:pt x="906" y="506"/>
                  </a:lnTo>
                  <a:lnTo>
                    <a:pt x="894" y="513"/>
                  </a:lnTo>
                  <a:lnTo>
                    <a:pt x="881" y="518"/>
                  </a:lnTo>
                  <a:lnTo>
                    <a:pt x="867" y="523"/>
                  </a:lnTo>
                  <a:lnTo>
                    <a:pt x="852" y="525"/>
                  </a:lnTo>
                  <a:lnTo>
                    <a:pt x="836" y="525"/>
                  </a:lnTo>
                  <a:lnTo>
                    <a:pt x="836" y="525"/>
                  </a:lnTo>
                  <a:close/>
                  <a:moveTo>
                    <a:pt x="262" y="50"/>
                  </a:moveTo>
                  <a:lnTo>
                    <a:pt x="63" y="396"/>
                  </a:lnTo>
                  <a:lnTo>
                    <a:pt x="63" y="396"/>
                  </a:lnTo>
                  <a:lnTo>
                    <a:pt x="58" y="404"/>
                  </a:lnTo>
                  <a:lnTo>
                    <a:pt x="55" y="412"/>
                  </a:lnTo>
                  <a:lnTo>
                    <a:pt x="52" y="421"/>
                  </a:lnTo>
                  <a:lnTo>
                    <a:pt x="50" y="428"/>
                  </a:lnTo>
                  <a:lnTo>
                    <a:pt x="50" y="435"/>
                  </a:lnTo>
                  <a:lnTo>
                    <a:pt x="50" y="442"/>
                  </a:lnTo>
                  <a:lnTo>
                    <a:pt x="52" y="448"/>
                  </a:lnTo>
                  <a:lnTo>
                    <a:pt x="55" y="454"/>
                  </a:lnTo>
                  <a:lnTo>
                    <a:pt x="55" y="454"/>
                  </a:lnTo>
                  <a:lnTo>
                    <a:pt x="58" y="459"/>
                  </a:lnTo>
                  <a:lnTo>
                    <a:pt x="63" y="464"/>
                  </a:lnTo>
                  <a:lnTo>
                    <a:pt x="68" y="467"/>
                  </a:lnTo>
                  <a:lnTo>
                    <a:pt x="75" y="469"/>
                  </a:lnTo>
                  <a:lnTo>
                    <a:pt x="82" y="472"/>
                  </a:lnTo>
                  <a:lnTo>
                    <a:pt x="90" y="474"/>
                  </a:lnTo>
                  <a:lnTo>
                    <a:pt x="99" y="475"/>
                  </a:lnTo>
                  <a:lnTo>
                    <a:pt x="108" y="475"/>
                  </a:lnTo>
                  <a:lnTo>
                    <a:pt x="836" y="475"/>
                  </a:lnTo>
                  <a:lnTo>
                    <a:pt x="836" y="475"/>
                  </a:lnTo>
                  <a:lnTo>
                    <a:pt x="845" y="475"/>
                  </a:lnTo>
                  <a:lnTo>
                    <a:pt x="854" y="474"/>
                  </a:lnTo>
                  <a:lnTo>
                    <a:pt x="862" y="472"/>
                  </a:lnTo>
                  <a:lnTo>
                    <a:pt x="869" y="469"/>
                  </a:lnTo>
                  <a:lnTo>
                    <a:pt x="876" y="467"/>
                  </a:lnTo>
                  <a:lnTo>
                    <a:pt x="881" y="464"/>
                  </a:lnTo>
                  <a:lnTo>
                    <a:pt x="886" y="459"/>
                  </a:lnTo>
                  <a:lnTo>
                    <a:pt x="889" y="454"/>
                  </a:lnTo>
                  <a:lnTo>
                    <a:pt x="889" y="454"/>
                  </a:lnTo>
                  <a:lnTo>
                    <a:pt x="892" y="448"/>
                  </a:lnTo>
                  <a:lnTo>
                    <a:pt x="893" y="442"/>
                  </a:lnTo>
                  <a:lnTo>
                    <a:pt x="894" y="435"/>
                  </a:lnTo>
                  <a:lnTo>
                    <a:pt x="893" y="428"/>
                  </a:lnTo>
                  <a:lnTo>
                    <a:pt x="892" y="421"/>
                  </a:lnTo>
                  <a:lnTo>
                    <a:pt x="889" y="412"/>
                  </a:lnTo>
                  <a:lnTo>
                    <a:pt x="886" y="404"/>
                  </a:lnTo>
                  <a:lnTo>
                    <a:pt x="881" y="396"/>
                  </a:lnTo>
                  <a:lnTo>
                    <a:pt x="681" y="50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81" name="Freeform 66"/>
            <p:cNvSpPr/>
            <p:nvPr/>
          </p:nvSpPr>
          <p:spPr bwMode="auto">
            <a:xfrm>
              <a:off x="4617787" y="1855143"/>
              <a:ext cx="80476" cy="252923"/>
            </a:xfrm>
            <a:custGeom>
              <a:avLst/>
              <a:gdLst>
                <a:gd name="T0" fmla="*/ 111 w 188"/>
                <a:gd name="T1" fmla="*/ 593 h 593"/>
                <a:gd name="T2" fmla="*/ 111 w 188"/>
                <a:gd name="T3" fmla="*/ 593 h 593"/>
                <a:gd name="T4" fmla="*/ 115 w 188"/>
                <a:gd name="T5" fmla="*/ 593 h 593"/>
                <a:gd name="T6" fmla="*/ 119 w 188"/>
                <a:gd name="T7" fmla="*/ 592 h 593"/>
                <a:gd name="T8" fmla="*/ 124 w 188"/>
                <a:gd name="T9" fmla="*/ 589 h 593"/>
                <a:gd name="T10" fmla="*/ 126 w 188"/>
                <a:gd name="T11" fmla="*/ 587 h 593"/>
                <a:gd name="T12" fmla="*/ 129 w 188"/>
                <a:gd name="T13" fmla="*/ 583 h 593"/>
                <a:gd name="T14" fmla="*/ 131 w 188"/>
                <a:gd name="T15" fmla="*/ 580 h 593"/>
                <a:gd name="T16" fmla="*/ 132 w 188"/>
                <a:gd name="T17" fmla="*/ 576 h 593"/>
                <a:gd name="T18" fmla="*/ 132 w 188"/>
                <a:gd name="T19" fmla="*/ 571 h 593"/>
                <a:gd name="T20" fmla="*/ 132 w 188"/>
                <a:gd name="T21" fmla="*/ 567 h 593"/>
                <a:gd name="T22" fmla="*/ 132 w 188"/>
                <a:gd name="T23" fmla="*/ 567 h 593"/>
                <a:gd name="T24" fmla="*/ 144 w 188"/>
                <a:gd name="T25" fmla="*/ 560 h 593"/>
                <a:gd name="T26" fmla="*/ 155 w 188"/>
                <a:gd name="T27" fmla="*/ 552 h 593"/>
                <a:gd name="T28" fmla="*/ 164 w 188"/>
                <a:gd name="T29" fmla="*/ 543 h 593"/>
                <a:gd name="T30" fmla="*/ 172 w 188"/>
                <a:gd name="T31" fmla="*/ 532 h 593"/>
                <a:gd name="T32" fmla="*/ 178 w 188"/>
                <a:gd name="T33" fmla="*/ 520 h 593"/>
                <a:gd name="T34" fmla="*/ 183 w 188"/>
                <a:gd name="T35" fmla="*/ 509 h 593"/>
                <a:gd name="T36" fmla="*/ 187 w 188"/>
                <a:gd name="T37" fmla="*/ 495 h 593"/>
                <a:gd name="T38" fmla="*/ 188 w 188"/>
                <a:gd name="T39" fmla="*/ 481 h 593"/>
                <a:gd name="T40" fmla="*/ 188 w 188"/>
                <a:gd name="T41" fmla="*/ 0 h 593"/>
                <a:gd name="T42" fmla="*/ 2 w 188"/>
                <a:gd name="T43" fmla="*/ 0 h 593"/>
                <a:gd name="T44" fmla="*/ 0 w 188"/>
                <a:gd name="T45" fmla="*/ 481 h 593"/>
                <a:gd name="T46" fmla="*/ 0 w 188"/>
                <a:gd name="T47" fmla="*/ 481 h 593"/>
                <a:gd name="T48" fmla="*/ 2 w 188"/>
                <a:gd name="T49" fmla="*/ 495 h 593"/>
                <a:gd name="T50" fmla="*/ 5 w 188"/>
                <a:gd name="T51" fmla="*/ 509 h 593"/>
                <a:gd name="T52" fmla="*/ 10 w 188"/>
                <a:gd name="T53" fmla="*/ 520 h 593"/>
                <a:gd name="T54" fmla="*/ 16 w 188"/>
                <a:gd name="T55" fmla="*/ 532 h 593"/>
                <a:gd name="T56" fmla="*/ 24 w 188"/>
                <a:gd name="T57" fmla="*/ 543 h 593"/>
                <a:gd name="T58" fmla="*/ 34 w 188"/>
                <a:gd name="T59" fmla="*/ 552 h 593"/>
                <a:gd name="T60" fmla="*/ 44 w 188"/>
                <a:gd name="T61" fmla="*/ 560 h 593"/>
                <a:gd name="T62" fmla="*/ 56 w 188"/>
                <a:gd name="T63" fmla="*/ 567 h 593"/>
                <a:gd name="T64" fmla="*/ 56 w 188"/>
                <a:gd name="T65" fmla="*/ 571 h 593"/>
                <a:gd name="T66" fmla="*/ 56 w 188"/>
                <a:gd name="T67" fmla="*/ 571 h 593"/>
                <a:gd name="T68" fmla="*/ 56 w 188"/>
                <a:gd name="T69" fmla="*/ 576 h 593"/>
                <a:gd name="T70" fmla="*/ 57 w 188"/>
                <a:gd name="T71" fmla="*/ 580 h 593"/>
                <a:gd name="T72" fmla="*/ 60 w 188"/>
                <a:gd name="T73" fmla="*/ 583 h 593"/>
                <a:gd name="T74" fmla="*/ 62 w 188"/>
                <a:gd name="T75" fmla="*/ 587 h 593"/>
                <a:gd name="T76" fmla="*/ 66 w 188"/>
                <a:gd name="T77" fmla="*/ 589 h 593"/>
                <a:gd name="T78" fmla="*/ 69 w 188"/>
                <a:gd name="T79" fmla="*/ 592 h 593"/>
                <a:gd name="T80" fmla="*/ 73 w 188"/>
                <a:gd name="T81" fmla="*/ 593 h 593"/>
                <a:gd name="T82" fmla="*/ 77 w 188"/>
                <a:gd name="T83" fmla="*/ 593 h 593"/>
                <a:gd name="T84" fmla="*/ 111 w 188"/>
                <a:gd name="T85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593">
                  <a:moveTo>
                    <a:pt x="111" y="593"/>
                  </a:moveTo>
                  <a:lnTo>
                    <a:pt x="111" y="593"/>
                  </a:lnTo>
                  <a:lnTo>
                    <a:pt x="115" y="593"/>
                  </a:lnTo>
                  <a:lnTo>
                    <a:pt x="119" y="592"/>
                  </a:lnTo>
                  <a:lnTo>
                    <a:pt x="124" y="589"/>
                  </a:lnTo>
                  <a:lnTo>
                    <a:pt x="126" y="587"/>
                  </a:lnTo>
                  <a:lnTo>
                    <a:pt x="129" y="583"/>
                  </a:lnTo>
                  <a:lnTo>
                    <a:pt x="131" y="580"/>
                  </a:lnTo>
                  <a:lnTo>
                    <a:pt x="132" y="576"/>
                  </a:lnTo>
                  <a:lnTo>
                    <a:pt x="132" y="571"/>
                  </a:lnTo>
                  <a:lnTo>
                    <a:pt x="132" y="567"/>
                  </a:lnTo>
                  <a:lnTo>
                    <a:pt x="132" y="567"/>
                  </a:lnTo>
                  <a:lnTo>
                    <a:pt x="144" y="560"/>
                  </a:lnTo>
                  <a:lnTo>
                    <a:pt x="155" y="552"/>
                  </a:lnTo>
                  <a:lnTo>
                    <a:pt x="164" y="543"/>
                  </a:lnTo>
                  <a:lnTo>
                    <a:pt x="172" y="532"/>
                  </a:lnTo>
                  <a:lnTo>
                    <a:pt x="178" y="520"/>
                  </a:lnTo>
                  <a:lnTo>
                    <a:pt x="183" y="509"/>
                  </a:lnTo>
                  <a:lnTo>
                    <a:pt x="187" y="495"/>
                  </a:lnTo>
                  <a:lnTo>
                    <a:pt x="188" y="481"/>
                  </a:lnTo>
                  <a:lnTo>
                    <a:pt x="188" y="0"/>
                  </a:lnTo>
                  <a:lnTo>
                    <a:pt x="2" y="0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95"/>
                  </a:lnTo>
                  <a:lnTo>
                    <a:pt x="5" y="509"/>
                  </a:lnTo>
                  <a:lnTo>
                    <a:pt x="10" y="520"/>
                  </a:lnTo>
                  <a:lnTo>
                    <a:pt x="16" y="532"/>
                  </a:lnTo>
                  <a:lnTo>
                    <a:pt x="24" y="543"/>
                  </a:lnTo>
                  <a:lnTo>
                    <a:pt x="34" y="552"/>
                  </a:lnTo>
                  <a:lnTo>
                    <a:pt x="44" y="560"/>
                  </a:lnTo>
                  <a:lnTo>
                    <a:pt x="56" y="567"/>
                  </a:lnTo>
                  <a:lnTo>
                    <a:pt x="56" y="571"/>
                  </a:lnTo>
                  <a:lnTo>
                    <a:pt x="56" y="571"/>
                  </a:lnTo>
                  <a:lnTo>
                    <a:pt x="56" y="576"/>
                  </a:lnTo>
                  <a:lnTo>
                    <a:pt x="57" y="580"/>
                  </a:lnTo>
                  <a:lnTo>
                    <a:pt x="60" y="583"/>
                  </a:lnTo>
                  <a:lnTo>
                    <a:pt x="62" y="587"/>
                  </a:lnTo>
                  <a:lnTo>
                    <a:pt x="66" y="589"/>
                  </a:lnTo>
                  <a:lnTo>
                    <a:pt x="69" y="592"/>
                  </a:lnTo>
                  <a:lnTo>
                    <a:pt x="73" y="593"/>
                  </a:lnTo>
                  <a:lnTo>
                    <a:pt x="77" y="593"/>
                  </a:lnTo>
                  <a:lnTo>
                    <a:pt x="111" y="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82" name="Freeform 67"/>
            <p:cNvSpPr>
              <a:spLocks noEditPoints="1"/>
            </p:cNvSpPr>
            <p:nvPr/>
          </p:nvSpPr>
          <p:spPr bwMode="auto">
            <a:xfrm>
              <a:off x="4607568" y="1844924"/>
              <a:ext cx="100914" cy="274639"/>
            </a:xfrm>
            <a:custGeom>
              <a:avLst/>
              <a:gdLst>
                <a:gd name="T0" fmla="*/ 0 w 239"/>
                <a:gd name="T1" fmla="*/ 0 h 645"/>
                <a:gd name="T2" fmla="*/ 239 w 239"/>
                <a:gd name="T3" fmla="*/ 507 h 645"/>
                <a:gd name="T4" fmla="*/ 238 w 239"/>
                <a:gd name="T5" fmla="*/ 523 h 645"/>
                <a:gd name="T6" fmla="*/ 230 w 239"/>
                <a:gd name="T7" fmla="*/ 551 h 645"/>
                <a:gd name="T8" fmla="*/ 215 w 239"/>
                <a:gd name="T9" fmla="*/ 577 h 645"/>
                <a:gd name="T10" fmla="*/ 194 w 239"/>
                <a:gd name="T11" fmla="*/ 600 h 645"/>
                <a:gd name="T12" fmla="*/ 182 w 239"/>
                <a:gd name="T13" fmla="*/ 608 h 645"/>
                <a:gd name="T14" fmla="*/ 176 w 239"/>
                <a:gd name="T15" fmla="*/ 622 h 645"/>
                <a:gd name="T16" fmla="*/ 165 w 239"/>
                <a:gd name="T17" fmla="*/ 634 h 645"/>
                <a:gd name="T18" fmla="*/ 152 w 239"/>
                <a:gd name="T19" fmla="*/ 641 h 645"/>
                <a:gd name="T20" fmla="*/ 136 w 239"/>
                <a:gd name="T21" fmla="*/ 645 h 645"/>
                <a:gd name="T22" fmla="*/ 102 w 239"/>
                <a:gd name="T23" fmla="*/ 645 h 645"/>
                <a:gd name="T24" fmla="*/ 87 w 239"/>
                <a:gd name="T25" fmla="*/ 641 h 645"/>
                <a:gd name="T26" fmla="*/ 73 w 239"/>
                <a:gd name="T27" fmla="*/ 634 h 645"/>
                <a:gd name="T28" fmla="*/ 62 w 239"/>
                <a:gd name="T29" fmla="*/ 622 h 645"/>
                <a:gd name="T30" fmla="*/ 56 w 239"/>
                <a:gd name="T31" fmla="*/ 608 h 645"/>
                <a:gd name="T32" fmla="*/ 44 w 239"/>
                <a:gd name="T33" fmla="*/ 600 h 645"/>
                <a:gd name="T34" fmla="*/ 24 w 239"/>
                <a:gd name="T35" fmla="*/ 577 h 645"/>
                <a:gd name="T36" fmla="*/ 9 w 239"/>
                <a:gd name="T37" fmla="*/ 551 h 645"/>
                <a:gd name="T38" fmla="*/ 2 w 239"/>
                <a:gd name="T39" fmla="*/ 523 h 645"/>
                <a:gd name="T40" fmla="*/ 0 w 239"/>
                <a:gd name="T41" fmla="*/ 507 h 645"/>
                <a:gd name="T42" fmla="*/ 51 w 239"/>
                <a:gd name="T43" fmla="*/ 507 h 645"/>
                <a:gd name="T44" fmla="*/ 53 w 239"/>
                <a:gd name="T45" fmla="*/ 517 h 645"/>
                <a:gd name="T46" fmla="*/ 57 w 239"/>
                <a:gd name="T47" fmla="*/ 536 h 645"/>
                <a:gd name="T48" fmla="*/ 68 w 239"/>
                <a:gd name="T49" fmla="*/ 551 h 645"/>
                <a:gd name="T50" fmla="*/ 82 w 239"/>
                <a:gd name="T51" fmla="*/ 564 h 645"/>
                <a:gd name="T52" fmla="*/ 107 w 239"/>
                <a:gd name="T53" fmla="*/ 576 h 645"/>
                <a:gd name="T54" fmla="*/ 132 w 239"/>
                <a:gd name="T55" fmla="*/ 593 h 645"/>
                <a:gd name="T56" fmla="*/ 148 w 239"/>
                <a:gd name="T57" fmla="*/ 569 h 645"/>
                <a:gd name="T58" fmla="*/ 156 w 239"/>
                <a:gd name="T59" fmla="*/ 564 h 645"/>
                <a:gd name="T60" fmla="*/ 170 w 239"/>
                <a:gd name="T61" fmla="*/ 551 h 645"/>
                <a:gd name="T62" fmla="*/ 181 w 239"/>
                <a:gd name="T63" fmla="*/ 536 h 645"/>
                <a:gd name="T64" fmla="*/ 187 w 239"/>
                <a:gd name="T65" fmla="*/ 517 h 645"/>
                <a:gd name="T66" fmla="*/ 187 w 239"/>
                <a:gd name="T67" fmla="*/ 5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9" h="645">
                  <a:moveTo>
                    <a:pt x="0" y="507"/>
                  </a:moveTo>
                  <a:lnTo>
                    <a:pt x="0" y="0"/>
                  </a:lnTo>
                  <a:lnTo>
                    <a:pt x="239" y="0"/>
                  </a:lnTo>
                  <a:lnTo>
                    <a:pt x="239" y="507"/>
                  </a:lnTo>
                  <a:lnTo>
                    <a:pt x="239" y="507"/>
                  </a:lnTo>
                  <a:lnTo>
                    <a:pt x="238" y="523"/>
                  </a:lnTo>
                  <a:lnTo>
                    <a:pt x="234" y="537"/>
                  </a:lnTo>
                  <a:lnTo>
                    <a:pt x="230" y="551"/>
                  </a:lnTo>
                  <a:lnTo>
                    <a:pt x="224" y="565"/>
                  </a:lnTo>
                  <a:lnTo>
                    <a:pt x="215" y="577"/>
                  </a:lnTo>
                  <a:lnTo>
                    <a:pt x="206" y="589"/>
                  </a:lnTo>
                  <a:lnTo>
                    <a:pt x="194" y="600"/>
                  </a:lnTo>
                  <a:lnTo>
                    <a:pt x="182" y="608"/>
                  </a:lnTo>
                  <a:lnTo>
                    <a:pt x="182" y="608"/>
                  </a:lnTo>
                  <a:lnTo>
                    <a:pt x="180" y="615"/>
                  </a:lnTo>
                  <a:lnTo>
                    <a:pt x="176" y="622"/>
                  </a:lnTo>
                  <a:lnTo>
                    <a:pt x="171" y="628"/>
                  </a:lnTo>
                  <a:lnTo>
                    <a:pt x="165" y="634"/>
                  </a:lnTo>
                  <a:lnTo>
                    <a:pt x="159" y="639"/>
                  </a:lnTo>
                  <a:lnTo>
                    <a:pt x="152" y="641"/>
                  </a:lnTo>
                  <a:lnTo>
                    <a:pt x="144" y="644"/>
                  </a:lnTo>
                  <a:lnTo>
                    <a:pt x="136" y="645"/>
                  </a:lnTo>
                  <a:lnTo>
                    <a:pt x="102" y="645"/>
                  </a:lnTo>
                  <a:lnTo>
                    <a:pt x="102" y="645"/>
                  </a:lnTo>
                  <a:lnTo>
                    <a:pt x="94" y="644"/>
                  </a:lnTo>
                  <a:lnTo>
                    <a:pt x="87" y="641"/>
                  </a:lnTo>
                  <a:lnTo>
                    <a:pt x="80" y="639"/>
                  </a:lnTo>
                  <a:lnTo>
                    <a:pt x="73" y="634"/>
                  </a:lnTo>
                  <a:lnTo>
                    <a:pt x="67" y="628"/>
                  </a:lnTo>
                  <a:lnTo>
                    <a:pt x="62" y="622"/>
                  </a:lnTo>
                  <a:lnTo>
                    <a:pt x="59" y="615"/>
                  </a:lnTo>
                  <a:lnTo>
                    <a:pt x="56" y="608"/>
                  </a:lnTo>
                  <a:lnTo>
                    <a:pt x="56" y="608"/>
                  </a:lnTo>
                  <a:lnTo>
                    <a:pt x="44" y="600"/>
                  </a:lnTo>
                  <a:lnTo>
                    <a:pt x="34" y="589"/>
                  </a:lnTo>
                  <a:lnTo>
                    <a:pt x="24" y="577"/>
                  </a:lnTo>
                  <a:lnTo>
                    <a:pt x="16" y="565"/>
                  </a:lnTo>
                  <a:lnTo>
                    <a:pt x="9" y="551"/>
                  </a:lnTo>
                  <a:lnTo>
                    <a:pt x="4" y="537"/>
                  </a:lnTo>
                  <a:lnTo>
                    <a:pt x="2" y="523"/>
                  </a:lnTo>
                  <a:lnTo>
                    <a:pt x="0" y="507"/>
                  </a:lnTo>
                  <a:lnTo>
                    <a:pt x="0" y="507"/>
                  </a:lnTo>
                  <a:close/>
                  <a:moveTo>
                    <a:pt x="51" y="51"/>
                  </a:moveTo>
                  <a:lnTo>
                    <a:pt x="51" y="507"/>
                  </a:lnTo>
                  <a:lnTo>
                    <a:pt x="51" y="507"/>
                  </a:lnTo>
                  <a:lnTo>
                    <a:pt x="53" y="517"/>
                  </a:lnTo>
                  <a:lnTo>
                    <a:pt x="54" y="526"/>
                  </a:lnTo>
                  <a:lnTo>
                    <a:pt x="57" y="536"/>
                  </a:lnTo>
                  <a:lnTo>
                    <a:pt x="62" y="544"/>
                  </a:lnTo>
                  <a:lnTo>
                    <a:pt x="68" y="551"/>
                  </a:lnTo>
                  <a:lnTo>
                    <a:pt x="75" y="558"/>
                  </a:lnTo>
                  <a:lnTo>
                    <a:pt x="82" y="564"/>
                  </a:lnTo>
                  <a:lnTo>
                    <a:pt x="92" y="569"/>
                  </a:lnTo>
                  <a:lnTo>
                    <a:pt x="107" y="576"/>
                  </a:lnTo>
                  <a:lnTo>
                    <a:pt x="107" y="593"/>
                  </a:lnTo>
                  <a:lnTo>
                    <a:pt x="132" y="593"/>
                  </a:lnTo>
                  <a:lnTo>
                    <a:pt x="132" y="576"/>
                  </a:lnTo>
                  <a:lnTo>
                    <a:pt x="148" y="569"/>
                  </a:lnTo>
                  <a:lnTo>
                    <a:pt x="148" y="569"/>
                  </a:lnTo>
                  <a:lnTo>
                    <a:pt x="156" y="564"/>
                  </a:lnTo>
                  <a:lnTo>
                    <a:pt x="163" y="558"/>
                  </a:lnTo>
                  <a:lnTo>
                    <a:pt x="170" y="551"/>
                  </a:lnTo>
                  <a:lnTo>
                    <a:pt x="176" y="544"/>
                  </a:lnTo>
                  <a:lnTo>
                    <a:pt x="181" y="536"/>
                  </a:lnTo>
                  <a:lnTo>
                    <a:pt x="184" y="526"/>
                  </a:lnTo>
                  <a:lnTo>
                    <a:pt x="187" y="517"/>
                  </a:lnTo>
                  <a:lnTo>
                    <a:pt x="187" y="507"/>
                  </a:lnTo>
                  <a:lnTo>
                    <a:pt x="187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83" name="Freeform 68"/>
            <p:cNvSpPr/>
            <p:nvPr/>
          </p:nvSpPr>
          <p:spPr bwMode="auto">
            <a:xfrm>
              <a:off x="4619064" y="1682696"/>
              <a:ext cx="79198" cy="126462"/>
            </a:xfrm>
            <a:custGeom>
              <a:avLst/>
              <a:gdLst>
                <a:gd name="T0" fmla="*/ 186 w 186"/>
                <a:gd name="T1" fmla="*/ 296 h 296"/>
                <a:gd name="T2" fmla="*/ 186 w 186"/>
                <a:gd name="T3" fmla="*/ 94 h 296"/>
                <a:gd name="T4" fmla="*/ 186 w 186"/>
                <a:gd name="T5" fmla="*/ 94 h 296"/>
                <a:gd name="T6" fmla="*/ 186 w 186"/>
                <a:gd name="T7" fmla="*/ 84 h 296"/>
                <a:gd name="T8" fmla="*/ 184 w 186"/>
                <a:gd name="T9" fmla="*/ 75 h 296"/>
                <a:gd name="T10" fmla="*/ 181 w 186"/>
                <a:gd name="T11" fmla="*/ 67 h 296"/>
                <a:gd name="T12" fmla="*/ 179 w 186"/>
                <a:gd name="T13" fmla="*/ 57 h 296"/>
                <a:gd name="T14" fmla="*/ 174 w 186"/>
                <a:gd name="T15" fmla="*/ 50 h 296"/>
                <a:gd name="T16" fmla="*/ 169 w 186"/>
                <a:gd name="T17" fmla="*/ 42 h 296"/>
                <a:gd name="T18" fmla="*/ 165 w 186"/>
                <a:gd name="T19" fmla="*/ 35 h 296"/>
                <a:gd name="T20" fmla="*/ 159 w 186"/>
                <a:gd name="T21" fmla="*/ 27 h 296"/>
                <a:gd name="T22" fmla="*/ 151 w 186"/>
                <a:gd name="T23" fmla="*/ 22 h 296"/>
                <a:gd name="T24" fmla="*/ 144 w 186"/>
                <a:gd name="T25" fmla="*/ 17 h 296"/>
                <a:gd name="T26" fmla="*/ 137 w 186"/>
                <a:gd name="T27" fmla="*/ 12 h 296"/>
                <a:gd name="T28" fmla="*/ 129 w 186"/>
                <a:gd name="T29" fmla="*/ 8 h 296"/>
                <a:gd name="T30" fmla="*/ 121 w 186"/>
                <a:gd name="T31" fmla="*/ 5 h 296"/>
                <a:gd name="T32" fmla="*/ 111 w 186"/>
                <a:gd name="T33" fmla="*/ 3 h 296"/>
                <a:gd name="T34" fmla="*/ 102 w 186"/>
                <a:gd name="T35" fmla="*/ 1 h 296"/>
                <a:gd name="T36" fmla="*/ 92 w 186"/>
                <a:gd name="T37" fmla="*/ 0 h 296"/>
                <a:gd name="T38" fmla="*/ 92 w 186"/>
                <a:gd name="T39" fmla="*/ 0 h 296"/>
                <a:gd name="T40" fmla="*/ 83 w 186"/>
                <a:gd name="T41" fmla="*/ 1 h 296"/>
                <a:gd name="T42" fmla="*/ 73 w 186"/>
                <a:gd name="T43" fmla="*/ 3 h 296"/>
                <a:gd name="T44" fmla="*/ 65 w 186"/>
                <a:gd name="T45" fmla="*/ 5 h 296"/>
                <a:gd name="T46" fmla="*/ 56 w 186"/>
                <a:gd name="T47" fmla="*/ 8 h 296"/>
                <a:gd name="T48" fmla="*/ 48 w 186"/>
                <a:gd name="T49" fmla="*/ 12 h 296"/>
                <a:gd name="T50" fmla="*/ 40 w 186"/>
                <a:gd name="T51" fmla="*/ 17 h 296"/>
                <a:gd name="T52" fmla="*/ 33 w 186"/>
                <a:gd name="T53" fmla="*/ 22 h 296"/>
                <a:gd name="T54" fmla="*/ 27 w 186"/>
                <a:gd name="T55" fmla="*/ 27 h 296"/>
                <a:gd name="T56" fmla="*/ 20 w 186"/>
                <a:gd name="T57" fmla="*/ 35 h 296"/>
                <a:gd name="T58" fmla="*/ 15 w 186"/>
                <a:gd name="T59" fmla="*/ 42 h 296"/>
                <a:gd name="T60" fmla="*/ 10 w 186"/>
                <a:gd name="T61" fmla="*/ 50 h 296"/>
                <a:gd name="T62" fmla="*/ 7 w 186"/>
                <a:gd name="T63" fmla="*/ 57 h 296"/>
                <a:gd name="T64" fmla="*/ 3 w 186"/>
                <a:gd name="T65" fmla="*/ 67 h 296"/>
                <a:gd name="T66" fmla="*/ 1 w 186"/>
                <a:gd name="T67" fmla="*/ 75 h 296"/>
                <a:gd name="T68" fmla="*/ 0 w 186"/>
                <a:gd name="T69" fmla="*/ 84 h 296"/>
                <a:gd name="T70" fmla="*/ 0 w 186"/>
                <a:gd name="T71" fmla="*/ 94 h 296"/>
                <a:gd name="T72" fmla="*/ 0 w 186"/>
                <a:gd name="T73" fmla="*/ 296 h 296"/>
                <a:gd name="T74" fmla="*/ 186 w 186"/>
                <a:gd name="T7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186" y="296"/>
                  </a:moveTo>
                  <a:lnTo>
                    <a:pt x="186" y="94"/>
                  </a:lnTo>
                  <a:lnTo>
                    <a:pt x="186" y="94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7"/>
                  </a:lnTo>
                  <a:lnTo>
                    <a:pt x="179" y="57"/>
                  </a:lnTo>
                  <a:lnTo>
                    <a:pt x="174" y="50"/>
                  </a:lnTo>
                  <a:lnTo>
                    <a:pt x="169" y="42"/>
                  </a:lnTo>
                  <a:lnTo>
                    <a:pt x="165" y="35"/>
                  </a:lnTo>
                  <a:lnTo>
                    <a:pt x="159" y="27"/>
                  </a:lnTo>
                  <a:lnTo>
                    <a:pt x="151" y="22"/>
                  </a:lnTo>
                  <a:lnTo>
                    <a:pt x="144" y="17"/>
                  </a:lnTo>
                  <a:lnTo>
                    <a:pt x="137" y="12"/>
                  </a:lnTo>
                  <a:lnTo>
                    <a:pt x="129" y="8"/>
                  </a:lnTo>
                  <a:lnTo>
                    <a:pt x="121" y="5"/>
                  </a:lnTo>
                  <a:lnTo>
                    <a:pt x="111" y="3"/>
                  </a:lnTo>
                  <a:lnTo>
                    <a:pt x="102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1"/>
                  </a:lnTo>
                  <a:lnTo>
                    <a:pt x="73" y="3"/>
                  </a:lnTo>
                  <a:lnTo>
                    <a:pt x="65" y="5"/>
                  </a:lnTo>
                  <a:lnTo>
                    <a:pt x="56" y="8"/>
                  </a:lnTo>
                  <a:lnTo>
                    <a:pt x="48" y="12"/>
                  </a:lnTo>
                  <a:lnTo>
                    <a:pt x="40" y="17"/>
                  </a:lnTo>
                  <a:lnTo>
                    <a:pt x="33" y="22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5" y="42"/>
                  </a:lnTo>
                  <a:lnTo>
                    <a:pt x="10" y="50"/>
                  </a:lnTo>
                  <a:lnTo>
                    <a:pt x="7" y="57"/>
                  </a:lnTo>
                  <a:lnTo>
                    <a:pt x="3" y="67"/>
                  </a:lnTo>
                  <a:lnTo>
                    <a:pt x="1" y="75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0" y="296"/>
                  </a:lnTo>
                  <a:lnTo>
                    <a:pt x="186" y="296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84" name="Freeform 69"/>
            <p:cNvSpPr>
              <a:spLocks noEditPoints="1"/>
            </p:cNvSpPr>
            <p:nvPr/>
          </p:nvSpPr>
          <p:spPr bwMode="auto">
            <a:xfrm>
              <a:off x="4607568" y="1672477"/>
              <a:ext cx="100914" cy="146900"/>
            </a:xfrm>
            <a:custGeom>
              <a:avLst/>
              <a:gdLst>
                <a:gd name="T0" fmla="*/ 0 w 239"/>
                <a:gd name="T1" fmla="*/ 347 h 347"/>
                <a:gd name="T2" fmla="*/ 0 w 239"/>
                <a:gd name="T3" fmla="*/ 119 h 347"/>
                <a:gd name="T4" fmla="*/ 0 w 239"/>
                <a:gd name="T5" fmla="*/ 119 h 347"/>
                <a:gd name="T6" fmla="*/ 0 w 239"/>
                <a:gd name="T7" fmla="*/ 107 h 347"/>
                <a:gd name="T8" fmla="*/ 3 w 239"/>
                <a:gd name="T9" fmla="*/ 95 h 347"/>
                <a:gd name="T10" fmla="*/ 5 w 239"/>
                <a:gd name="T11" fmla="*/ 83 h 347"/>
                <a:gd name="T12" fmla="*/ 10 w 239"/>
                <a:gd name="T13" fmla="*/ 73 h 347"/>
                <a:gd name="T14" fmla="*/ 15 w 239"/>
                <a:gd name="T15" fmla="*/ 62 h 347"/>
                <a:gd name="T16" fmla="*/ 21 w 239"/>
                <a:gd name="T17" fmla="*/ 52 h 347"/>
                <a:gd name="T18" fmla="*/ 28 w 239"/>
                <a:gd name="T19" fmla="*/ 43 h 347"/>
                <a:gd name="T20" fmla="*/ 35 w 239"/>
                <a:gd name="T21" fmla="*/ 35 h 347"/>
                <a:gd name="T22" fmla="*/ 43 w 239"/>
                <a:gd name="T23" fmla="*/ 28 h 347"/>
                <a:gd name="T24" fmla="*/ 53 w 239"/>
                <a:gd name="T25" fmla="*/ 20 h 347"/>
                <a:gd name="T26" fmla="*/ 62 w 239"/>
                <a:gd name="T27" fmla="*/ 14 h 347"/>
                <a:gd name="T28" fmla="*/ 73 w 239"/>
                <a:gd name="T29" fmla="*/ 10 h 347"/>
                <a:gd name="T30" fmla="*/ 83 w 239"/>
                <a:gd name="T31" fmla="*/ 5 h 347"/>
                <a:gd name="T32" fmla="*/ 95 w 239"/>
                <a:gd name="T33" fmla="*/ 3 h 347"/>
                <a:gd name="T34" fmla="*/ 107 w 239"/>
                <a:gd name="T35" fmla="*/ 0 h 347"/>
                <a:gd name="T36" fmla="*/ 119 w 239"/>
                <a:gd name="T37" fmla="*/ 0 h 347"/>
                <a:gd name="T38" fmla="*/ 119 w 239"/>
                <a:gd name="T39" fmla="*/ 0 h 347"/>
                <a:gd name="T40" fmla="*/ 131 w 239"/>
                <a:gd name="T41" fmla="*/ 0 h 347"/>
                <a:gd name="T42" fmla="*/ 143 w 239"/>
                <a:gd name="T43" fmla="*/ 3 h 347"/>
                <a:gd name="T44" fmla="*/ 155 w 239"/>
                <a:gd name="T45" fmla="*/ 5 h 347"/>
                <a:gd name="T46" fmla="*/ 165 w 239"/>
                <a:gd name="T47" fmla="*/ 10 h 347"/>
                <a:gd name="T48" fmla="*/ 176 w 239"/>
                <a:gd name="T49" fmla="*/ 14 h 347"/>
                <a:gd name="T50" fmla="*/ 186 w 239"/>
                <a:gd name="T51" fmla="*/ 20 h 347"/>
                <a:gd name="T52" fmla="*/ 195 w 239"/>
                <a:gd name="T53" fmla="*/ 28 h 347"/>
                <a:gd name="T54" fmla="*/ 203 w 239"/>
                <a:gd name="T55" fmla="*/ 35 h 347"/>
                <a:gd name="T56" fmla="*/ 212 w 239"/>
                <a:gd name="T57" fmla="*/ 43 h 347"/>
                <a:gd name="T58" fmla="*/ 218 w 239"/>
                <a:gd name="T59" fmla="*/ 52 h 347"/>
                <a:gd name="T60" fmla="*/ 224 w 239"/>
                <a:gd name="T61" fmla="*/ 62 h 347"/>
                <a:gd name="T62" fmla="*/ 230 w 239"/>
                <a:gd name="T63" fmla="*/ 73 h 347"/>
                <a:gd name="T64" fmla="*/ 233 w 239"/>
                <a:gd name="T65" fmla="*/ 83 h 347"/>
                <a:gd name="T66" fmla="*/ 235 w 239"/>
                <a:gd name="T67" fmla="*/ 95 h 347"/>
                <a:gd name="T68" fmla="*/ 238 w 239"/>
                <a:gd name="T69" fmla="*/ 107 h 347"/>
                <a:gd name="T70" fmla="*/ 239 w 239"/>
                <a:gd name="T71" fmla="*/ 119 h 347"/>
                <a:gd name="T72" fmla="*/ 239 w 239"/>
                <a:gd name="T73" fmla="*/ 347 h 347"/>
                <a:gd name="T74" fmla="*/ 0 w 239"/>
                <a:gd name="T75" fmla="*/ 347 h 347"/>
                <a:gd name="T76" fmla="*/ 187 w 239"/>
                <a:gd name="T77" fmla="*/ 119 h 347"/>
                <a:gd name="T78" fmla="*/ 187 w 239"/>
                <a:gd name="T79" fmla="*/ 119 h 347"/>
                <a:gd name="T80" fmla="*/ 186 w 239"/>
                <a:gd name="T81" fmla="*/ 106 h 347"/>
                <a:gd name="T82" fmla="*/ 182 w 239"/>
                <a:gd name="T83" fmla="*/ 93 h 347"/>
                <a:gd name="T84" fmla="*/ 176 w 239"/>
                <a:gd name="T85" fmla="*/ 81 h 347"/>
                <a:gd name="T86" fmla="*/ 168 w 239"/>
                <a:gd name="T87" fmla="*/ 71 h 347"/>
                <a:gd name="T88" fmla="*/ 157 w 239"/>
                <a:gd name="T89" fmla="*/ 63 h 347"/>
                <a:gd name="T90" fmla="*/ 145 w 239"/>
                <a:gd name="T91" fmla="*/ 56 h 347"/>
                <a:gd name="T92" fmla="*/ 133 w 239"/>
                <a:gd name="T93" fmla="*/ 52 h 347"/>
                <a:gd name="T94" fmla="*/ 119 w 239"/>
                <a:gd name="T95" fmla="*/ 51 h 347"/>
                <a:gd name="T96" fmla="*/ 119 w 239"/>
                <a:gd name="T97" fmla="*/ 51 h 347"/>
                <a:gd name="T98" fmla="*/ 106 w 239"/>
                <a:gd name="T99" fmla="*/ 52 h 347"/>
                <a:gd name="T100" fmla="*/ 93 w 239"/>
                <a:gd name="T101" fmla="*/ 56 h 347"/>
                <a:gd name="T102" fmla="*/ 81 w 239"/>
                <a:gd name="T103" fmla="*/ 63 h 347"/>
                <a:gd name="T104" fmla="*/ 72 w 239"/>
                <a:gd name="T105" fmla="*/ 71 h 347"/>
                <a:gd name="T106" fmla="*/ 63 w 239"/>
                <a:gd name="T107" fmla="*/ 81 h 347"/>
                <a:gd name="T108" fmla="*/ 57 w 239"/>
                <a:gd name="T109" fmla="*/ 93 h 347"/>
                <a:gd name="T110" fmla="*/ 53 w 239"/>
                <a:gd name="T111" fmla="*/ 106 h 347"/>
                <a:gd name="T112" fmla="*/ 51 w 239"/>
                <a:gd name="T113" fmla="*/ 119 h 347"/>
                <a:gd name="T114" fmla="*/ 51 w 239"/>
                <a:gd name="T115" fmla="*/ 296 h 347"/>
                <a:gd name="T116" fmla="*/ 187 w 239"/>
                <a:gd name="T117" fmla="*/ 296 h 347"/>
                <a:gd name="T118" fmla="*/ 187 w 239"/>
                <a:gd name="T119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" h="347">
                  <a:moveTo>
                    <a:pt x="0" y="347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07"/>
                  </a:lnTo>
                  <a:lnTo>
                    <a:pt x="3" y="95"/>
                  </a:lnTo>
                  <a:lnTo>
                    <a:pt x="5" y="83"/>
                  </a:lnTo>
                  <a:lnTo>
                    <a:pt x="10" y="73"/>
                  </a:lnTo>
                  <a:lnTo>
                    <a:pt x="15" y="62"/>
                  </a:lnTo>
                  <a:lnTo>
                    <a:pt x="21" y="52"/>
                  </a:lnTo>
                  <a:lnTo>
                    <a:pt x="28" y="43"/>
                  </a:lnTo>
                  <a:lnTo>
                    <a:pt x="35" y="35"/>
                  </a:lnTo>
                  <a:lnTo>
                    <a:pt x="43" y="28"/>
                  </a:lnTo>
                  <a:lnTo>
                    <a:pt x="53" y="20"/>
                  </a:lnTo>
                  <a:lnTo>
                    <a:pt x="62" y="14"/>
                  </a:lnTo>
                  <a:lnTo>
                    <a:pt x="73" y="10"/>
                  </a:lnTo>
                  <a:lnTo>
                    <a:pt x="83" y="5"/>
                  </a:lnTo>
                  <a:lnTo>
                    <a:pt x="95" y="3"/>
                  </a:lnTo>
                  <a:lnTo>
                    <a:pt x="107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1" y="0"/>
                  </a:lnTo>
                  <a:lnTo>
                    <a:pt x="143" y="3"/>
                  </a:lnTo>
                  <a:lnTo>
                    <a:pt x="155" y="5"/>
                  </a:lnTo>
                  <a:lnTo>
                    <a:pt x="165" y="10"/>
                  </a:lnTo>
                  <a:lnTo>
                    <a:pt x="176" y="14"/>
                  </a:lnTo>
                  <a:lnTo>
                    <a:pt x="186" y="20"/>
                  </a:lnTo>
                  <a:lnTo>
                    <a:pt x="195" y="28"/>
                  </a:lnTo>
                  <a:lnTo>
                    <a:pt x="203" y="35"/>
                  </a:lnTo>
                  <a:lnTo>
                    <a:pt x="212" y="43"/>
                  </a:lnTo>
                  <a:lnTo>
                    <a:pt x="218" y="52"/>
                  </a:lnTo>
                  <a:lnTo>
                    <a:pt x="224" y="62"/>
                  </a:lnTo>
                  <a:lnTo>
                    <a:pt x="230" y="73"/>
                  </a:lnTo>
                  <a:lnTo>
                    <a:pt x="233" y="83"/>
                  </a:lnTo>
                  <a:lnTo>
                    <a:pt x="235" y="95"/>
                  </a:lnTo>
                  <a:lnTo>
                    <a:pt x="238" y="107"/>
                  </a:lnTo>
                  <a:lnTo>
                    <a:pt x="239" y="119"/>
                  </a:lnTo>
                  <a:lnTo>
                    <a:pt x="239" y="347"/>
                  </a:lnTo>
                  <a:lnTo>
                    <a:pt x="0" y="347"/>
                  </a:lnTo>
                  <a:close/>
                  <a:moveTo>
                    <a:pt x="187" y="119"/>
                  </a:moveTo>
                  <a:lnTo>
                    <a:pt x="187" y="119"/>
                  </a:lnTo>
                  <a:lnTo>
                    <a:pt x="186" y="106"/>
                  </a:lnTo>
                  <a:lnTo>
                    <a:pt x="182" y="93"/>
                  </a:lnTo>
                  <a:lnTo>
                    <a:pt x="176" y="81"/>
                  </a:lnTo>
                  <a:lnTo>
                    <a:pt x="168" y="71"/>
                  </a:lnTo>
                  <a:lnTo>
                    <a:pt x="157" y="63"/>
                  </a:lnTo>
                  <a:lnTo>
                    <a:pt x="145" y="56"/>
                  </a:lnTo>
                  <a:lnTo>
                    <a:pt x="133" y="52"/>
                  </a:lnTo>
                  <a:lnTo>
                    <a:pt x="119" y="51"/>
                  </a:lnTo>
                  <a:lnTo>
                    <a:pt x="119" y="51"/>
                  </a:lnTo>
                  <a:lnTo>
                    <a:pt x="106" y="52"/>
                  </a:lnTo>
                  <a:lnTo>
                    <a:pt x="93" y="56"/>
                  </a:lnTo>
                  <a:lnTo>
                    <a:pt x="81" y="63"/>
                  </a:lnTo>
                  <a:lnTo>
                    <a:pt x="72" y="71"/>
                  </a:lnTo>
                  <a:lnTo>
                    <a:pt x="63" y="81"/>
                  </a:lnTo>
                  <a:lnTo>
                    <a:pt x="57" y="93"/>
                  </a:lnTo>
                  <a:lnTo>
                    <a:pt x="53" y="106"/>
                  </a:lnTo>
                  <a:lnTo>
                    <a:pt x="51" y="119"/>
                  </a:lnTo>
                  <a:lnTo>
                    <a:pt x="51" y="296"/>
                  </a:lnTo>
                  <a:lnTo>
                    <a:pt x="187" y="296"/>
                  </a:lnTo>
                  <a:lnTo>
                    <a:pt x="187" y="11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85" name="Rectangle 70"/>
            <p:cNvSpPr>
              <a:spLocks noChangeArrowheads="1"/>
            </p:cNvSpPr>
            <p:nvPr/>
          </p:nvSpPr>
          <p:spPr bwMode="auto">
            <a:xfrm>
              <a:off x="4584575" y="1809157"/>
              <a:ext cx="145622" cy="45986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86" name="Freeform 71"/>
            <p:cNvSpPr>
              <a:spLocks noEditPoints="1"/>
            </p:cNvSpPr>
            <p:nvPr/>
          </p:nvSpPr>
          <p:spPr bwMode="auto">
            <a:xfrm>
              <a:off x="4573078" y="1797661"/>
              <a:ext cx="169893" cy="70257"/>
            </a:xfrm>
            <a:custGeom>
              <a:avLst/>
              <a:gdLst>
                <a:gd name="T0" fmla="*/ 369 w 398"/>
                <a:gd name="T1" fmla="*/ 165 h 165"/>
                <a:gd name="T2" fmla="*/ 27 w 398"/>
                <a:gd name="T3" fmla="*/ 165 h 165"/>
                <a:gd name="T4" fmla="*/ 27 w 398"/>
                <a:gd name="T5" fmla="*/ 165 h 165"/>
                <a:gd name="T6" fmla="*/ 21 w 398"/>
                <a:gd name="T7" fmla="*/ 165 h 165"/>
                <a:gd name="T8" fmla="*/ 16 w 398"/>
                <a:gd name="T9" fmla="*/ 163 h 165"/>
                <a:gd name="T10" fmla="*/ 12 w 398"/>
                <a:gd name="T11" fmla="*/ 160 h 165"/>
                <a:gd name="T12" fmla="*/ 7 w 398"/>
                <a:gd name="T13" fmla="*/ 157 h 165"/>
                <a:gd name="T14" fmla="*/ 5 w 398"/>
                <a:gd name="T15" fmla="*/ 153 h 165"/>
                <a:gd name="T16" fmla="*/ 1 w 398"/>
                <a:gd name="T17" fmla="*/ 148 h 165"/>
                <a:gd name="T18" fmla="*/ 0 w 398"/>
                <a:gd name="T19" fmla="*/ 143 h 165"/>
                <a:gd name="T20" fmla="*/ 0 w 398"/>
                <a:gd name="T21" fmla="*/ 137 h 165"/>
                <a:gd name="T22" fmla="*/ 0 w 398"/>
                <a:gd name="T23" fmla="*/ 27 h 165"/>
                <a:gd name="T24" fmla="*/ 0 w 398"/>
                <a:gd name="T25" fmla="*/ 27 h 165"/>
                <a:gd name="T26" fmla="*/ 0 w 398"/>
                <a:gd name="T27" fmla="*/ 21 h 165"/>
                <a:gd name="T28" fmla="*/ 1 w 398"/>
                <a:gd name="T29" fmla="*/ 16 h 165"/>
                <a:gd name="T30" fmla="*/ 5 w 398"/>
                <a:gd name="T31" fmla="*/ 11 h 165"/>
                <a:gd name="T32" fmla="*/ 7 w 398"/>
                <a:gd name="T33" fmla="*/ 8 h 165"/>
                <a:gd name="T34" fmla="*/ 12 w 398"/>
                <a:gd name="T35" fmla="*/ 4 h 165"/>
                <a:gd name="T36" fmla="*/ 16 w 398"/>
                <a:gd name="T37" fmla="*/ 2 h 165"/>
                <a:gd name="T38" fmla="*/ 21 w 398"/>
                <a:gd name="T39" fmla="*/ 0 h 165"/>
                <a:gd name="T40" fmla="*/ 27 w 398"/>
                <a:gd name="T41" fmla="*/ 0 h 165"/>
                <a:gd name="T42" fmla="*/ 369 w 398"/>
                <a:gd name="T43" fmla="*/ 0 h 165"/>
                <a:gd name="T44" fmla="*/ 369 w 398"/>
                <a:gd name="T45" fmla="*/ 0 h 165"/>
                <a:gd name="T46" fmla="*/ 375 w 398"/>
                <a:gd name="T47" fmla="*/ 0 h 165"/>
                <a:gd name="T48" fmla="*/ 380 w 398"/>
                <a:gd name="T49" fmla="*/ 2 h 165"/>
                <a:gd name="T50" fmla="*/ 384 w 398"/>
                <a:gd name="T51" fmla="*/ 4 h 165"/>
                <a:gd name="T52" fmla="*/ 389 w 398"/>
                <a:gd name="T53" fmla="*/ 8 h 165"/>
                <a:gd name="T54" fmla="*/ 393 w 398"/>
                <a:gd name="T55" fmla="*/ 11 h 165"/>
                <a:gd name="T56" fmla="*/ 395 w 398"/>
                <a:gd name="T57" fmla="*/ 16 h 165"/>
                <a:gd name="T58" fmla="*/ 396 w 398"/>
                <a:gd name="T59" fmla="*/ 21 h 165"/>
                <a:gd name="T60" fmla="*/ 398 w 398"/>
                <a:gd name="T61" fmla="*/ 27 h 165"/>
                <a:gd name="T62" fmla="*/ 398 w 398"/>
                <a:gd name="T63" fmla="*/ 137 h 165"/>
                <a:gd name="T64" fmla="*/ 398 w 398"/>
                <a:gd name="T65" fmla="*/ 137 h 165"/>
                <a:gd name="T66" fmla="*/ 396 w 398"/>
                <a:gd name="T67" fmla="*/ 143 h 165"/>
                <a:gd name="T68" fmla="*/ 395 w 398"/>
                <a:gd name="T69" fmla="*/ 148 h 165"/>
                <a:gd name="T70" fmla="*/ 393 w 398"/>
                <a:gd name="T71" fmla="*/ 153 h 165"/>
                <a:gd name="T72" fmla="*/ 389 w 398"/>
                <a:gd name="T73" fmla="*/ 157 h 165"/>
                <a:gd name="T74" fmla="*/ 384 w 398"/>
                <a:gd name="T75" fmla="*/ 160 h 165"/>
                <a:gd name="T76" fmla="*/ 380 w 398"/>
                <a:gd name="T77" fmla="*/ 163 h 165"/>
                <a:gd name="T78" fmla="*/ 375 w 398"/>
                <a:gd name="T79" fmla="*/ 165 h 165"/>
                <a:gd name="T80" fmla="*/ 369 w 398"/>
                <a:gd name="T81" fmla="*/ 165 h 165"/>
                <a:gd name="T82" fmla="*/ 369 w 398"/>
                <a:gd name="T83" fmla="*/ 165 h 165"/>
                <a:gd name="T84" fmla="*/ 56 w 398"/>
                <a:gd name="T85" fmla="*/ 109 h 165"/>
                <a:gd name="T86" fmla="*/ 342 w 398"/>
                <a:gd name="T87" fmla="*/ 109 h 165"/>
                <a:gd name="T88" fmla="*/ 342 w 398"/>
                <a:gd name="T89" fmla="*/ 55 h 165"/>
                <a:gd name="T90" fmla="*/ 56 w 398"/>
                <a:gd name="T91" fmla="*/ 55 h 165"/>
                <a:gd name="T92" fmla="*/ 56 w 398"/>
                <a:gd name="T93" fmla="*/ 10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8" h="165">
                  <a:moveTo>
                    <a:pt x="369" y="165"/>
                  </a:moveTo>
                  <a:lnTo>
                    <a:pt x="27" y="165"/>
                  </a:lnTo>
                  <a:lnTo>
                    <a:pt x="27" y="165"/>
                  </a:lnTo>
                  <a:lnTo>
                    <a:pt x="21" y="165"/>
                  </a:lnTo>
                  <a:lnTo>
                    <a:pt x="16" y="163"/>
                  </a:lnTo>
                  <a:lnTo>
                    <a:pt x="12" y="160"/>
                  </a:lnTo>
                  <a:lnTo>
                    <a:pt x="7" y="157"/>
                  </a:lnTo>
                  <a:lnTo>
                    <a:pt x="5" y="153"/>
                  </a:lnTo>
                  <a:lnTo>
                    <a:pt x="1" y="148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0" y="2"/>
                  </a:lnTo>
                  <a:lnTo>
                    <a:pt x="384" y="4"/>
                  </a:lnTo>
                  <a:lnTo>
                    <a:pt x="389" y="8"/>
                  </a:lnTo>
                  <a:lnTo>
                    <a:pt x="393" y="11"/>
                  </a:lnTo>
                  <a:lnTo>
                    <a:pt x="395" y="16"/>
                  </a:lnTo>
                  <a:lnTo>
                    <a:pt x="396" y="21"/>
                  </a:lnTo>
                  <a:lnTo>
                    <a:pt x="398" y="27"/>
                  </a:lnTo>
                  <a:lnTo>
                    <a:pt x="398" y="137"/>
                  </a:lnTo>
                  <a:lnTo>
                    <a:pt x="398" y="137"/>
                  </a:lnTo>
                  <a:lnTo>
                    <a:pt x="396" y="143"/>
                  </a:lnTo>
                  <a:lnTo>
                    <a:pt x="395" y="148"/>
                  </a:lnTo>
                  <a:lnTo>
                    <a:pt x="393" y="153"/>
                  </a:lnTo>
                  <a:lnTo>
                    <a:pt x="389" y="157"/>
                  </a:lnTo>
                  <a:lnTo>
                    <a:pt x="384" y="160"/>
                  </a:lnTo>
                  <a:lnTo>
                    <a:pt x="380" y="163"/>
                  </a:lnTo>
                  <a:lnTo>
                    <a:pt x="375" y="165"/>
                  </a:lnTo>
                  <a:lnTo>
                    <a:pt x="369" y="165"/>
                  </a:lnTo>
                  <a:lnTo>
                    <a:pt x="369" y="165"/>
                  </a:lnTo>
                  <a:close/>
                  <a:moveTo>
                    <a:pt x="56" y="109"/>
                  </a:moveTo>
                  <a:lnTo>
                    <a:pt x="342" y="109"/>
                  </a:lnTo>
                  <a:lnTo>
                    <a:pt x="342" y="55"/>
                  </a:lnTo>
                  <a:lnTo>
                    <a:pt x="56" y="55"/>
                  </a:lnTo>
                  <a:lnTo>
                    <a:pt x="56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199" name="그룹 43"/>
          <p:cNvGrpSpPr/>
          <p:nvPr/>
        </p:nvGrpSpPr>
        <p:grpSpPr>
          <a:xfrm>
            <a:off x="8718302" y="5783501"/>
            <a:ext cx="556756" cy="620182"/>
            <a:chOff x="4263631" y="4667231"/>
            <a:chExt cx="627063" cy="698500"/>
          </a:xfrm>
        </p:grpSpPr>
        <p:sp>
          <p:nvSpPr>
            <p:cNvPr id="200" name="Freeform 34"/>
            <p:cNvSpPr>
              <a:spLocks noEditPoints="1"/>
            </p:cNvSpPr>
            <p:nvPr/>
          </p:nvSpPr>
          <p:spPr bwMode="auto">
            <a:xfrm>
              <a:off x="4416031" y="4667231"/>
              <a:ext cx="320675" cy="698500"/>
            </a:xfrm>
            <a:custGeom>
              <a:avLst/>
              <a:gdLst>
                <a:gd name="T0" fmla="*/ 272 w 606"/>
                <a:gd name="T1" fmla="*/ 1318 h 1321"/>
                <a:gd name="T2" fmla="*/ 213 w 606"/>
                <a:gd name="T3" fmla="*/ 1292 h 1321"/>
                <a:gd name="T4" fmla="*/ 158 w 606"/>
                <a:gd name="T5" fmla="*/ 1242 h 1321"/>
                <a:gd name="T6" fmla="*/ 110 w 606"/>
                <a:gd name="T7" fmla="*/ 1172 h 1321"/>
                <a:gd name="T8" fmla="*/ 69 w 606"/>
                <a:gd name="T9" fmla="*/ 1083 h 1321"/>
                <a:gd name="T10" fmla="*/ 37 w 606"/>
                <a:gd name="T11" fmla="*/ 978 h 1321"/>
                <a:gd name="T12" fmla="*/ 15 w 606"/>
                <a:gd name="T13" fmla="*/ 858 h 1321"/>
                <a:gd name="T14" fmla="*/ 3 w 606"/>
                <a:gd name="T15" fmla="*/ 729 h 1321"/>
                <a:gd name="T16" fmla="*/ 2 w 606"/>
                <a:gd name="T17" fmla="*/ 626 h 1321"/>
                <a:gd name="T18" fmla="*/ 10 w 606"/>
                <a:gd name="T19" fmla="*/ 494 h 1321"/>
                <a:gd name="T20" fmla="*/ 30 w 606"/>
                <a:gd name="T21" fmla="*/ 371 h 1321"/>
                <a:gd name="T22" fmla="*/ 60 w 606"/>
                <a:gd name="T23" fmla="*/ 262 h 1321"/>
                <a:gd name="T24" fmla="*/ 99 w 606"/>
                <a:gd name="T25" fmla="*/ 170 h 1321"/>
                <a:gd name="T26" fmla="*/ 145 w 606"/>
                <a:gd name="T27" fmla="*/ 94 h 1321"/>
                <a:gd name="T28" fmla="*/ 199 w 606"/>
                <a:gd name="T29" fmla="*/ 39 h 1321"/>
                <a:gd name="T30" fmla="*/ 257 w 606"/>
                <a:gd name="T31" fmla="*/ 7 h 1321"/>
                <a:gd name="T32" fmla="*/ 303 w 606"/>
                <a:gd name="T33" fmla="*/ 0 h 1321"/>
                <a:gd name="T34" fmla="*/ 365 w 606"/>
                <a:gd name="T35" fmla="*/ 13 h 1321"/>
                <a:gd name="T36" fmla="*/ 422 w 606"/>
                <a:gd name="T37" fmla="*/ 51 h 1321"/>
                <a:gd name="T38" fmla="*/ 474 w 606"/>
                <a:gd name="T39" fmla="*/ 111 h 1321"/>
                <a:gd name="T40" fmla="*/ 518 w 606"/>
                <a:gd name="T41" fmla="*/ 191 h 1321"/>
                <a:gd name="T42" fmla="*/ 555 w 606"/>
                <a:gd name="T43" fmla="*/ 288 h 1321"/>
                <a:gd name="T44" fmla="*/ 583 w 606"/>
                <a:gd name="T45" fmla="*/ 401 h 1321"/>
                <a:gd name="T46" fmla="*/ 600 w 606"/>
                <a:gd name="T47" fmla="*/ 526 h 1321"/>
                <a:gd name="T48" fmla="*/ 606 w 606"/>
                <a:gd name="T49" fmla="*/ 660 h 1321"/>
                <a:gd name="T50" fmla="*/ 602 w 606"/>
                <a:gd name="T51" fmla="*/ 762 h 1321"/>
                <a:gd name="T52" fmla="*/ 588 w 606"/>
                <a:gd name="T53" fmla="*/ 889 h 1321"/>
                <a:gd name="T54" fmla="*/ 563 w 606"/>
                <a:gd name="T55" fmla="*/ 1006 h 1321"/>
                <a:gd name="T56" fmla="*/ 529 w 606"/>
                <a:gd name="T57" fmla="*/ 1106 h 1321"/>
                <a:gd name="T58" fmla="*/ 486 w 606"/>
                <a:gd name="T59" fmla="*/ 1192 h 1321"/>
                <a:gd name="T60" fmla="*/ 436 w 606"/>
                <a:gd name="T61" fmla="*/ 1257 h 1321"/>
                <a:gd name="T62" fmla="*/ 380 w 606"/>
                <a:gd name="T63" fmla="*/ 1300 h 1321"/>
                <a:gd name="T64" fmla="*/ 320 w 606"/>
                <a:gd name="T65" fmla="*/ 1320 h 1321"/>
                <a:gd name="T66" fmla="*/ 303 w 606"/>
                <a:gd name="T67" fmla="*/ 50 h 1321"/>
                <a:gd name="T68" fmla="*/ 253 w 606"/>
                <a:gd name="T69" fmla="*/ 63 h 1321"/>
                <a:gd name="T70" fmla="*/ 206 w 606"/>
                <a:gd name="T71" fmla="*/ 98 h 1321"/>
                <a:gd name="T72" fmla="*/ 163 w 606"/>
                <a:gd name="T73" fmla="*/ 155 h 1321"/>
                <a:gd name="T74" fmla="*/ 126 w 606"/>
                <a:gd name="T75" fmla="*/ 230 h 1321"/>
                <a:gd name="T76" fmla="*/ 82 w 606"/>
                <a:gd name="T77" fmla="*/ 371 h 1321"/>
                <a:gd name="T78" fmla="*/ 51 w 606"/>
                <a:gd name="T79" fmla="*/ 599 h 1321"/>
                <a:gd name="T80" fmla="*/ 56 w 606"/>
                <a:gd name="T81" fmla="*/ 781 h 1321"/>
                <a:gd name="T82" fmla="*/ 94 w 606"/>
                <a:gd name="T83" fmla="*/ 1000 h 1321"/>
                <a:gd name="T84" fmla="*/ 135 w 606"/>
                <a:gd name="T85" fmla="*/ 1110 h 1321"/>
                <a:gd name="T86" fmla="*/ 174 w 606"/>
                <a:gd name="T87" fmla="*/ 1181 h 1321"/>
                <a:gd name="T88" fmla="*/ 218 w 606"/>
                <a:gd name="T89" fmla="*/ 1234 h 1321"/>
                <a:gd name="T90" fmla="*/ 265 w 606"/>
                <a:gd name="T91" fmla="*/ 1264 h 1321"/>
                <a:gd name="T92" fmla="*/ 303 w 606"/>
                <a:gd name="T93" fmla="*/ 1272 h 1321"/>
                <a:gd name="T94" fmla="*/ 354 w 606"/>
                <a:gd name="T95" fmla="*/ 1258 h 1321"/>
                <a:gd name="T96" fmla="*/ 400 w 606"/>
                <a:gd name="T97" fmla="*/ 1223 h 1321"/>
                <a:gd name="T98" fmla="*/ 443 w 606"/>
                <a:gd name="T99" fmla="*/ 1165 h 1321"/>
                <a:gd name="T100" fmla="*/ 481 w 606"/>
                <a:gd name="T101" fmla="*/ 1090 h 1321"/>
                <a:gd name="T102" fmla="*/ 525 w 606"/>
                <a:gd name="T103" fmla="*/ 949 h 1321"/>
                <a:gd name="T104" fmla="*/ 555 w 606"/>
                <a:gd name="T105" fmla="*/ 722 h 1321"/>
                <a:gd name="T106" fmla="*/ 551 w 606"/>
                <a:gd name="T107" fmla="*/ 539 h 1321"/>
                <a:gd name="T108" fmla="*/ 512 w 606"/>
                <a:gd name="T109" fmla="*/ 322 h 1321"/>
                <a:gd name="T110" fmla="*/ 473 w 606"/>
                <a:gd name="T111" fmla="*/ 210 h 1321"/>
                <a:gd name="T112" fmla="*/ 434 w 606"/>
                <a:gd name="T113" fmla="*/ 140 h 1321"/>
                <a:gd name="T114" fmla="*/ 390 w 606"/>
                <a:gd name="T115" fmla="*/ 88 h 1321"/>
                <a:gd name="T116" fmla="*/ 341 w 606"/>
                <a:gd name="T117" fmla="*/ 57 h 1321"/>
                <a:gd name="T118" fmla="*/ 303 w 606"/>
                <a:gd name="T119" fmla="*/ 5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6" h="1321">
                  <a:moveTo>
                    <a:pt x="303" y="1321"/>
                  </a:moveTo>
                  <a:lnTo>
                    <a:pt x="303" y="1321"/>
                  </a:lnTo>
                  <a:lnTo>
                    <a:pt x="288" y="1320"/>
                  </a:lnTo>
                  <a:lnTo>
                    <a:pt x="272" y="1318"/>
                  </a:lnTo>
                  <a:lnTo>
                    <a:pt x="257" y="1313"/>
                  </a:lnTo>
                  <a:lnTo>
                    <a:pt x="241" y="1308"/>
                  </a:lnTo>
                  <a:lnTo>
                    <a:pt x="227" y="1300"/>
                  </a:lnTo>
                  <a:lnTo>
                    <a:pt x="213" y="1292"/>
                  </a:lnTo>
                  <a:lnTo>
                    <a:pt x="199" y="1281"/>
                  </a:lnTo>
                  <a:lnTo>
                    <a:pt x="184" y="1270"/>
                  </a:lnTo>
                  <a:lnTo>
                    <a:pt x="171" y="1257"/>
                  </a:lnTo>
                  <a:lnTo>
                    <a:pt x="158" y="1242"/>
                  </a:lnTo>
                  <a:lnTo>
                    <a:pt x="145" y="1226"/>
                  </a:lnTo>
                  <a:lnTo>
                    <a:pt x="133" y="1210"/>
                  </a:lnTo>
                  <a:lnTo>
                    <a:pt x="122" y="1192"/>
                  </a:lnTo>
                  <a:lnTo>
                    <a:pt x="110" y="1172"/>
                  </a:lnTo>
                  <a:lnTo>
                    <a:pt x="99" y="1152"/>
                  </a:lnTo>
                  <a:lnTo>
                    <a:pt x="88" y="1129"/>
                  </a:lnTo>
                  <a:lnTo>
                    <a:pt x="79" y="1106"/>
                  </a:lnTo>
                  <a:lnTo>
                    <a:pt x="69" y="1083"/>
                  </a:lnTo>
                  <a:lnTo>
                    <a:pt x="60" y="1058"/>
                  </a:lnTo>
                  <a:lnTo>
                    <a:pt x="51" y="1032"/>
                  </a:lnTo>
                  <a:lnTo>
                    <a:pt x="44" y="1006"/>
                  </a:lnTo>
                  <a:lnTo>
                    <a:pt x="37" y="978"/>
                  </a:lnTo>
                  <a:lnTo>
                    <a:pt x="30" y="950"/>
                  </a:lnTo>
                  <a:lnTo>
                    <a:pt x="24" y="920"/>
                  </a:lnTo>
                  <a:lnTo>
                    <a:pt x="19" y="889"/>
                  </a:lnTo>
                  <a:lnTo>
                    <a:pt x="15" y="858"/>
                  </a:lnTo>
                  <a:lnTo>
                    <a:pt x="10" y="827"/>
                  </a:lnTo>
                  <a:lnTo>
                    <a:pt x="6" y="795"/>
                  </a:lnTo>
                  <a:lnTo>
                    <a:pt x="4" y="762"/>
                  </a:lnTo>
                  <a:lnTo>
                    <a:pt x="3" y="729"/>
                  </a:lnTo>
                  <a:lnTo>
                    <a:pt x="2" y="694"/>
                  </a:lnTo>
                  <a:lnTo>
                    <a:pt x="0" y="660"/>
                  </a:lnTo>
                  <a:lnTo>
                    <a:pt x="0" y="660"/>
                  </a:lnTo>
                  <a:lnTo>
                    <a:pt x="2" y="626"/>
                  </a:lnTo>
                  <a:lnTo>
                    <a:pt x="3" y="592"/>
                  </a:lnTo>
                  <a:lnTo>
                    <a:pt x="4" y="558"/>
                  </a:lnTo>
                  <a:lnTo>
                    <a:pt x="6" y="526"/>
                  </a:lnTo>
                  <a:lnTo>
                    <a:pt x="10" y="494"/>
                  </a:lnTo>
                  <a:lnTo>
                    <a:pt x="15" y="462"/>
                  </a:lnTo>
                  <a:lnTo>
                    <a:pt x="19" y="431"/>
                  </a:lnTo>
                  <a:lnTo>
                    <a:pt x="24" y="401"/>
                  </a:lnTo>
                  <a:lnTo>
                    <a:pt x="30" y="371"/>
                  </a:lnTo>
                  <a:lnTo>
                    <a:pt x="37" y="343"/>
                  </a:lnTo>
                  <a:lnTo>
                    <a:pt x="44" y="316"/>
                  </a:lnTo>
                  <a:lnTo>
                    <a:pt x="51" y="288"/>
                  </a:lnTo>
                  <a:lnTo>
                    <a:pt x="60" y="262"/>
                  </a:lnTo>
                  <a:lnTo>
                    <a:pt x="69" y="237"/>
                  </a:lnTo>
                  <a:lnTo>
                    <a:pt x="79" y="214"/>
                  </a:lnTo>
                  <a:lnTo>
                    <a:pt x="88" y="191"/>
                  </a:lnTo>
                  <a:lnTo>
                    <a:pt x="99" y="170"/>
                  </a:lnTo>
                  <a:lnTo>
                    <a:pt x="110" y="148"/>
                  </a:lnTo>
                  <a:lnTo>
                    <a:pt x="122" y="129"/>
                  </a:lnTo>
                  <a:lnTo>
                    <a:pt x="133" y="111"/>
                  </a:lnTo>
                  <a:lnTo>
                    <a:pt x="145" y="94"/>
                  </a:lnTo>
                  <a:lnTo>
                    <a:pt x="158" y="78"/>
                  </a:lnTo>
                  <a:lnTo>
                    <a:pt x="171" y="64"/>
                  </a:lnTo>
                  <a:lnTo>
                    <a:pt x="184" y="51"/>
                  </a:lnTo>
                  <a:lnTo>
                    <a:pt x="199" y="39"/>
                  </a:lnTo>
                  <a:lnTo>
                    <a:pt x="213" y="28"/>
                  </a:lnTo>
                  <a:lnTo>
                    <a:pt x="227" y="20"/>
                  </a:lnTo>
                  <a:lnTo>
                    <a:pt x="241" y="13"/>
                  </a:lnTo>
                  <a:lnTo>
                    <a:pt x="257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320" y="1"/>
                  </a:lnTo>
                  <a:lnTo>
                    <a:pt x="335" y="3"/>
                  </a:lnTo>
                  <a:lnTo>
                    <a:pt x="351" y="7"/>
                  </a:lnTo>
                  <a:lnTo>
                    <a:pt x="365" y="13"/>
                  </a:lnTo>
                  <a:lnTo>
                    <a:pt x="380" y="20"/>
                  </a:lnTo>
                  <a:lnTo>
                    <a:pt x="395" y="28"/>
                  </a:lnTo>
                  <a:lnTo>
                    <a:pt x="409" y="39"/>
                  </a:lnTo>
                  <a:lnTo>
                    <a:pt x="422" y="51"/>
                  </a:lnTo>
                  <a:lnTo>
                    <a:pt x="436" y="64"/>
                  </a:lnTo>
                  <a:lnTo>
                    <a:pt x="449" y="78"/>
                  </a:lnTo>
                  <a:lnTo>
                    <a:pt x="461" y="94"/>
                  </a:lnTo>
                  <a:lnTo>
                    <a:pt x="474" y="111"/>
                  </a:lnTo>
                  <a:lnTo>
                    <a:pt x="486" y="129"/>
                  </a:lnTo>
                  <a:lnTo>
                    <a:pt x="497" y="148"/>
                  </a:lnTo>
                  <a:lnTo>
                    <a:pt x="509" y="170"/>
                  </a:lnTo>
                  <a:lnTo>
                    <a:pt x="518" y="191"/>
                  </a:lnTo>
                  <a:lnTo>
                    <a:pt x="529" y="214"/>
                  </a:lnTo>
                  <a:lnTo>
                    <a:pt x="538" y="237"/>
                  </a:lnTo>
                  <a:lnTo>
                    <a:pt x="546" y="262"/>
                  </a:lnTo>
                  <a:lnTo>
                    <a:pt x="555" y="288"/>
                  </a:lnTo>
                  <a:lnTo>
                    <a:pt x="563" y="316"/>
                  </a:lnTo>
                  <a:lnTo>
                    <a:pt x="570" y="343"/>
                  </a:lnTo>
                  <a:lnTo>
                    <a:pt x="577" y="371"/>
                  </a:lnTo>
                  <a:lnTo>
                    <a:pt x="583" y="401"/>
                  </a:lnTo>
                  <a:lnTo>
                    <a:pt x="588" y="431"/>
                  </a:lnTo>
                  <a:lnTo>
                    <a:pt x="593" y="462"/>
                  </a:lnTo>
                  <a:lnTo>
                    <a:pt x="596" y="494"/>
                  </a:lnTo>
                  <a:lnTo>
                    <a:pt x="600" y="526"/>
                  </a:lnTo>
                  <a:lnTo>
                    <a:pt x="602" y="558"/>
                  </a:lnTo>
                  <a:lnTo>
                    <a:pt x="605" y="592"/>
                  </a:lnTo>
                  <a:lnTo>
                    <a:pt x="606" y="626"/>
                  </a:lnTo>
                  <a:lnTo>
                    <a:pt x="606" y="660"/>
                  </a:lnTo>
                  <a:lnTo>
                    <a:pt x="606" y="660"/>
                  </a:lnTo>
                  <a:lnTo>
                    <a:pt x="606" y="694"/>
                  </a:lnTo>
                  <a:lnTo>
                    <a:pt x="605" y="729"/>
                  </a:lnTo>
                  <a:lnTo>
                    <a:pt x="602" y="762"/>
                  </a:lnTo>
                  <a:lnTo>
                    <a:pt x="600" y="795"/>
                  </a:lnTo>
                  <a:lnTo>
                    <a:pt x="596" y="827"/>
                  </a:lnTo>
                  <a:lnTo>
                    <a:pt x="593" y="858"/>
                  </a:lnTo>
                  <a:lnTo>
                    <a:pt x="588" y="889"/>
                  </a:lnTo>
                  <a:lnTo>
                    <a:pt x="583" y="920"/>
                  </a:lnTo>
                  <a:lnTo>
                    <a:pt x="577" y="950"/>
                  </a:lnTo>
                  <a:lnTo>
                    <a:pt x="570" y="978"/>
                  </a:lnTo>
                  <a:lnTo>
                    <a:pt x="563" y="1006"/>
                  </a:lnTo>
                  <a:lnTo>
                    <a:pt x="555" y="1032"/>
                  </a:lnTo>
                  <a:lnTo>
                    <a:pt x="546" y="1058"/>
                  </a:lnTo>
                  <a:lnTo>
                    <a:pt x="538" y="1083"/>
                  </a:lnTo>
                  <a:lnTo>
                    <a:pt x="529" y="1106"/>
                  </a:lnTo>
                  <a:lnTo>
                    <a:pt x="518" y="1129"/>
                  </a:lnTo>
                  <a:lnTo>
                    <a:pt x="509" y="1152"/>
                  </a:lnTo>
                  <a:lnTo>
                    <a:pt x="497" y="1172"/>
                  </a:lnTo>
                  <a:lnTo>
                    <a:pt x="486" y="1192"/>
                  </a:lnTo>
                  <a:lnTo>
                    <a:pt x="474" y="1210"/>
                  </a:lnTo>
                  <a:lnTo>
                    <a:pt x="461" y="1226"/>
                  </a:lnTo>
                  <a:lnTo>
                    <a:pt x="449" y="1242"/>
                  </a:lnTo>
                  <a:lnTo>
                    <a:pt x="436" y="1257"/>
                  </a:lnTo>
                  <a:lnTo>
                    <a:pt x="422" y="1270"/>
                  </a:lnTo>
                  <a:lnTo>
                    <a:pt x="409" y="1281"/>
                  </a:lnTo>
                  <a:lnTo>
                    <a:pt x="395" y="1292"/>
                  </a:lnTo>
                  <a:lnTo>
                    <a:pt x="380" y="1300"/>
                  </a:lnTo>
                  <a:lnTo>
                    <a:pt x="365" y="1308"/>
                  </a:lnTo>
                  <a:lnTo>
                    <a:pt x="351" y="1313"/>
                  </a:lnTo>
                  <a:lnTo>
                    <a:pt x="335" y="1318"/>
                  </a:lnTo>
                  <a:lnTo>
                    <a:pt x="320" y="1320"/>
                  </a:lnTo>
                  <a:lnTo>
                    <a:pt x="303" y="1321"/>
                  </a:lnTo>
                  <a:lnTo>
                    <a:pt x="303" y="1321"/>
                  </a:lnTo>
                  <a:close/>
                  <a:moveTo>
                    <a:pt x="303" y="50"/>
                  </a:moveTo>
                  <a:lnTo>
                    <a:pt x="303" y="50"/>
                  </a:lnTo>
                  <a:lnTo>
                    <a:pt x="291" y="51"/>
                  </a:lnTo>
                  <a:lnTo>
                    <a:pt x="278" y="53"/>
                  </a:lnTo>
                  <a:lnTo>
                    <a:pt x="265" y="57"/>
                  </a:lnTo>
                  <a:lnTo>
                    <a:pt x="253" y="63"/>
                  </a:lnTo>
                  <a:lnTo>
                    <a:pt x="241" y="69"/>
                  </a:lnTo>
                  <a:lnTo>
                    <a:pt x="230" y="77"/>
                  </a:lnTo>
                  <a:lnTo>
                    <a:pt x="218" y="88"/>
                  </a:lnTo>
                  <a:lnTo>
                    <a:pt x="206" y="98"/>
                  </a:lnTo>
                  <a:lnTo>
                    <a:pt x="195" y="110"/>
                  </a:lnTo>
                  <a:lnTo>
                    <a:pt x="184" y="124"/>
                  </a:lnTo>
                  <a:lnTo>
                    <a:pt x="174" y="140"/>
                  </a:lnTo>
                  <a:lnTo>
                    <a:pt x="163" y="155"/>
                  </a:lnTo>
                  <a:lnTo>
                    <a:pt x="154" y="173"/>
                  </a:lnTo>
                  <a:lnTo>
                    <a:pt x="144" y="191"/>
                  </a:lnTo>
                  <a:lnTo>
                    <a:pt x="135" y="210"/>
                  </a:lnTo>
                  <a:lnTo>
                    <a:pt x="126" y="230"/>
                  </a:lnTo>
                  <a:lnTo>
                    <a:pt x="117" y="252"/>
                  </a:lnTo>
                  <a:lnTo>
                    <a:pt x="110" y="274"/>
                  </a:lnTo>
                  <a:lnTo>
                    <a:pt x="94" y="322"/>
                  </a:lnTo>
                  <a:lnTo>
                    <a:pt x="82" y="371"/>
                  </a:lnTo>
                  <a:lnTo>
                    <a:pt x="70" y="425"/>
                  </a:lnTo>
                  <a:lnTo>
                    <a:pt x="62" y="481"/>
                  </a:lnTo>
                  <a:lnTo>
                    <a:pt x="56" y="539"/>
                  </a:lnTo>
                  <a:lnTo>
                    <a:pt x="51" y="599"/>
                  </a:lnTo>
                  <a:lnTo>
                    <a:pt x="50" y="660"/>
                  </a:lnTo>
                  <a:lnTo>
                    <a:pt x="50" y="660"/>
                  </a:lnTo>
                  <a:lnTo>
                    <a:pt x="51" y="722"/>
                  </a:lnTo>
                  <a:lnTo>
                    <a:pt x="56" y="781"/>
                  </a:lnTo>
                  <a:lnTo>
                    <a:pt x="62" y="839"/>
                  </a:lnTo>
                  <a:lnTo>
                    <a:pt x="70" y="895"/>
                  </a:lnTo>
                  <a:lnTo>
                    <a:pt x="82" y="949"/>
                  </a:lnTo>
                  <a:lnTo>
                    <a:pt x="94" y="1000"/>
                  </a:lnTo>
                  <a:lnTo>
                    <a:pt x="110" y="1046"/>
                  </a:lnTo>
                  <a:lnTo>
                    <a:pt x="117" y="1068"/>
                  </a:lnTo>
                  <a:lnTo>
                    <a:pt x="126" y="1090"/>
                  </a:lnTo>
                  <a:lnTo>
                    <a:pt x="135" y="1110"/>
                  </a:lnTo>
                  <a:lnTo>
                    <a:pt x="144" y="1130"/>
                  </a:lnTo>
                  <a:lnTo>
                    <a:pt x="154" y="1148"/>
                  </a:lnTo>
                  <a:lnTo>
                    <a:pt x="163" y="1165"/>
                  </a:lnTo>
                  <a:lnTo>
                    <a:pt x="174" y="1181"/>
                  </a:lnTo>
                  <a:lnTo>
                    <a:pt x="184" y="1197"/>
                  </a:lnTo>
                  <a:lnTo>
                    <a:pt x="195" y="1210"/>
                  </a:lnTo>
                  <a:lnTo>
                    <a:pt x="206" y="1223"/>
                  </a:lnTo>
                  <a:lnTo>
                    <a:pt x="218" y="1234"/>
                  </a:lnTo>
                  <a:lnTo>
                    <a:pt x="230" y="1243"/>
                  </a:lnTo>
                  <a:lnTo>
                    <a:pt x="241" y="1251"/>
                  </a:lnTo>
                  <a:lnTo>
                    <a:pt x="253" y="1258"/>
                  </a:lnTo>
                  <a:lnTo>
                    <a:pt x="265" y="1264"/>
                  </a:lnTo>
                  <a:lnTo>
                    <a:pt x="278" y="1268"/>
                  </a:lnTo>
                  <a:lnTo>
                    <a:pt x="291" y="1270"/>
                  </a:lnTo>
                  <a:lnTo>
                    <a:pt x="303" y="1272"/>
                  </a:lnTo>
                  <a:lnTo>
                    <a:pt x="303" y="1272"/>
                  </a:lnTo>
                  <a:lnTo>
                    <a:pt x="316" y="1270"/>
                  </a:lnTo>
                  <a:lnTo>
                    <a:pt x="329" y="1268"/>
                  </a:lnTo>
                  <a:lnTo>
                    <a:pt x="341" y="1264"/>
                  </a:lnTo>
                  <a:lnTo>
                    <a:pt x="354" y="1258"/>
                  </a:lnTo>
                  <a:lnTo>
                    <a:pt x="366" y="1251"/>
                  </a:lnTo>
                  <a:lnTo>
                    <a:pt x="378" y="1243"/>
                  </a:lnTo>
                  <a:lnTo>
                    <a:pt x="390" y="1234"/>
                  </a:lnTo>
                  <a:lnTo>
                    <a:pt x="400" y="1223"/>
                  </a:lnTo>
                  <a:lnTo>
                    <a:pt x="412" y="1210"/>
                  </a:lnTo>
                  <a:lnTo>
                    <a:pt x="423" y="1197"/>
                  </a:lnTo>
                  <a:lnTo>
                    <a:pt x="434" y="1181"/>
                  </a:lnTo>
                  <a:lnTo>
                    <a:pt x="443" y="1165"/>
                  </a:lnTo>
                  <a:lnTo>
                    <a:pt x="454" y="1148"/>
                  </a:lnTo>
                  <a:lnTo>
                    <a:pt x="463" y="1130"/>
                  </a:lnTo>
                  <a:lnTo>
                    <a:pt x="473" y="1110"/>
                  </a:lnTo>
                  <a:lnTo>
                    <a:pt x="481" y="1090"/>
                  </a:lnTo>
                  <a:lnTo>
                    <a:pt x="490" y="1068"/>
                  </a:lnTo>
                  <a:lnTo>
                    <a:pt x="498" y="1046"/>
                  </a:lnTo>
                  <a:lnTo>
                    <a:pt x="512" y="1000"/>
                  </a:lnTo>
                  <a:lnTo>
                    <a:pt x="525" y="949"/>
                  </a:lnTo>
                  <a:lnTo>
                    <a:pt x="536" y="895"/>
                  </a:lnTo>
                  <a:lnTo>
                    <a:pt x="545" y="839"/>
                  </a:lnTo>
                  <a:lnTo>
                    <a:pt x="551" y="781"/>
                  </a:lnTo>
                  <a:lnTo>
                    <a:pt x="555" y="722"/>
                  </a:lnTo>
                  <a:lnTo>
                    <a:pt x="556" y="660"/>
                  </a:lnTo>
                  <a:lnTo>
                    <a:pt x="556" y="660"/>
                  </a:lnTo>
                  <a:lnTo>
                    <a:pt x="555" y="599"/>
                  </a:lnTo>
                  <a:lnTo>
                    <a:pt x="551" y="539"/>
                  </a:lnTo>
                  <a:lnTo>
                    <a:pt x="545" y="481"/>
                  </a:lnTo>
                  <a:lnTo>
                    <a:pt x="536" y="425"/>
                  </a:lnTo>
                  <a:lnTo>
                    <a:pt x="525" y="371"/>
                  </a:lnTo>
                  <a:lnTo>
                    <a:pt x="512" y="322"/>
                  </a:lnTo>
                  <a:lnTo>
                    <a:pt x="498" y="274"/>
                  </a:lnTo>
                  <a:lnTo>
                    <a:pt x="490" y="252"/>
                  </a:lnTo>
                  <a:lnTo>
                    <a:pt x="481" y="230"/>
                  </a:lnTo>
                  <a:lnTo>
                    <a:pt x="473" y="210"/>
                  </a:lnTo>
                  <a:lnTo>
                    <a:pt x="463" y="191"/>
                  </a:lnTo>
                  <a:lnTo>
                    <a:pt x="454" y="173"/>
                  </a:lnTo>
                  <a:lnTo>
                    <a:pt x="443" y="155"/>
                  </a:lnTo>
                  <a:lnTo>
                    <a:pt x="434" y="140"/>
                  </a:lnTo>
                  <a:lnTo>
                    <a:pt x="423" y="124"/>
                  </a:lnTo>
                  <a:lnTo>
                    <a:pt x="412" y="110"/>
                  </a:lnTo>
                  <a:lnTo>
                    <a:pt x="400" y="98"/>
                  </a:lnTo>
                  <a:lnTo>
                    <a:pt x="390" y="88"/>
                  </a:lnTo>
                  <a:lnTo>
                    <a:pt x="378" y="77"/>
                  </a:lnTo>
                  <a:lnTo>
                    <a:pt x="366" y="69"/>
                  </a:lnTo>
                  <a:lnTo>
                    <a:pt x="354" y="63"/>
                  </a:lnTo>
                  <a:lnTo>
                    <a:pt x="341" y="57"/>
                  </a:lnTo>
                  <a:lnTo>
                    <a:pt x="329" y="53"/>
                  </a:lnTo>
                  <a:lnTo>
                    <a:pt x="316" y="51"/>
                  </a:lnTo>
                  <a:lnTo>
                    <a:pt x="303" y="50"/>
                  </a:lnTo>
                  <a:lnTo>
                    <a:pt x="30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1" name="Freeform 35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892 w 1186"/>
                <a:gd name="T1" fmla="*/ 846 h 848"/>
                <a:gd name="T2" fmla="*/ 771 w 1186"/>
                <a:gd name="T3" fmla="*/ 824 h 848"/>
                <a:gd name="T4" fmla="*/ 642 w 1186"/>
                <a:gd name="T5" fmla="*/ 783 h 848"/>
                <a:gd name="T6" fmla="*/ 508 w 1186"/>
                <a:gd name="T7" fmla="*/ 723 h 848"/>
                <a:gd name="T8" fmla="*/ 412 w 1186"/>
                <a:gd name="T9" fmla="*/ 669 h 848"/>
                <a:gd name="T10" fmla="*/ 301 w 1186"/>
                <a:gd name="T11" fmla="*/ 595 h 848"/>
                <a:gd name="T12" fmla="*/ 206 w 1186"/>
                <a:gd name="T13" fmla="*/ 517 h 848"/>
                <a:gd name="T14" fmla="*/ 127 w 1186"/>
                <a:gd name="T15" fmla="*/ 436 h 848"/>
                <a:gd name="T16" fmla="*/ 65 w 1186"/>
                <a:gd name="T17" fmla="*/ 356 h 848"/>
                <a:gd name="T18" fmla="*/ 24 w 1186"/>
                <a:gd name="T19" fmla="*/ 278 h 848"/>
                <a:gd name="T20" fmla="*/ 2 w 1186"/>
                <a:gd name="T21" fmla="*/ 204 h 848"/>
                <a:gd name="T22" fmla="*/ 3 w 1186"/>
                <a:gd name="T23" fmla="*/ 138 h 848"/>
                <a:gd name="T24" fmla="*/ 20 w 1186"/>
                <a:gd name="T25" fmla="*/ 94 h 848"/>
                <a:gd name="T26" fmla="*/ 54 w 1186"/>
                <a:gd name="T27" fmla="*/ 54 h 848"/>
                <a:gd name="T28" fmla="*/ 102 w 1186"/>
                <a:gd name="T29" fmla="*/ 24 h 848"/>
                <a:gd name="T30" fmla="*/ 164 w 1186"/>
                <a:gd name="T31" fmla="*/ 7 h 848"/>
                <a:gd name="T32" fmla="*/ 237 w 1186"/>
                <a:gd name="T33" fmla="*/ 0 h 848"/>
                <a:gd name="T34" fmla="*/ 323 w 1186"/>
                <a:gd name="T35" fmla="*/ 7 h 848"/>
                <a:gd name="T36" fmla="*/ 446 w 1186"/>
                <a:gd name="T37" fmla="*/ 33 h 848"/>
                <a:gd name="T38" fmla="*/ 577 w 1186"/>
                <a:gd name="T39" fmla="*/ 80 h 848"/>
                <a:gd name="T40" fmla="*/ 711 w 1186"/>
                <a:gd name="T41" fmla="*/ 144 h 848"/>
                <a:gd name="T42" fmla="*/ 852 w 1186"/>
                <a:gd name="T43" fmla="*/ 230 h 848"/>
                <a:gd name="T44" fmla="*/ 971 w 1186"/>
                <a:gd name="T45" fmla="*/ 324 h 848"/>
                <a:gd name="T46" fmla="*/ 1050 w 1186"/>
                <a:gd name="T47" fmla="*/ 404 h 848"/>
                <a:gd name="T48" fmla="*/ 1100 w 1186"/>
                <a:gd name="T49" fmla="*/ 464 h 848"/>
                <a:gd name="T50" fmla="*/ 1151 w 1186"/>
                <a:gd name="T51" fmla="*/ 548 h 848"/>
                <a:gd name="T52" fmla="*/ 1180 w 1186"/>
                <a:gd name="T53" fmla="*/ 625 h 848"/>
                <a:gd name="T54" fmla="*/ 1185 w 1186"/>
                <a:gd name="T55" fmla="*/ 695 h 848"/>
                <a:gd name="T56" fmla="*/ 1164 w 1186"/>
                <a:gd name="T57" fmla="*/ 754 h 848"/>
                <a:gd name="T58" fmla="*/ 1141 w 1186"/>
                <a:gd name="T59" fmla="*/ 786 h 848"/>
                <a:gd name="T60" fmla="*/ 1097 w 1186"/>
                <a:gd name="T61" fmla="*/ 818 h 848"/>
                <a:gd name="T62" fmla="*/ 1038 w 1186"/>
                <a:gd name="T63" fmla="*/ 838 h 848"/>
                <a:gd name="T64" fmla="*/ 967 w 1186"/>
                <a:gd name="T65" fmla="*/ 848 h 848"/>
                <a:gd name="T66" fmla="*/ 237 w 1186"/>
                <a:gd name="T67" fmla="*/ 51 h 848"/>
                <a:gd name="T68" fmla="*/ 139 w 1186"/>
                <a:gd name="T69" fmla="*/ 64 h 848"/>
                <a:gd name="T70" fmla="*/ 98 w 1186"/>
                <a:gd name="T71" fmla="*/ 83 h 848"/>
                <a:gd name="T72" fmla="*/ 69 w 1186"/>
                <a:gd name="T73" fmla="*/ 111 h 848"/>
                <a:gd name="T74" fmla="*/ 53 w 1186"/>
                <a:gd name="T75" fmla="*/ 143 h 848"/>
                <a:gd name="T76" fmla="*/ 51 w 1186"/>
                <a:gd name="T77" fmla="*/ 197 h 848"/>
                <a:gd name="T78" fmla="*/ 69 w 1186"/>
                <a:gd name="T79" fmla="*/ 260 h 848"/>
                <a:gd name="T80" fmla="*/ 107 w 1186"/>
                <a:gd name="T81" fmla="*/ 328 h 848"/>
                <a:gd name="T82" fmla="*/ 161 w 1186"/>
                <a:gd name="T83" fmla="*/ 399 h 848"/>
                <a:gd name="T84" fmla="*/ 317 w 1186"/>
                <a:gd name="T85" fmla="*/ 544 h 848"/>
                <a:gd name="T86" fmla="*/ 466 w 1186"/>
                <a:gd name="T87" fmla="*/ 644 h 848"/>
                <a:gd name="T88" fmla="*/ 593 w 1186"/>
                <a:gd name="T89" fmla="*/ 708 h 848"/>
                <a:gd name="T90" fmla="*/ 719 w 1186"/>
                <a:gd name="T91" fmla="*/ 756 h 848"/>
                <a:gd name="T92" fmla="*/ 840 w 1186"/>
                <a:gd name="T93" fmla="*/ 787 h 848"/>
                <a:gd name="T94" fmla="*/ 948 w 1186"/>
                <a:gd name="T95" fmla="*/ 798 h 848"/>
                <a:gd name="T96" fmla="*/ 1034 w 1186"/>
                <a:gd name="T97" fmla="*/ 789 h 848"/>
                <a:gd name="T98" fmla="*/ 1078 w 1186"/>
                <a:gd name="T99" fmla="*/ 771 h 848"/>
                <a:gd name="T100" fmla="*/ 1110 w 1186"/>
                <a:gd name="T101" fmla="*/ 746 h 848"/>
                <a:gd name="T102" fmla="*/ 1126 w 1186"/>
                <a:gd name="T103" fmla="*/ 720 h 848"/>
                <a:gd name="T104" fmla="*/ 1135 w 1186"/>
                <a:gd name="T105" fmla="*/ 670 h 848"/>
                <a:gd name="T106" fmla="*/ 1124 w 1186"/>
                <a:gd name="T107" fmla="*/ 612 h 848"/>
                <a:gd name="T108" fmla="*/ 1094 w 1186"/>
                <a:gd name="T109" fmla="*/ 546 h 848"/>
                <a:gd name="T110" fmla="*/ 1060 w 1186"/>
                <a:gd name="T111" fmla="*/ 494 h 848"/>
                <a:gd name="T112" fmla="*/ 995 w 1186"/>
                <a:gd name="T113" fmla="*/ 417 h 848"/>
                <a:gd name="T114" fmla="*/ 870 w 1186"/>
                <a:gd name="T115" fmla="*/ 306 h 848"/>
                <a:gd name="T116" fmla="*/ 719 w 1186"/>
                <a:gd name="T117" fmla="*/ 206 h 848"/>
                <a:gd name="T118" fmla="*/ 592 w 1186"/>
                <a:gd name="T119" fmla="*/ 140 h 848"/>
                <a:gd name="T120" fmla="*/ 465 w 1186"/>
                <a:gd name="T121" fmla="*/ 92 h 848"/>
                <a:gd name="T122" fmla="*/ 345 w 1186"/>
                <a:gd name="T123" fmla="*/ 61 h 848"/>
                <a:gd name="T124" fmla="*/ 237 w 1186"/>
                <a:gd name="T125" fmla="*/ 5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948" y="848"/>
                  </a:moveTo>
                  <a:lnTo>
                    <a:pt x="948" y="848"/>
                  </a:lnTo>
                  <a:lnTo>
                    <a:pt x="921" y="847"/>
                  </a:lnTo>
                  <a:lnTo>
                    <a:pt x="892" y="846"/>
                  </a:lnTo>
                  <a:lnTo>
                    <a:pt x="863" y="842"/>
                  </a:lnTo>
                  <a:lnTo>
                    <a:pt x="833" y="837"/>
                  </a:lnTo>
                  <a:lnTo>
                    <a:pt x="802" y="831"/>
                  </a:lnTo>
                  <a:lnTo>
                    <a:pt x="771" y="824"/>
                  </a:lnTo>
                  <a:lnTo>
                    <a:pt x="739" y="816"/>
                  </a:lnTo>
                  <a:lnTo>
                    <a:pt x="707" y="805"/>
                  </a:lnTo>
                  <a:lnTo>
                    <a:pt x="674" y="794"/>
                  </a:lnTo>
                  <a:lnTo>
                    <a:pt x="642" y="783"/>
                  </a:lnTo>
                  <a:lnTo>
                    <a:pt x="609" y="770"/>
                  </a:lnTo>
                  <a:lnTo>
                    <a:pt x="576" y="755"/>
                  </a:lnTo>
                  <a:lnTo>
                    <a:pt x="541" y="740"/>
                  </a:lnTo>
                  <a:lnTo>
                    <a:pt x="508" y="723"/>
                  </a:lnTo>
                  <a:lnTo>
                    <a:pt x="475" y="705"/>
                  </a:lnTo>
                  <a:lnTo>
                    <a:pt x="441" y="686"/>
                  </a:lnTo>
                  <a:lnTo>
                    <a:pt x="441" y="686"/>
                  </a:lnTo>
                  <a:lnTo>
                    <a:pt x="412" y="669"/>
                  </a:lnTo>
                  <a:lnTo>
                    <a:pt x="383" y="651"/>
                  </a:lnTo>
                  <a:lnTo>
                    <a:pt x="355" y="633"/>
                  </a:lnTo>
                  <a:lnTo>
                    <a:pt x="327" y="614"/>
                  </a:lnTo>
                  <a:lnTo>
                    <a:pt x="301" y="595"/>
                  </a:lnTo>
                  <a:lnTo>
                    <a:pt x="276" y="576"/>
                  </a:lnTo>
                  <a:lnTo>
                    <a:pt x="251" y="556"/>
                  </a:lnTo>
                  <a:lnTo>
                    <a:pt x="228" y="537"/>
                  </a:lnTo>
                  <a:lnTo>
                    <a:pt x="206" y="517"/>
                  </a:lnTo>
                  <a:lnTo>
                    <a:pt x="185" y="496"/>
                  </a:lnTo>
                  <a:lnTo>
                    <a:pt x="164" y="476"/>
                  </a:lnTo>
                  <a:lnTo>
                    <a:pt x="145" y="456"/>
                  </a:lnTo>
                  <a:lnTo>
                    <a:pt x="127" y="436"/>
                  </a:lnTo>
                  <a:lnTo>
                    <a:pt x="109" y="416"/>
                  </a:lnTo>
                  <a:lnTo>
                    <a:pt x="94" y="396"/>
                  </a:lnTo>
                  <a:lnTo>
                    <a:pt x="78" y="375"/>
                  </a:lnTo>
                  <a:lnTo>
                    <a:pt x="65" y="356"/>
                  </a:lnTo>
                  <a:lnTo>
                    <a:pt x="53" y="336"/>
                  </a:lnTo>
                  <a:lnTo>
                    <a:pt x="41" y="317"/>
                  </a:lnTo>
                  <a:lnTo>
                    <a:pt x="32" y="297"/>
                  </a:lnTo>
                  <a:lnTo>
                    <a:pt x="24" y="278"/>
                  </a:lnTo>
                  <a:lnTo>
                    <a:pt x="16" y="259"/>
                  </a:lnTo>
                  <a:lnTo>
                    <a:pt x="10" y="241"/>
                  </a:lnTo>
                  <a:lnTo>
                    <a:pt x="6" y="222"/>
                  </a:lnTo>
                  <a:lnTo>
                    <a:pt x="2" y="204"/>
                  </a:lnTo>
                  <a:lnTo>
                    <a:pt x="0" y="188"/>
                  </a:lnTo>
                  <a:lnTo>
                    <a:pt x="0" y="170"/>
                  </a:lnTo>
                  <a:lnTo>
                    <a:pt x="1" y="154"/>
                  </a:lnTo>
                  <a:lnTo>
                    <a:pt x="3" y="138"/>
                  </a:lnTo>
                  <a:lnTo>
                    <a:pt x="8" y="122"/>
                  </a:lnTo>
                  <a:lnTo>
                    <a:pt x="13" y="108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7" y="83"/>
                  </a:lnTo>
                  <a:lnTo>
                    <a:pt x="35" y="73"/>
                  </a:lnTo>
                  <a:lnTo>
                    <a:pt x="45" y="63"/>
                  </a:lnTo>
                  <a:lnTo>
                    <a:pt x="54" y="54"/>
                  </a:lnTo>
                  <a:lnTo>
                    <a:pt x="65" y="45"/>
                  </a:lnTo>
                  <a:lnTo>
                    <a:pt x="77" y="38"/>
                  </a:lnTo>
                  <a:lnTo>
                    <a:pt x="89" y="31"/>
                  </a:lnTo>
                  <a:lnTo>
                    <a:pt x="102" y="24"/>
                  </a:lnTo>
                  <a:lnTo>
                    <a:pt x="116" y="19"/>
                  </a:lnTo>
                  <a:lnTo>
                    <a:pt x="132" y="14"/>
                  </a:lnTo>
                  <a:lnTo>
                    <a:pt x="147" y="10"/>
                  </a:lnTo>
                  <a:lnTo>
                    <a:pt x="164" y="7"/>
                  </a:lnTo>
                  <a:lnTo>
                    <a:pt x="180" y="4"/>
                  </a:lnTo>
                  <a:lnTo>
                    <a:pt x="199" y="2"/>
                  </a:lnTo>
                  <a:lnTo>
                    <a:pt x="217" y="1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4" y="1"/>
                  </a:lnTo>
                  <a:lnTo>
                    <a:pt x="293" y="4"/>
                  </a:lnTo>
                  <a:lnTo>
                    <a:pt x="323" y="7"/>
                  </a:lnTo>
                  <a:lnTo>
                    <a:pt x="352" y="12"/>
                  </a:lnTo>
                  <a:lnTo>
                    <a:pt x="383" y="18"/>
                  </a:lnTo>
                  <a:lnTo>
                    <a:pt x="414" y="25"/>
                  </a:lnTo>
                  <a:lnTo>
                    <a:pt x="446" y="33"/>
                  </a:lnTo>
                  <a:lnTo>
                    <a:pt x="478" y="43"/>
                  </a:lnTo>
                  <a:lnTo>
                    <a:pt x="510" y="54"/>
                  </a:lnTo>
                  <a:lnTo>
                    <a:pt x="543" y="65"/>
                  </a:lnTo>
                  <a:lnTo>
                    <a:pt x="577" y="80"/>
                  </a:lnTo>
                  <a:lnTo>
                    <a:pt x="610" y="94"/>
                  </a:lnTo>
                  <a:lnTo>
                    <a:pt x="643" y="109"/>
                  </a:lnTo>
                  <a:lnTo>
                    <a:pt x="676" y="126"/>
                  </a:lnTo>
                  <a:lnTo>
                    <a:pt x="711" y="144"/>
                  </a:lnTo>
                  <a:lnTo>
                    <a:pt x="744" y="162"/>
                  </a:lnTo>
                  <a:lnTo>
                    <a:pt x="744" y="162"/>
                  </a:lnTo>
                  <a:lnTo>
                    <a:pt x="799" y="196"/>
                  </a:lnTo>
                  <a:lnTo>
                    <a:pt x="852" y="230"/>
                  </a:lnTo>
                  <a:lnTo>
                    <a:pt x="902" y="267"/>
                  </a:lnTo>
                  <a:lnTo>
                    <a:pt x="926" y="286"/>
                  </a:lnTo>
                  <a:lnTo>
                    <a:pt x="948" y="305"/>
                  </a:lnTo>
                  <a:lnTo>
                    <a:pt x="971" y="324"/>
                  </a:lnTo>
                  <a:lnTo>
                    <a:pt x="992" y="344"/>
                  </a:lnTo>
                  <a:lnTo>
                    <a:pt x="1012" y="363"/>
                  </a:lnTo>
                  <a:lnTo>
                    <a:pt x="1031" y="384"/>
                  </a:lnTo>
                  <a:lnTo>
                    <a:pt x="1050" y="404"/>
                  </a:lnTo>
                  <a:lnTo>
                    <a:pt x="1068" y="424"/>
                  </a:lnTo>
                  <a:lnTo>
                    <a:pt x="1085" y="444"/>
                  </a:lnTo>
                  <a:lnTo>
                    <a:pt x="1100" y="464"/>
                  </a:lnTo>
                  <a:lnTo>
                    <a:pt x="1100" y="464"/>
                  </a:lnTo>
                  <a:lnTo>
                    <a:pt x="1114" y="486"/>
                  </a:lnTo>
                  <a:lnTo>
                    <a:pt x="1129" y="506"/>
                  </a:lnTo>
                  <a:lnTo>
                    <a:pt x="1141" y="527"/>
                  </a:lnTo>
                  <a:lnTo>
                    <a:pt x="1151" y="548"/>
                  </a:lnTo>
                  <a:lnTo>
                    <a:pt x="1161" y="568"/>
                  </a:lnTo>
                  <a:lnTo>
                    <a:pt x="1169" y="587"/>
                  </a:lnTo>
                  <a:lnTo>
                    <a:pt x="1175" y="606"/>
                  </a:lnTo>
                  <a:lnTo>
                    <a:pt x="1180" y="625"/>
                  </a:lnTo>
                  <a:lnTo>
                    <a:pt x="1183" y="643"/>
                  </a:lnTo>
                  <a:lnTo>
                    <a:pt x="1185" y="660"/>
                  </a:lnTo>
                  <a:lnTo>
                    <a:pt x="1186" y="678"/>
                  </a:lnTo>
                  <a:lnTo>
                    <a:pt x="1185" y="695"/>
                  </a:lnTo>
                  <a:lnTo>
                    <a:pt x="1181" y="710"/>
                  </a:lnTo>
                  <a:lnTo>
                    <a:pt x="1177" y="726"/>
                  </a:lnTo>
                  <a:lnTo>
                    <a:pt x="1171" y="741"/>
                  </a:lnTo>
                  <a:lnTo>
                    <a:pt x="1164" y="754"/>
                  </a:lnTo>
                  <a:lnTo>
                    <a:pt x="1164" y="754"/>
                  </a:lnTo>
                  <a:lnTo>
                    <a:pt x="1157" y="766"/>
                  </a:lnTo>
                  <a:lnTo>
                    <a:pt x="1150" y="777"/>
                  </a:lnTo>
                  <a:lnTo>
                    <a:pt x="1141" y="786"/>
                  </a:lnTo>
                  <a:lnTo>
                    <a:pt x="1131" y="794"/>
                  </a:lnTo>
                  <a:lnTo>
                    <a:pt x="1120" y="803"/>
                  </a:lnTo>
                  <a:lnTo>
                    <a:pt x="1109" y="811"/>
                  </a:lnTo>
                  <a:lnTo>
                    <a:pt x="1097" y="818"/>
                  </a:lnTo>
                  <a:lnTo>
                    <a:pt x="1082" y="824"/>
                  </a:lnTo>
                  <a:lnTo>
                    <a:pt x="1069" y="830"/>
                  </a:lnTo>
                  <a:lnTo>
                    <a:pt x="1054" y="835"/>
                  </a:lnTo>
                  <a:lnTo>
                    <a:pt x="1038" y="838"/>
                  </a:lnTo>
                  <a:lnTo>
                    <a:pt x="1022" y="842"/>
                  </a:lnTo>
                  <a:lnTo>
                    <a:pt x="1004" y="844"/>
                  </a:lnTo>
                  <a:lnTo>
                    <a:pt x="986" y="847"/>
                  </a:lnTo>
                  <a:lnTo>
                    <a:pt x="967" y="848"/>
                  </a:lnTo>
                  <a:lnTo>
                    <a:pt x="948" y="848"/>
                  </a:lnTo>
                  <a:lnTo>
                    <a:pt x="948" y="848"/>
                  </a:lnTo>
                  <a:close/>
                  <a:moveTo>
                    <a:pt x="237" y="51"/>
                  </a:moveTo>
                  <a:lnTo>
                    <a:pt x="237" y="51"/>
                  </a:lnTo>
                  <a:lnTo>
                    <a:pt x="206" y="51"/>
                  </a:lnTo>
                  <a:lnTo>
                    <a:pt x="177" y="55"/>
                  </a:lnTo>
                  <a:lnTo>
                    <a:pt x="151" y="61"/>
                  </a:lnTo>
                  <a:lnTo>
                    <a:pt x="139" y="64"/>
                  </a:lnTo>
                  <a:lnTo>
                    <a:pt x="128" y="68"/>
                  </a:lnTo>
                  <a:lnTo>
                    <a:pt x="117" y="73"/>
                  </a:lnTo>
                  <a:lnTo>
                    <a:pt x="107" y="78"/>
                  </a:lnTo>
                  <a:lnTo>
                    <a:pt x="98" y="83"/>
                  </a:lnTo>
                  <a:lnTo>
                    <a:pt x="89" y="89"/>
                  </a:lnTo>
                  <a:lnTo>
                    <a:pt x="82" y="96"/>
                  </a:lnTo>
                  <a:lnTo>
                    <a:pt x="75" y="103"/>
                  </a:lnTo>
                  <a:lnTo>
                    <a:pt x="69" y="111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58" y="131"/>
                  </a:lnTo>
                  <a:lnTo>
                    <a:pt x="53" y="143"/>
                  </a:lnTo>
                  <a:lnTo>
                    <a:pt x="51" y="156"/>
                  </a:lnTo>
                  <a:lnTo>
                    <a:pt x="50" y="169"/>
                  </a:lnTo>
                  <a:lnTo>
                    <a:pt x="50" y="183"/>
                  </a:lnTo>
                  <a:lnTo>
                    <a:pt x="51" y="197"/>
                  </a:lnTo>
                  <a:lnTo>
                    <a:pt x="53" y="213"/>
                  </a:lnTo>
                  <a:lnTo>
                    <a:pt x="57" y="228"/>
                  </a:lnTo>
                  <a:lnTo>
                    <a:pt x="63" y="244"/>
                  </a:lnTo>
                  <a:lnTo>
                    <a:pt x="69" y="260"/>
                  </a:lnTo>
                  <a:lnTo>
                    <a:pt x="77" y="277"/>
                  </a:lnTo>
                  <a:lnTo>
                    <a:pt x="85" y="293"/>
                  </a:lnTo>
                  <a:lnTo>
                    <a:pt x="95" y="310"/>
                  </a:lnTo>
                  <a:lnTo>
                    <a:pt x="107" y="328"/>
                  </a:lnTo>
                  <a:lnTo>
                    <a:pt x="118" y="346"/>
                  </a:lnTo>
                  <a:lnTo>
                    <a:pt x="132" y="363"/>
                  </a:lnTo>
                  <a:lnTo>
                    <a:pt x="146" y="381"/>
                  </a:lnTo>
                  <a:lnTo>
                    <a:pt x="161" y="399"/>
                  </a:lnTo>
                  <a:lnTo>
                    <a:pt x="194" y="436"/>
                  </a:lnTo>
                  <a:lnTo>
                    <a:pt x="232" y="473"/>
                  </a:lnTo>
                  <a:lnTo>
                    <a:pt x="273" y="508"/>
                  </a:lnTo>
                  <a:lnTo>
                    <a:pt x="317" y="544"/>
                  </a:lnTo>
                  <a:lnTo>
                    <a:pt x="364" y="578"/>
                  </a:lnTo>
                  <a:lnTo>
                    <a:pt x="414" y="612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97" y="662"/>
                  </a:lnTo>
                  <a:lnTo>
                    <a:pt x="529" y="678"/>
                  </a:lnTo>
                  <a:lnTo>
                    <a:pt x="561" y="694"/>
                  </a:lnTo>
                  <a:lnTo>
                    <a:pt x="593" y="708"/>
                  </a:lnTo>
                  <a:lnTo>
                    <a:pt x="625" y="722"/>
                  </a:lnTo>
                  <a:lnTo>
                    <a:pt x="657" y="735"/>
                  </a:lnTo>
                  <a:lnTo>
                    <a:pt x="688" y="747"/>
                  </a:lnTo>
                  <a:lnTo>
                    <a:pt x="719" y="756"/>
                  </a:lnTo>
                  <a:lnTo>
                    <a:pt x="750" y="766"/>
                  </a:lnTo>
                  <a:lnTo>
                    <a:pt x="781" y="774"/>
                  </a:lnTo>
                  <a:lnTo>
                    <a:pt x="811" y="781"/>
                  </a:lnTo>
                  <a:lnTo>
                    <a:pt x="840" y="787"/>
                  </a:lnTo>
                  <a:lnTo>
                    <a:pt x="869" y="792"/>
                  </a:lnTo>
                  <a:lnTo>
                    <a:pt x="896" y="796"/>
                  </a:lnTo>
                  <a:lnTo>
                    <a:pt x="922" y="797"/>
                  </a:lnTo>
                  <a:lnTo>
                    <a:pt x="948" y="798"/>
                  </a:lnTo>
                  <a:lnTo>
                    <a:pt x="948" y="798"/>
                  </a:lnTo>
                  <a:lnTo>
                    <a:pt x="979" y="797"/>
                  </a:lnTo>
                  <a:lnTo>
                    <a:pt x="1008" y="793"/>
                  </a:lnTo>
                  <a:lnTo>
                    <a:pt x="1034" y="789"/>
                  </a:lnTo>
                  <a:lnTo>
                    <a:pt x="1046" y="785"/>
                  </a:lnTo>
                  <a:lnTo>
                    <a:pt x="1057" y="780"/>
                  </a:lnTo>
                  <a:lnTo>
                    <a:pt x="1068" y="775"/>
                  </a:lnTo>
                  <a:lnTo>
                    <a:pt x="1078" y="771"/>
                  </a:lnTo>
                  <a:lnTo>
                    <a:pt x="1087" y="765"/>
                  </a:lnTo>
                  <a:lnTo>
                    <a:pt x="1095" y="759"/>
                  </a:lnTo>
                  <a:lnTo>
                    <a:pt x="1104" y="753"/>
                  </a:lnTo>
                  <a:lnTo>
                    <a:pt x="1110" y="746"/>
                  </a:lnTo>
                  <a:lnTo>
                    <a:pt x="1116" y="737"/>
                  </a:lnTo>
                  <a:lnTo>
                    <a:pt x="1122" y="729"/>
                  </a:lnTo>
                  <a:lnTo>
                    <a:pt x="1122" y="729"/>
                  </a:lnTo>
                  <a:lnTo>
                    <a:pt x="1126" y="720"/>
                  </a:lnTo>
                  <a:lnTo>
                    <a:pt x="1131" y="708"/>
                  </a:lnTo>
                  <a:lnTo>
                    <a:pt x="1133" y="696"/>
                  </a:lnTo>
                  <a:lnTo>
                    <a:pt x="1135" y="683"/>
                  </a:lnTo>
                  <a:lnTo>
                    <a:pt x="1135" y="670"/>
                  </a:lnTo>
                  <a:lnTo>
                    <a:pt x="1135" y="657"/>
                  </a:lnTo>
                  <a:lnTo>
                    <a:pt x="1132" y="643"/>
                  </a:lnTo>
                  <a:lnTo>
                    <a:pt x="1129" y="627"/>
                  </a:lnTo>
                  <a:lnTo>
                    <a:pt x="1124" y="612"/>
                  </a:lnTo>
                  <a:lnTo>
                    <a:pt x="1118" y="596"/>
                  </a:lnTo>
                  <a:lnTo>
                    <a:pt x="1112" y="580"/>
                  </a:lnTo>
                  <a:lnTo>
                    <a:pt x="1104" y="563"/>
                  </a:lnTo>
                  <a:lnTo>
                    <a:pt x="1094" y="546"/>
                  </a:lnTo>
                  <a:lnTo>
                    <a:pt x="1084" y="530"/>
                  </a:lnTo>
                  <a:lnTo>
                    <a:pt x="1073" y="512"/>
                  </a:lnTo>
                  <a:lnTo>
                    <a:pt x="1060" y="494"/>
                  </a:lnTo>
                  <a:lnTo>
                    <a:pt x="1060" y="494"/>
                  </a:lnTo>
                  <a:lnTo>
                    <a:pt x="1046" y="475"/>
                  </a:lnTo>
                  <a:lnTo>
                    <a:pt x="1029" y="455"/>
                  </a:lnTo>
                  <a:lnTo>
                    <a:pt x="1012" y="436"/>
                  </a:lnTo>
                  <a:lnTo>
                    <a:pt x="995" y="417"/>
                  </a:lnTo>
                  <a:lnTo>
                    <a:pt x="977" y="398"/>
                  </a:lnTo>
                  <a:lnTo>
                    <a:pt x="957" y="379"/>
                  </a:lnTo>
                  <a:lnTo>
                    <a:pt x="915" y="342"/>
                  </a:lnTo>
                  <a:lnTo>
                    <a:pt x="870" y="306"/>
                  </a:lnTo>
                  <a:lnTo>
                    <a:pt x="822" y="271"/>
                  </a:lnTo>
                  <a:lnTo>
                    <a:pt x="771" y="238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687" y="188"/>
                  </a:lnTo>
                  <a:lnTo>
                    <a:pt x="655" y="171"/>
                  </a:lnTo>
                  <a:lnTo>
                    <a:pt x="624" y="156"/>
                  </a:lnTo>
                  <a:lnTo>
                    <a:pt x="592" y="140"/>
                  </a:lnTo>
                  <a:lnTo>
                    <a:pt x="560" y="126"/>
                  </a:lnTo>
                  <a:lnTo>
                    <a:pt x="528" y="114"/>
                  </a:lnTo>
                  <a:lnTo>
                    <a:pt x="496" y="102"/>
                  </a:lnTo>
                  <a:lnTo>
                    <a:pt x="465" y="92"/>
                  </a:lnTo>
                  <a:lnTo>
                    <a:pt x="434" y="82"/>
                  </a:lnTo>
                  <a:lnTo>
                    <a:pt x="405" y="74"/>
                  </a:lnTo>
                  <a:lnTo>
                    <a:pt x="375" y="67"/>
                  </a:lnTo>
                  <a:lnTo>
                    <a:pt x="345" y="61"/>
                  </a:lnTo>
                  <a:lnTo>
                    <a:pt x="317" y="57"/>
                  </a:lnTo>
                  <a:lnTo>
                    <a:pt x="289" y="54"/>
                  </a:lnTo>
                  <a:lnTo>
                    <a:pt x="262" y="51"/>
                  </a:lnTo>
                  <a:lnTo>
                    <a:pt x="237" y="51"/>
                  </a:lnTo>
                  <a:lnTo>
                    <a:pt x="237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2" name="Freeform 36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237 w 1186"/>
                <a:gd name="T1" fmla="*/ 848 h 848"/>
                <a:gd name="T2" fmla="*/ 164 w 1186"/>
                <a:gd name="T3" fmla="*/ 842 h 848"/>
                <a:gd name="T4" fmla="*/ 102 w 1186"/>
                <a:gd name="T5" fmla="*/ 824 h 848"/>
                <a:gd name="T6" fmla="*/ 54 w 1186"/>
                <a:gd name="T7" fmla="*/ 794 h 848"/>
                <a:gd name="T8" fmla="*/ 20 w 1186"/>
                <a:gd name="T9" fmla="*/ 754 h 848"/>
                <a:gd name="T10" fmla="*/ 3 w 1186"/>
                <a:gd name="T11" fmla="*/ 710 h 848"/>
                <a:gd name="T12" fmla="*/ 2 w 1186"/>
                <a:gd name="T13" fmla="*/ 643 h 848"/>
                <a:gd name="T14" fmla="*/ 25 w 1186"/>
                <a:gd name="T15" fmla="*/ 568 h 848"/>
                <a:gd name="T16" fmla="*/ 70 w 1186"/>
                <a:gd name="T17" fmla="*/ 486 h 848"/>
                <a:gd name="T18" fmla="*/ 117 w 1186"/>
                <a:gd name="T19" fmla="*/ 424 h 848"/>
                <a:gd name="T20" fmla="*/ 193 w 1186"/>
                <a:gd name="T21" fmla="*/ 344 h 848"/>
                <a:gd name="T22" fmla="*/ 283 w 1186"/>
                <a:gd name="T23" fmla="*/ 267 h 848"/>
                <a:gd name="T24" fmla="*/ 441 w 1186"/>
                <a:gd name="T25" fmla="*/ 162 h 848"/>
                <a:gd name="T26" fmla="*/ 576 w 1186"/>
                <a:gd name="T27" fmla="*/ 94 h 848"/>
                <a:gd name="T28" fmla="*/ 707 w 1186"/>
                <a:gd name="T29" fmla="*/ 43 h 848"/>
                <a:gd name="T30" fmla="*/ 833 w 1186"/>
                <a:gd name="T31" fmla="*/ 12 h 848"/>
                <a:gd name="T32" fmla="*/ 948 w 1186"/>
                <a:gd name="T33" fmla="*/ 0 h 848"/>
                <a:gd name="T34" fmla="*/ 1004 w 1186"/>
                <a:gd name="T35" fmla="*/ 4 h 848"/>
                <a:gd name="T36" fmla="*/ 1069 w 1186"/>
                <a:gd name="T37" fmla="*/ 19 h 848"/>
                <a:gd name="T38" fmla="*/ 1120 w 1186"/>
                <a:gd name="T39" fmla="*/ 45 h 848"/>
                <a:gd name="T40" fmla="*/ 1157 w 1186"/>
                <a:gd name="T41" fmla="*/ 83 h 848"/>
                <a:gd name="T42" fmla="*/ 1177 w 1186"/>
                <a:gd name="T43" fmla="*/ 122 h 848"/>
                <a:gd name="T44" fmla="*/ 1185 w 1186"/>
                <a:gd name="T45" fmla="*/ 188 h 848"/>
                <a:gd name="T46" fmla="*/ 1169 w 1186"/>
                <a:gd name="T47" fmla="*/ 259 h 848"/>
                <a:gd name="T48" fmla="*/ 1132 w 1186"/>
                <a:gd name="T49" fmla="*/ 336 h 848"/>
                <a:gd name="T50" fmla="*/ 1075 w 1186"/>
                <a:gd name="T51" fmla="*/ 416 h 848"/>
                <a:gd name="T52" fmla="*/ 1001 w 1186"/>
                <a:gd name="T53" fmla="*/ 496 h 848"/>
                <a:gd name="T54" fmla="*/ 909 w 1186"/>
                <a:gd name="T55" fmla="*/ 576 h 848"/>
                <a:gd name="T56" fmla="*/ 802 w 1186"/>
                <a:gd name="T57" fmla="*/ 651 h 848"/>
                <a:gd name="T58" fmla="*/ 711 w 1186"/>
                <a:gd name="T59" fmla="*/ 705 h 848"/>
                <a:gd name="T60" fmla="*/ 577 w 1186"/>
                <a:gd name="T61" fmla="*/ 770 h 848"/>
                <a:gd name="T62" fmla="*/ 446 w 1186"/>
                <a:gd name="T63" fmla="*/ 816 h 848"/>
                <a:gd name="T64" fmla="*/ 323 w 1186"/>
                <a:gd name="T65" fmla="*/ 842 h 848"/>
                <a:gd name="T66" fmla="*/ 237 w 1186"/>
                <a:gd name="T67" fmla="*/ 848 h 848"/>
                <a:gd name="T68" fmla="*/ 896 w 1186"/>
                <a:gd name="T69" fmla="*/ 54 h 848"/>
                <a:gd name="T70" fmla="*/ 781 w 1186"/>
                <a:gd name="T71" fmla="*/ 74 h 848"/>
                <a:gd name="T72" fmla="*/ 657 w 1186"/>
                <a:gd name="T73" fmla="*/ 114 h 848"/>
                <a:gd name="T74" fmla="*/ 529 w 1186"/>
                <a:gd name="T75" fmla="*/ 171 h 848"/>
                <a:gd name="T76" fmla="*/ 413 w 1186"/>
                <a:gd name="T77" fmla="*/ 238 h 848"/>
                <a:gd name="T78" fmla="*/ 229 w 1186"/>
                <a:gd name="T79" fmla="*/ 379 h 848"/>
                <a:gd name="T80" fmla="*/ 155 w 1186"/>
                <a:gd name="T81" fmla="*/ 455 h 848"/>
                <a:gd name="T82" fmla="*/ 113 w 1186"/>
                <a:gd name="T83" fmla="*/ 512 h 848"/>
                <a:gd name="T84" fmla="*/ 73 w 1186"/>
                <a:gd name="T85" fmla="*/ 580 h 848"/>
                <a:gd name="T86" fmla="*/ 53 w 1186"/>
                <a:gd name="T87" fmla="*/ 643 h 848"/>
                <a:gd name="T88" fmla="*/ 52 w 1186"/>
                <a:gd name="T89" fmla="*/ 696 h 848"/>
                <a:gd name="T90" fmla="*/ 64 w 1186"/>
                <a:gd name="T91" fmla="*/ 729 h 848"/>
                <a:gd name="T92" fmla="*/ 89 w 1186"/>
                <a:gd name="T93" fmla="*/ 759 h 848"/>
                <a:gd name="T94" fmla="*/ 128 w 1186"/>
                <a:gd name="T95" fmla="*/ 780 h 848"/>
                <a:gd name="T96" fmla="*/ 206 w 1186"/>
                <a:gd name="T97" fmla="*/ 797 h 848"/>
                <a:gd name="T98" fmla="*/ 289 w 1186"/>
                <a:gd name="T99" fmla="*/ 796 h 848"/>
                <a:gd name="T100" fmla="*/ 405 w 1186"/>
                <a:gd name="T101" fmla="*/ 774 h 848"/>
                <a:gd name="T102" fmla="*/ 528 w 1186"/>
                <a:gd name="T103" fmla="*/ 735 h 848"/>
                <a:gd name="T104" fmla="*/ 655 w 1186"/>
                <a:gd name="T105" fmla="*/ 678 h 848"/>
                <a:gd name="T106" fmla="*/ 771 w 1186"/>
                <a:gd name="T107" fmla="*/ 612 h 848"/>
                <a:gd name="T108" fmla="*/ 953 w 1186"/>
                <a:gd name="T109" fmla="*/ 473 h 848"/>
                <a:gd name="T110" fmla="*/ 1053 w 1186"/>
                <a:gd name="T111" fmla="*/ 363 h 848"/>
                <a:gd name="T112" fmla="*/ 1100 w 1186"/>
                <a:gd name="T113" fmla="*/ 293 h 848"/>
                <a:gd name="T114" fmla="*/ 1128 w 1186"/>
                <a:gd name="T115" fmla="*/ 228 h 848"/>
                <a:gd name="T116" fmla="*/ 1136 w 1186"/>
                <a:gd name="T117" fmla="*/ 169 h 848"/>
                <a:gd name="T118" fmla="*/ 1122 w 1186"/>
                <a:gd name="T119" fmla="*/ 119 h 848"/>
                <a:gd name="T120" fmla="*/ 1104 w 1186"/>
                <a:gd name="T121" fmla="*/ 96 h 848"/>
                <a:gd name="T122" fmla="*/ 1068 w 1186"/>
                <a:gd name="T123" fmla="*/ 73 h 848"/>
                <a:gd name="T124" fmla="*/ 1008 w 1186"/>
                <a:gd name="T125" fmla="*/ 5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237" y="848"/>
                  </a:moveTo>
                  <a:lnTo>
                    <a:pt x="237" y="848"/>
                  </a:lnTo>
                  <a:lnTo>
                    <a:pt x="237" y="848"/>
                  </a:lnTo>
                  <a:lnTo>
                    <a:pt x="237" y="848"/>
                  </a:lnTo>
                  <a:lnTo>
                    <a:pt x="217" y="848"/>
                  </a:lnTo>
                  <a:lnTo>
                    <a:pt x="199" y="847"/>
                  </a:lnTo>
                  <a:lnTo>
                    <a:pt x="180" y="844"/>
                  </a:lnTo>
                  <a:lnTo>
                    <a:pt x="164" y="842"/>
                  </a:lnTo>
                  <a:lnTo>
                    <a:pt x="147" y="838"/>
                  </a:lnTo>
                  <a:lnTo>
                    <a:pt x="132" y="835"/>
                  </a:lnTo>
                  <a:lnTo>
                    <a:pt x="116" y="830"/>
                  </a:lnTo>
                  <a:lnTo>
                    <a:pt x="102" y="824"/>
                  </a:lnTo>
                  <a:lnTo>
                    <a:pt x="89" y="818"/>
                  </a:lnTo>
                  <a:lnTo>
                    <a:pt x="77" y="811"/>
                  </a:lnTo>
                  <a:lnTo>
                    <a:pt x="65" y="803"/>
                  </a:lnTo>
                  <a:lnTo>
                    <a:pt x="54" y="794"/>
                  </a:lnTo>
                  <a:lnTo>
                    <a:pt x="45" y="786"/>
                  </a:lnTo>
                  <a:lnTo>
                    <a:pt x="35" y="777"/>
                  </a:lnTo>
                  <a:lnTo>
                    <a:pt x="27" y="766"/>
                  </a:lnTo>
                  <a:lnTo>
                    <a:pt x="20" y="754"/>
                  </a:lnTo>
                  <a:lnTo>
                    <a:pt x="20" y="754"/>
                  </a:lnTo>
                  <a:lnTo>
                    <a:pt x="13" y="741"/>
                  </a:lnTo>
                  <a:lnTo>
                    <a:pt x="8" y="726"/>
                  </a:lnTo>
                  <a:lnTo>
                    <a:pt x="3" y="710"/>
                  </a:lnTo>
                  <a:lnTo>
                    <a:pt x="1" y="695"/>
                  </a:lnTo>
                  <a:lnTo>
                    <a:pt x="0" y="678"/>
                  </a:lnTo>
                  <a:lnTo>
                    <a:pt x="0" y="660"/>
                  </a:lnTo>
                  <a:lnTo>
                    <a:pt x="2" y="643"/>
                  </a:lnTo>
                  <a:lnTo>
                    <a:pt x="6" y="625"/>
                  </a:lnTo>
                  <a:lnTo>
                    <a:pt x="10" y="606"/>
                  </a:lnTo>
                  <a:lnTo>
                    <a:pt x="16" y="587"/>
                  </a:lnTo>
                  <a:lnTo>
                    <a:pt x="25" y="568"/>
                  </a:lnTo>
                  <a:lnTo>
                    <a:pt x="33" y="548"/>
                  </a:lnTo>
                  <a:lnTo>
                    <a:pt x="44" y="527"/>
                  </a:lnTo>
                  <a:lnTo>
                    <a:pt x="57" y="506"/>
                  </a:lnTo>
                  <a:lnTo>
                    <a:pt x="70" y="486"/>
                  </a:lnTo>
                  <a:lnTo>
                    <a:pt x="85" y="464"/>
                  </a:lnTo>
                  <a:lnTo>
                    <a:pt x="85" y="464"/>
                  </a:lnTo>
                  <a:lnTo>
                    <a:pt x="101" y="444"/>
                  </a:lnTo>
                  <a:lnTo>
                    <a:pt x="117" y="424"/>
                  </a:lnTo>
                  <a:lnTo>
                    <a:pt x="135" y="404"/>
                  </a:lnTo>
                  <a:lnTo>
                    <a:pt x="153" y="384"/>
                  </a:lnTo>
                  <a:lnTo>
                    <a:pt x="173" y="363"/>
                  </a:lnTo>
                  <a:lnTo>
                    <a:pt x="193" y="344"/>
                  </a:lnTo>
                  <a:lnTo>
                    <a:pt x="215" y="324"/>
                  </a:lnTo>
                  <a:lnTo>
                    <a:pt x="237" y="305"/>
                  </a:lnTo>
                  <a:lnTo>
                    <a:pt x="260" y="286"/>
                  </a:lnTo>
                  <a:lnTo>
                    <a:pt x="283" y="267"/>
                  </a:lnTo>
                  <a:lnTo>
                    <a:pt x="333" y="230"/>
                  </a:lnTo>
                  <a:lnTo>
                    <a:pt x="386" y="196"/>
                  </a:lnTo>
                  <a:lnTo>
                    <a:pt x="441" y="162"/>
                  </a:lnTo>
                  <a:lnTo>
                    <a:pt x="441" y="162"/>
                  </a:lnTo>
                  <a:lnTo>
                    <a:pt x="475" y="144"/>
                  </a:lnTo>
                  <a:lnTo>
                    <a:pt x="508" y="126"/>
                  </a:lnTo>
                  <a:lnTo>
                    <a:pt x="541" y="109"/>
                  </a:lnTo>
                  <a:lnTo>
                    <a:pt x="576" y="94"/>
                  </a:lnTo>
                  <a:lnTo>
                    <a:pt x="609" y="80"/>
                  </a:lnTo>
                  <a:lnTo>
                    <a:pt x="642" y="65"/>
                  </a:lnTo>
                  <a:lnTo>
                    <a:pt x="674" y="54"/>
                  </a:lnTo>
                  <a:lnTo>
                    <a:pt x="707" y="43"/>
                  </a:lnTo>
                  <a:lnTo>
                    <a:pt x="739" y="33"/>
                  </a:lnTo>
                  <a:lnTo>
                    <a:pt x="771" y="25"/>
                  </a:lnTo>
                  <a:lnTo>
                    <a:pt x="802" y="18"/>
                  </a:lnTo>
                  <a:lnTo>
                    <a:pt x="833" y="12"/>
                  </a:lnTo>
                  <a:lnTo>
                    <a:pt x="863" y="7"/>
                  </a:lnTo>
                  <a:lnTo>
                    <a:pt x="892" y="4"/>
                  </a:lnTo>
                  <a:lnTo>
                    <a:pt x="921" y="1"/>
                  </a:lnTo>
                  <a:lnTo>
                    <a:pt x="948" y="0"/>
                  </a:lnTo>
                  <a:lnTo>
                    <a:pt x="948" y="0"/>
                  </a:lnTo>
                  <a:lnTo>
                    <a:pt x="967" y="1"/>
                  </a:lnTo>
                  <a:lnTo>
                    <a:pt x="986" y="2"/>
                  </a:lnTo>
                  <a:lnTo>
                    <a:pt x="1004" y="4"/>
                  </a:lnTo>
                  <a:lnTo>
                    <a:pt x="1022" y="7"/>
                  </a:lnTo>
                  <a:lnTo>
                    <a:pt x="1038" y="10"/>
                  </a:lnTo>
                  <a:lnTo>
                    <a:pt x="1054" y="14"/>
                  </a:lnTo>
                  <a:lnTo>
                    <a:pt x="1069" y="19"/>
                  </a:lnTo>
                  <a:lnTo>
                    <a:pt x="1082" y="24"/>
                  </a:lnTo>
                  <a:lnTo>
                    <a:pt x="1097" y="31"/>
                  </a:lnTo>
                  <a:lnTo>
                    <a:pt x="1109" y="38"/>
                  </a:lnTo>
                  <a:lnTo>
                    <a:pt x="1120" y="45"/>
                  </a:lnTo>
                  <a:lnTo>
                    <a:pt x="1131" y="54"/>
                  </a:lnTo>
                  <a:lnTo>
                    <a:pt x="1141" y="63"/>
                  </a:lnTo>
                  <a:lnTo>
                    <a:pt x="1150" y="73"/>
                  </a:lnTo>
                  <a:lnTo>
                    <a:pt x="1157" y="83"/>
                  </a:lnTo>
                  <a:lnTo>
                    <a:pt x="1164" y="94"/>
                  </a:lnTo>
                  <a:lnTo>
                    <a:pt x="1164" y="94"/>
                  </a:lnTo>
                  <a:lnTo>
                    <a:pt x="1171" y="108"/>
                  </a:lnTo>
                  <a:lnTo>
                    <a:pt x="1177" y="122"/>
                  </a:lnTo>
                  <a:lnTo>
                    <a:pt x="1181" y="138"/>
                  </a:lnTo>
                  <a:lnTo>
                    <a:pt x="1185" y="154"/>
                  </a:lnTo>
                  <a:lnTo>
                    <a:pt x="1186" y="170"/>
                  </a:lnTo>
                  <a:lnTo>
                    <a:pt x="1185" y="188"/>
                  </a:lnTo>
                  <a:lnTo>
                    <a:pt x="1183" y="204"/>
                  </a:lnTo>
                  <a:lnTo>
                    <a:pt x="1180" y="222"/>
                  </a:lnTo>
                  <a:lnTo>
                    <a:pt x="1175" y="241"/>
                  </a:lnTo>
                  <a:lnTo>
                    <a:pt x="1169" y="259"/>
                  </a:lnTo>
                  <a:lnTo>
                    <a:pt x="1162" y="278"/>
                  </a:lnTo>
                  <a:lnTo>
                    <a:pt x="1154" y="297"/>
                  </a:lnTo>
                  <a:lnTo>
                    <a:pt x="1143" y="317"/>
                  </a:lnTo>
                  <a:lnTo>
                    <a:pt x="1132" y="336"/>
                  </a:lnTo>
                  <a:lnTo>
                    <a:pt x="1120" y="356"/>
                  </a:lnTo>
                  <a:lnTo>
                    <a:pt x="1106" y="375"/>
                  </a:lnTo>
                  <a:lnTo>
                    <a:pt x="1092" y="396"/>
                  </a:lnTo>
                  <a:lnTo>
                    <a:pt x="1075" y="416"/>
                  </a:lnTo>
                  <a:lnTo>
                    <a:pt x="1059" y="436"/>
                  </a:lnTo>
                  <a:lnTo>
                    <a:pt x="1041" y="456"/>
                  </a:lnTo>
                  <a:lnTo>
                    <a:pt x="1021" y="476"/>
                  </a:lnTo>
                  <a:lnTo>
                    <a:pt x="1001" y="496"/>
                  </a:lnTo>
                  <a:lnTo>
                    <a:pt x="979" y="517"/>
                  </a:lnTo>
                  <a:lnTo>
                    <a:pt x="957" y="537"/>
                  </a:lnTo>
                  <a:lnTo>
                    <a:pt x="934" y="556"/>
                  </a:lnTo>
                  <a:lnTo>
                    <a:pt x="909" y="576"/>
                  </a:lnTo>
                  <a:lnTo>
                    <a:pt x="884" y="595"/>
                  </a:lnTo>
                  <a:lnTo>
                    <a:pt x="858" y="614"/>
                  </a:lnTo>
                  <a:lnTo>
                    <a:pt x="831" y="633"/>
                  </a:lnTo>
                  <a:lnTo>
                    <a:pt x="802" y="651"/>
                  </a:lnTo>
                  <a:lnTo>
                    <a:pt x="774" y="669"/>
                  </a:lnTo>
                  <a:lnTo>
                    <a:pt x="744" y="686"/>
                  </a:lnTo>
                  <a:lnTo>
                    <a:pt x="744" y="686"/>
                  </a:lnTo>
                  <a:lnTo>
                    <a:pt x="711" y="705"/>
                  </a:lnTo>
                  <a:lnTo>
                    <a:pt x="676" y="723"/>
                  </a:lnTo>
                  <a:lnTo>
                    <a:pt x="643" y="740"/>
                  </a:lnTo>
                  <a:lnTo>
                    <a:pt x="610" y="755"/>
                  </a:lnTo>
                  <a:lnTo>
                    <a:pt x="577" y="770"/>
                  </a:lnTo>
                  <a:lnTo>
                    <a:pt x="543" y="783"/>
                  </a:lnTo>
                  <a:lnTo>
                    <a:pt x="510" y="794"/>
                  </a:lnTo>
                  <a:lnTo>
                    <a:pt x="478" y="805"/>
                  </a:lnTo>
                  <a:lnTo>
                    <a:pt x="446" y="816"/>
                  </a:lnTo>
                  <a:lnTo>
                    <a:pt x="414" y="824"/>
                  </a:lnTo>
                  <a:lnTo>
                    <a:pt x="383" y="831"/>
                  </a:lnTo>
                  <a:lnTo>
                    <a:pt x="352" y="837"/>
                  </a:lnTo>
                  <a:lnTo>
                    <a:pt x="323" y="842"/>
                  </a:lnTo>
                  <a:lnTo>
                    <a:pt x="293" y="846"/>
                  </a:lnTo>
                  <a:lnTo>
                    <a:pt x="264" y="847"/>
                  </a:lnTo>
                  <a:lnTo>
                    <a:pt x="237" y="848"/>
                  </a:lnTo>
                  <a:lnTo>
                    <a:pt x="237" y="848"/>
                  </a:lnTo>
                  <a:close/>
                  <a:moveTo>
                    <a:pt x="948" y="51"/>
                  </a:moveTo>
                  <a:lnTo>
                    <a:pt x="948" y="51"/>
                  </a:lnTo>
                  <a:lnTo>
                    <a:pt x="922" y="51"/>
                  </a:lnTo>
                  <a:lnTo>
                    <a:pt x="896" y="54"/>
                  </a:lnTo>
                  <a:lnTo>
                    <a:pt x="869" y="57"/>
                  </a:lnTo>
                  <a:lnTo>
                    <a:pt x="840" y="61"/>
                  </a:lnTo>
                  <a:lnTo>
                    <a:pt x="811" y="67"/>
                  </a:lnTo>
                  <a:lnTo>
                    <a:pt x="781" y="74"/>
                  </a:lnTo>
                  <a:lnTo>
                    <a:pt x="750" y="82"/>
                  </a:lnTo>
                  <a:lnTo>
                    <a:pt x="719" y="92"/>
                  </a:lnTo>
                  <a:lnTo>
                    <a:pt x="688" y="102"/>
                  </a:lnTo>
                  <a:lnTo>
                    <a:pt x="657" y="114"/>
                  </a:lnTo>
                  <a:lnTo>
                    <a:pt x="625" y="126"/>
                  </a:lnTo>
                  <a:lnTo>
                    <a:pt x="593" y="140"/>
                  </a:lnTo>
                  <a:lnTo>
                    <a:pt x="561" y="156"/>
                  </a:lnTo>
                  <a:lnTo>
                    <a:pt x="529" y="171"/>
                  </a:lnTo>
                  <a:lnTo>
                    <a:pt x="497" y="188"/>
                  </a:lnTo>
                  <a:lnTo>
                    <a:pt x="466" y="206"/>
                  </a:lnTo>
                  <a:lnTo>
                    <a:pt x="466" y="206"/>
                  </a:lnTo>
                  <a:lnTo>
                    <a:pt x="413" y="238"/>
                  </a:lnTo>
                  <a:lnTo>
                    <a:pt x="363" y="271"/>
                  </a:lnTo>
                  <a:lnTo>
                    <a:pt x="314" y="306"/>
                  </a:lnTo>
                  <a:lnTo>
                    <a:pt x="270" y="342"/>
                  </a:lnTo>
                  <a:lnTo>
                    <a:pt x="229" y="379"/>
                  </a:lnTo>
                  <a:lnTo>
                    <a:pt x="209" y="398"/>
                  </a:lnTo>
                  <a:lnTo>
                    <a:pt x="190" y="417"/>
                  </a:lnTo>
                  <a:lnTo>
                    <a:pt x="172" y="436"/>
                  </a:lnTo>
                  <a:lnTo>
                    <a:pt x="155" y="455"/>
                  </a:lnTo>
                  <a:lnTo>
                    <a:pt x="140" y="475"/>
                  </a:lnTo>
                  <a:lnTo>
                    <a:pt x="126" y="494"/>
                  </a:lnTo>
                  <a:lnTo>
                    <a:pt x="126" y="494"/>
                  </a:lnTo>
                  <a:lnTo>
                    <a:pt x="113" y="512"/>
                  </a:lnTo>
                  <a:lnTo>
                    <a:pt x="101" y="530"/>
                  </a:lnTo>
                  <a:lnTo>
                    <a:pt x="91" y="546"/>
                  </a:lnTo>
                  <a:lnTo>
                    <a:pt x="82" y="563"/>
                  </a:lnTo>
                  <a:lnTo>
                    <a:pt x="73" y="580"/>
                  </a:lnTo>
                  <a:lnTo>
                    <a:pt x="66" y="596"/>
                  </a:lnTo>
                  <a:lnTo>
                    <a:pt x="60" y="612"/>
                  </a:lnTo>
                  <a:lnTo>
                    <a:pt x="57" y="627"/>
                  </a:lnTo>
                  <a:lnTo>
                    <a:pt x="53" y="643"/>
                  </a:lnTo>
                  <a:lnTo>
                    <a:pt x="51" y="657"/>
                  </a:lnTo>
                  <a:lnTo>
                    <a:pt x="50" y="670"/>
                  </a:lnTo>
                  <a:lnTo>
                    <a:pt x="50" y="683"/>
                  </a:lnTo>
                  <a:lnTo>
                    <a:pt x="52" y="696"/>
                  </a:lnTo>
                  <a:lnTo>
                    <a:pt x="54" y="708"/>
                  </a:lnTo>
                  <a:lnTo>
                    <a:pt x="58" y="720"/>
                  </a:lnTo>
                  <a:lnTo>
                    <a:pt x="64" y="729"/>
                  </a:lnTo>
                  <a:lnTo>
                    <a:pt x="64" y="729"/>
                  </a:lnTo>
                  <a:lnTo>
                    <a:pt x="69" y="737"/>
                  </a:lnTo>
                  <a:lnTo>
                    <a:pt x="75" y="746"/>
                  </a:lnTo>
                  <a:lnTo>
                    <a:pt x="82" y="753"/>
                  </a:lnTo>
                  <a:lnTo>
                    <a:pt x="89" y="759"/>
                  </a:lnTo>
                  <a:lnTo>
                    <a:pt x="98" y="765"/>
                  </a:lnTo>
                  <a:lnTo>
                    <a:pt x="107" y="771"/>
                  </a:lnTo>
                  <a:lnTo>
                    <a:pt x="117" y="775"/>
                  </a:lnTo>
                  <a:lnTo>
                    <a:pt x="128" y="780"/>
                  </a:lnTo>
                  <a:lnTo>
                    <a:pt x="139" y="785"/>
                  </a:lnTo>
                  <a:lnTo>
                    <a:pt x="151" y="789"/>
                  </a:lnTo>
                  <a:lnTo>
                    <a:pt x="177" y="793"/>
                  </a:lnTo>
                  <a:lnTo>
                    <a:pt x="206" y="797"/>
                  </a:lnTo>
                  <a:lnTo>
                    <a:pt x="237" y="798"/>
                  </a:lnTo>
                  <a:lnTo>
                    <a:pt x="237" y="798"/>
                  </a:lnTo>
                  <a:lnTo>
                    <a:pt x="262" y="797"/>
                  </a:lnTo>
                  <a:lnTo>
                    <a:pt x="289" y="796"/>
                  </a:lnTo>
                  <a:lnTo>
                    <a:pt x="317" y="792"/>
                  </a:lnTo>
                  <a:lnTo>
                    <a:pt x="345" y="787"/>
                  </a:lnTo>
                  <a:lnTo>
                    <a:pt x="375" y="781"/>
                  </a:lnTo>
                  <a:lnTo>
                    <a:pt x="405" y="774"/>
                  </a:lnTo>
                  <a:lnTo>
                    <a:pt x="434" y="766"/>
                  </a:lnTo>
                  <a:lnTo>
                    <a:pt x="465" y="756"/>
                  </a:lnTo>
                  <a:lnTo>
                    <a:pt x="496" y="747"/>
                  </a:lnTo>
                  <a:lnTo>
                    <a:pt x="528" y="735"/>
                  </a:lnTo>
                  <a:lnTo>
                    <a:pt x="560" y="722"/>
                  </a:lnTo>
                  <a:lnTo>
                    <a:pt x="592" y="708"/>
                  </a:lnTo>
                  <a:lnTo>
                    <a:pt x="624" y="694"/>
                  </a:lnTo>
                  <a:lnTo>
                    <a:pt x="655" y="678"/>
                  </a:lnTo>
                  <a:lnTo>
                    <a:pt x="687" y="662"/>
                  </a:lnTo>
                  <a:lnTo>
                    <a:pt x="719" y="644"/>
                  </a:lnTo>
                  <a:lnTo>
                    <a:pt x="719" y="644"/>
                  </a:lnTo>
                  <a:lnTo>
                    <a:pt x="771" y="612"/>
                  </a:lnTo>
                  <a:lnTo>
                    <a:pt x="821" y="578"/>
                  </a:lnTo>
                  <a:lnTo>
                    <a:pt x="869" y="544"/>
                  </a:lnTo>
                  <a:lnTo>
                    <a:pt x="913" y="508"/>
                  </a:lnTo>
                  <a:lnTo>
                    <a:pt x="953" y="473"/>
                  </a:lnTo>
                  <a:lnTo>
                    <a:pt x="990" y="436"/>
                  </a:lnTo>
                  <a:lnTo>
                    <a:pt x="1024" y="399"/>
                  </a:lnTo>
                  <a:lnTo>
                    <a:pt x="1038" y="381"/>
                  </a:lnTo>
                  <a:lnTo>
                    <a:pt x="1053" y="363"/>
                  </a:lnTo>
                  <a:lnTo>
                    <a:pt x="1067" y="346"/>
                  </a:lnTo>
                  <a:lnTo>
                    <a:pt x="1079" y="328"/>
                  </a:lnTo>
                  <a:lnTo>
                    <a:pt x="1090" y="310"/>
                  </a:lnTo>
                  <a:lnTo>
                    <a:pt x="1100" y="293"/>
                  </a:lnTo>
                  <a:lnTo>
                    <a:pt x="1109" y="277"/>
                  </a:lnTo>
                  <a:lnTo>
                    <a:pt x="1116" y="260"/>
                  </a:lnTo>
                  <a:lnTo>
                    <a:pt x="1123" y="244"/>
                  </a:lnTo>
                  <a:lnTo>
                    <a:pt x="1128" y="228"/>
                  </a:lnTo>
                  <a:lnTo>
                    <a:pt x="1131" y="213"/>
                  </a:lnTo>
                  <a:lnTo>
                    <a:pt x="1135" y="197"/>
                  </a:lnTo>
                  <a:lnTo>
                    <a:pt x="1136" y="183"/>
                  </a:lnTo>
                  <a:lnTo>
                    <a:pt x="1136" y="169"/>
                  </a:lnTo>
                  <a:lnTo>
                    <a:pt x="1135" y="156"/>
                  </a:lnTo>
                  <a:lnTo>
                    <a:pt x="1131" y="143"/>
                  </a:lnTo>
                  <a:lnTo>
                    <a:pt x="1128" y="131"/>
                  </a:lnTo>
                  <a:lnTo>
                    <a:pt x="1122" y="119"/>
                  </a:lnTo>
                  <a:lnTo>
                    <a:pt x="1122" y="119"/>
                  </a:lnTo>
                  <a:lnTo>
                    <a:pt x="1116" y="111"/>
                  </a:lnTo>
                  <a:lnTo>
                    <a:pt x="1110" y="103"/>
                  </a:lnTo>
                  <a:lnTo>
                    <a:pt x="1104" y="96"/>
                  </a:lnTo>
                  <a:lnTo>
                    <a:pt x="1095" y="89"/>
                  </a:lnTo>
                  <a:lnTo>
                    <a:pt x="1087" y="83"/>
                  </a:lnTo>
                  <a:lnTo>
                    <a:pt x="1078" y="78"/>
                  </a:lnTo>
                  <a:lnTo>
                    <a:pt x="1068" y="73"/>
                  </a:lnTo>
                  <a:lnTo>
                    <a:pt x="1057" y="68"/>
                  </a:lnTo>
                  <a:lnTo>
                    <a:pt x="1046" y="64"/>
                  </a:lnTo>
                  <a:lnTo>
                    <a:pt x="1034" y="61"/>
                  </a:lnTo>
                  <a:lnTo>
                    <a:pt x="1008" y="55"/>
                  </a:lnTo>
                  <a:lnTo>
                    <a:pt x="979" y="51"/>
                  </a:lnTo>
                  <a:lnTo>
                    <a:pt x="948" y="51"/>
                  </a:lnTo>
                  <a:lnTo>
                    <a:pt x="948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3" name="Freeform 37"/>
            <p:cNvSpPr/>
            <p:nvPr/>
          </p:nvSpPr>
          <p:spPr bwMode="auto">
            <a:xfrm>
              <a:off x="4503344" y="4943456"/>
              <a:ext cx="146050" cy="146050"/>
            </a:xfrm>
            <a:custGeom>
              <a:avLst/>
              <a:gdLst>
                <a:gd name="T0" fmla="*/ 276 w 276"/>
                <a:gd name="T1" fmla="*/ 138 h 276"/>
                <a:gd name="T2" fmla="*/ 273 w 276"/>
                <a:gd name="T3" fmla="*/ 167 h 276"/>
                <a:gd name="T4" fmla="*/ 265 w 276"/>
                <a:gd name="T5" fmla="*/ 191 h 276"/>
                <a:gd name="T6" fmla="*/ 252 w 276"/>
                <a:gd name="T7" fmla="*/ 215 h 276"/>
                <a:gd name="T8" fmla="*/ 235 w 276"/>
                <a:gd name="T9" fmla="*/ 235 h 276"/>
                <a:gd name="T10" fmla="*/ 215 w 276"/>
                <a:gd name="T11" fmla="*/ 252 h 276"/>
                <a:gd name="T12" fmla="*/ 192 w 276"/>
                <a:gd name="T13" fmla="*/ 265 h 276"/>
                <a:gd name="T14" fmla="*/ 167 w 276"/>
                <a:gd name="T15" fmla="*/ 273 h 276"/>
                <a:gd name="T16" fmla="*/ 138 w 276"/>
                <a:gd name="T17" fmla="*/ 276 h 276"/>
                <a:gd name="T18" fmla="*/ 124 w 276"/>
                <a:gd name="T19" fmla="*/ 276 h 276"/>
                <a:gd name="T20" fmla="*/ 98 w 276"/>
                <a:gd name="T21" fmla="*/ 270 h 276"/>
                <a:gd name="T22" fmla="*/ 73 w 276"/>
                <a:gd name="T23" fmla="*/ 259 h 276"/>
                <a:gd name="T24" fmla="*/ 51 w 276"/>
                <a:gd name="T25" fmla="*/ 245 h 276"/>
                <a:gd name="T26" fmla="*/ 32 w 276"/>
                <a:gd name="T27" fmla="*/ 226 h 276"/>
                <a:gd name="T28" fmla="*/ 17 w 276"/>
                <a:gd name="T29" fmla="*/ 205 h 276"/>
                <a:gd name="T30" fmla="*/ 8 w 276"/>
                <a:gd name="T31" fmla="*/ 180 h 276"/>
                <a:gd name="T32" fmla="*/ 2 w 276"/>
                <a:gd name="T33" fmla="*/ 152 h 276"/>
                <a:gd name="T34" fmla="*/ 0 w 276"/>
                <a:gd name="T35" fmla="*/ 138 h 276"/>
                <a:gd name="T36" fmla="*/ 4 w 276"/>
                <a:gd name="T37" fmla="*/ 111 h 276"/>
                <a:gd name="T38" fmla="*/ 11 w 276"/>
                <a:gd name="T39" fmla="*/ 85 h 276"/>
                <a:gd name="T40" fmla="*/ 24 w 276"/>
                <a:gd name="T41" fmla="*/ 61 h 276"/>
                <a:gd name="T42" fmla="*/ 41 w 276"/>
                <a:gd name="T43" fmla="*/ 41 h 276"/>
                <a:gd name="T44" fmla="*/ 61 w 276"/>
                <a:gd name="T45" fmla="*/ 24 h 276"/>
                <a:gd name="T46" fmla="*/ 85 w 276"/>
                <a:gd name="T47" fmla="*/ 11 h 276"/>
                <a:gd name="T48" fmla="*/ 111 w 276"/>
                <a:gd name="T49" fmla="*/ 4 h 276"/>
                <a:gd name="T50" fmla="*/ 138 w 276"/>
                <a:gd name="T51" fmla="*/ 0 h 276"/>
                <a:gd name="T52" fmla="*/ 152 w 276"/>
                <a:gd name="T53" fmla="*/ 1 h 276"/>
                <a:gd name="T54" fmla="*/ 180 w 276"/>
                <a:gd name="T55" fmla="*/ 7 h 276"/>
                <a:gd name="T56" fmla="*/ 205 w 276"/>
                <a:gd name="T57" fmla="*/ 17 h 276"/>
                <a:gd name="T58" fmla="*/ 226 w 276"/>
                <a:gd name="T59" fmla="*/ 32 h 276"/>
                <a:gd name="T60" fmla="*/ 245 w 276"/>
                <a:gd name="T61" fmla="*/ 51 h 276"/>
                <a:gd name="T62" fmla="*/ 259 w 276"/>
                <a:gd name="T63" fmla="*/ 73 h 276"/>
                <a:gd name="T64" fmla="*/ 270 w 276"/>
                <a:gd name="T65" fmla="*/ 98 h 276"/>
                <a:gd name="T66" fmla="*/ 276 w 276"/>
                <a:gd name="T67" fmla="*/ 124 h 276"/>
                <a:gd name="T68" fmla="*/ 276 w 276"/>
                <a:gd name="T69" fmla="*/ 13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276">
                  <a:moveTo>
                    <a:pt x="276" y="138"/>
                  </a:moveTo>
                  <a:lnTo>
                    <a:pt x="276" y="138"/>
                  </a:lnTo>
                  <a:lnTo>
                    <a:pt x="276" y="152"/>
                  </a:lnTo>
                  <a:lnTo>
                    <a:pt x="273" y="167"/>
                  </a:lnTo>
                  <a:lnTo>
                    <a:pt x="270" y="180"/>
                  </a:lnTo>
                  <a:lnTo>
                    <a:pt x="265" y="191"/>
                  </a:lnTo>
                  <a:lnTo>
                    <a:pt x="259" y="205"/>
                  </a:lnTo>
                  <a:lnTo>
                    <a:pt x="252" y="215"/>
                  </a:lnTo>
                  <a:lnTo>
                    <a:pt x="245" y="226"/>
                  </a:lnTo>
                  <a:lnTo>
                    <a:pt x="235" y="235"/>
                  </a:lnTo>
                  <a:lnTo>
                    <a:pt x="226" y="245"/>
                  </a:lnTo>
                  <a:lnTo>
                    <a:pt x="215" y="252"/>
                  </a:lnTo>
                  <a:lnTo>
                    <a:pt x="205" y="259"/>
                  </a:lnTo>
                  <a:lnTo>
                    <a:pt x="192" y="265"/>
                  </a:lnTo>
                  <a:lnTo>
                    <a:pt x="180" y="270"/>
                  </a:lnTo>
                  <a:lnTo>
                    <a:pt x="167" y="273"/>
                  </a:lnTo>
                  <a:lnTo>
                    <a:pt x="152" y="276"/>
                  </a:lnTo>
                  <a:lnTo>
                    <a:pt x="138" y="276"/>
                  </a:lnTo>
                  <a:lnTo>
                    <a:pt x="138" y="276"/>
                  </a:lnTo>
                  <a:lnTo>
                    <a:pt x="124" y="276"/>
                  </a:lnTo>
                  <a:lnTo>
                    <a:pt x="111" y="273"/>
                  </a:lnTo>
                  <a:lnTo>
                    <a:pt x="98" y="270"/>
                  </a:lnTo>
                  <a:lnTo>
                    <a:pt x="85" y="265"/>
                  </a:lnTo>
                  <a:lnTo>
                    <a:pt x="73" y="259"/>
                  </a:lnTo>
                  <a:lnTo>
                    <a:pt x="61" y="252"/>
                  </a:lnTo>
                  <a:lnTo>
                    <a:pt x="51" y="245"/>
                  </a:lnTo>
                  <a:lnTo>
                    <a:pt x="41" y="235"/>
                  </a:lnTo>
                  <a:lnTo>
                    <a:pt x="32" y="226"/>
                  </a:lnTo>
                  <a:lnTo>
                    <a:pt x="24" y="215"/>
                  </a:lnTo>
                  <a:lnTo>
                    <a:pt x="17" y="205"/>
                  </a:lnTo>
                  <a:lnTo>
                    <a:pt x="11" y="191"/>
                  </a:lnTo>
                  <a:lnTo>
                    <a:pt x="8" y="180"/>
                  </a:lnTo>
                  <a:lnTo>
                    <a:pt x="4" y="167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4"/>
                  </a:lnTo>
                  <a:lnTo>
                    <a:pt x="4" y="111"/>
                  </a:lnTo>
                  <a:lnTo>
                    <a:pt x="8" y="98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1"/>
                  </a:lnTo>
                  <a:lnTo>
                    <a:pt x="32" y="51"/>
                  </a:lnTo>
                  <a:lnTo>
                    <a:pt x="41" y="41"/>
                  </a:lnTo>
                  <a:lnTo>
                    <a:pt x="51" y="32"/>
                  </a:lnTo>
                  <a:lnTo>
                    <a:pt x="61" y="24"/>
                  </a:lnTo>
                  <a:lnTo>
                    <a:pt x="73" y="17"/>
                  </a:lnTo>
                  <a:lnTo>
                    <a:pt x="85" y="11"/>
                  </a:lnTo>
                  <a:lnTo>
                    <a:pt x="98" y="7"/>
                  </a:lnTo>
                  <a:lnTo>
                    <a:pt x="111" y="4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2" y="1"/>
                  </a:lnTo>
                  <a:lnTo>
                    <a:pt x="167" y="4"/>
                  </a:lnTo>
                  <a:lnTo>
                    <a:pt x="180" y="7"/>
                  </a:lnTo>
                  <a:lnTo>
                    <a:pt x="192" y="11"/>
                  </a:lnTo>
                  <a:lnTo>
                    <a:pt x="205" y="17"/>
                  </a:lnTo>
                  <a:lnTo>
                    <a:pt x="215" y="24"/>
                  </a:lnTo>
                  <a:lnTo>
                    <a:pt x="226" y="32"/>
                  </a:lnTo>
                  <a:lnTo>
                    <a:pt x="235" y="41"/>
                  </a:lnTo>
                  <a:lnTo>
                    <a:pt x="245" y="51"/>
                  </a:lnTo>
                  <a:lnTo>
                    <a:pt x="252" y="61"/>
                  </a:lnTo>
                  <a:lnTo>
                    <a:pt x="259" y="73"/>
                  </a:lnTo>
                  <a:lnTo>
                    <a:pt x="265" y="85"/>
                  </a:lnTo>
                  <a:lnTo>
                    <a:pt x="270" y="98"/>
                  </a:lnTo>
                  <a:lnTo>
                    <a:pt x="273" y="111"/>
                  </a:lnTo>
                  <a:lnTo>
                    <a:pt x="276" y="124"/>
                  </a:lnTo>
                  <a:lnTo>
                    <a:pt x="276" y="138"/>
                  </a:lnTo>
                  <a:lnTo>
                    <a:pt x="276" y="13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4" name="Freeform 38"/>
            <p:cNvSpPr>
              <a:spLocks noEditPoints="1"/>
            </p:cNvSpPr>
            <p:nvPr/>
          </p:nvSpPr>
          <p:spPr bwMode="auto">
            <a:xfrm>
              <a:off x="4490644" y="4930756"/>
              <a:ext cx="171450" cy="171450"/>
            </a:xfrm>
            <a:custGeom>
              <a:avLst/>
              <a:gdLst>
                <a:gd name="T0" fmla="*/ 146 w 325"/>
                <a:gd name="T1" fmla="*/ 326 h 326"/>
                <a:gd name="T2" fmla="*/ 99 w 325"/>
                <a:gd name="T3" fmla="*/ 313 h 326"/>
                <a:gd name="T4" fmla="*/ 59 w 325"/>
                <a:gd name="T5" fmla="*/ 289 h 326"/>
                <a:gd name="T6" fmla="*/ 28 w 325"/>
                <a:gd name="T7" fmla="*/ 254 h 326"/>
                <a:gd name="T8" fmla="*/ 8 w 325"/>
                <a:gd name="T9" fmla="*/ 212 h 326"/>
                <a:gd name="T10" fmla="*/ 0 w 325"/>
                <a:gd name="T11" fmla="*/ 163 h 326"/>
                <a:gd name="T12" fmla="*/ 3 w 325"/>
                <a:gd name="T13" fmla="*/ 131 h 326"/>
                <a:gd name="T14" fmla="*/ 20 w 325"/>
                <a:gd name="T15" fmla="*/ 86 h 326"/>
                <a:gd name="T16" fmla="*/ 48 w 325"/>
                <a:gd name="T17" fmla="*/ 48 h 326"/>
                <a:gd name="T18" fmla="*/ 85 w 325"/>
                <a:gd name="T19" fmla="*/ 21 h 326"/>
                <a:gd name="T20" fmla="*/ 130 w 325"/>
                <a:gd name="T21" fmla="*/ 4 h 326"/>
                <a:gd name="T22" fmla="*/ 162 w 325"/>
                <a:gd name="T23" fmla="*/ 0 h 326"/>
                <a:gd name="T24" fmla="*/ 211 w 325"/>
                <a:gd name="T25" fmla="*/ 7 h 326"/>
                <a:gd name="T26" fmla="*/ 254 w 325"/>
                <a:gd name="T27" fmla="*/ 29 h 326"/>
                <a:gd name="T28" fmla="*/ 288 w 325"/>
                <a:gd name="T29" fmla="*/ 60 h 326"/>
                <a:gd name="T30" fmla="*/ 312 w 325"/>
                <a:gd name="T31" fmla="*/ 100 h 326"/>
                <a:gd name="T32" fmla="*/ 325 w 325"/>
                <a:gd name="T33" fmla="*/ 146 h 326"/>
                <a:gd name="T34" fmla="*/ 325 w 325"/>
                <a:gd name="T35" fmla="*/ 180 h 326"/>
                <a:gd name="T36" fmla="*/ 312 w 325"/>
                <a:gd name="T37" fmla="*/ 227 h 326"/>
                <a:gd name="T38" fmla="*/ 288 w 325"/>
                <a:gd name="T39" fmla="*/ 266 h 326"/>
                <a:gd name="T40" fmla="*/ 254 w 325"/>
                <a:gd name="T41" fmla="*/ 298 h 326"/>
                <a:gd name="T42" fmla="*/ 211 w 325"/>
                <a:gd name="T43" fmla="*/ 319 h 326"/>
                <a:gd name="T44" fmla="*/ 162 w 325"/>
                <a:gd name="T45" fmla="*/ 326 h 326"/>
                <a:gd name="T46" fmla="*/ 162 w 325"/>
                <a:gd name="T47" fmla="*/ 50 h 326"/>
                <a:gd name="T48" fmla="*/ 129 w 325"/>
                <a:gd name="T49" fmla="*/ 56 h 326"/>
                <a:gd name="T50" fmla="*/ 99 w 325"/>
                <a:gd name="T51" fmla="*/ 70 h 326"/>
                <a:gd name="T52" fmla="*/ 75 w 325"/>
                <a:gd name="T53" fmla="*/ 92 h 326"/>
                <a:gd name="T54" fmla="*/ 59 w 325"/>
                <a:gd name="T55" fmla="*/ 119 h 326"/>
                <a:gd name="T56" fmla="*/ 51 w 325"/>
                <a:gd name="T57" fmla="*/ 152 h 326"/>
                <a:gd name="T58" fmla="*/ 51 w 325"/>
                <a:gd name="T59" fmla="*/ 175 h 326"/>
                <a:gd name="T60" fmla="*/ 59 w 325"/>
                <a:gd name="T61" fmla="*/ 207 h 326"/>
                <a:gd name="T62" fmla="*/ 75 w 325"/>
                <a:gd name="T63" fmla="*/ 235 h 326"/>
                <a:gd name="T64" fmla="*/ 99 w 325"/>
                <a:gd name="T65" fmla="*/ 257 h 326"/>
                <a:gd name="T66" fmla="*/ 129 w 325"/>
                <a:gd name="T67" fmla="*/ 271 h 326"/>
                <a:gd name="T68" fmla="*/ 162 w 325"/>
                <a:gd name="T69" fmla="*/ 276 h 326"/>
                <a:gd name="T70" fmla="*/ 185 w 325"/>
                <a:gd name="T71" fmla="*/ 273 h 326"/>
                <a:gd name="T72" fmla="*/ 217 w 325"/>
                <a:gd name="T73" fmla="*/ 263 h 326"/>
                <a:gd name="T74" fmla="*/ 242 w 325"/>
                <a:gd name="T75" fmla="*/ 243 h 326"/>
                <a:gd name="T76" fmla="*/ 262 w 325"/>
                <a:gd name="T77" fmla="*/ 216 h 326"/>
                <a:gd name="T78" fmla="*/ 273 w 325"/>
                <a:gd name="T79" fmla="*/ 186 h 326"/>
                <a:gd name="T80" fmla="*/ 275 w 325"/>
                <a:gd name="T81" fmla="*/ 163 h 326"/>
                <a:gd name="T82" fmla="*/ 270 w 325"/>
                <a:gd name="T83" fmla="*/ 130 h 326"/>
                <a:gd name="T84" fmla="*/ 256 w 325"/>
                <a:gd name="T85" fmla="*/ 100 h 326"/>
                <a:gd name="T86" fmla="*/ 235 w 325"/>
                <a:gd name="T87" fmla="*/ 76 h 326"/>
                <a:gd name="T88" fmla="*/ 206 w 325"/>
                <a:gd name="T89" fmla="*/ 60 h 326"/>
                <a:gd name="T90" fmla="*/ 174 w 325"/>
                <a:gd name="T91" fmla="*/ 5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5" h="326">
                  <a:moveTo>
                    <a:pt x="162" y="326"/>
                  </a:moveTo>
                  <a:lnTo>
                    <a:pt x="162" y="326"/>
                  </a:lnTo>
                  <a:lnTo>
                    <a:pt x="146" y="326"/>
                  </a:lnTo>
                  <a:lnTo>
                    <a:pt x="130" y="322"/>
                  </a:lnTo>
                  <a:lnTo>
                    <a:pt x="115" y="319"/>
                  </a:lnTo>
                  <a:lnTo>
                    <a:pt x="99" y="313"/>
                  </a:lnTo>
                  <a:lnTo>
                    <a:pt x="85" y="307"/>
                  </a:lnTo>
                  <a:lnTo>
                    <a:pt x="72" y="298"/>
                  </a:lnTo>
                  <a:lnTo>
                    <a:pt x="59" y="289"/>
                  </a:lnTo>
                  <a:lnTo>
                    <a:pt x="48" y="278"/>
                  </a:lnTo>
                  <a:lnTo>
                    <a:pt x="37" y="266"/>
                  </a:lnTo>
                  <a:lnTo>
                    <a:pt x="28" y="254"/>
                  </a:lnTo>
                  <a:lnTo>
                    <a:pt x="20" y="240"/>
                  </a:lnTo>
                  <a:lnTo>
                    <a:pt x="13" y="227"/>
                  </a:lnTo>
                  <a:lnTo>
                    <a:pt x="8" y="212"/>
                  </a:lnTo>
                  <a:lnTo>
                    <a:pt x="3" y="196"/>
                  </a:lnTo>
                  <a:lnTo>
                    <a:pt x="1" y="18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" y="146"/>
                  </a:lnTo>
                  <a:lnTo>
                    <a:pt x="3" y="131"/>
                  </a:lnTo>
                  <a:lnTo>
                    <a:pt x="8" y="116"/>
                  </a:lnTo>
                  <a:lnTo>
                    <a:pt x="13" y="100"/>
                  </a:lnTo>
                  <a:lnTo>
                    <a:pt x="20" y="86"/>
                  </a:lnTo>
                  <a:lnTo>
                    <a:pt x="28" y="73"/>
                  </a:lnTo>
                  <a:lnTo>
                    <a:pt x="37" y="60"/>
                  </a:lnTo>
                  <a:lnTo>
                    <a:pt x="48" y="48"/>
                  </a:lnTo>
                  <a:lnTo>
                    <a:pt x="59" y="38"/>
                  </a:lnTo>
                  <a:lnTo>
                    <a:pt x="72" y="29"/>
                  </a:lnTo>
                  <a:lnTo>
                    <a:pt x="85" y="21"/>
                  </a:lnTo>
                  <a:lnTo>
                    <a:pt x="99" y="13"/>
                  </a:lnTo>
                  <a:lnTo>
                    <a:pt x="115" y="7"/>
                  </a:lnTo>
                  <a:lnTo>
                    <a:pt x="130" y="4"/>
                  </a:lnTo>
                  <a:lnTo>
                    <a:pt x="146" y="2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79" y="2"/>
                  </a:lnTo>
                  <a:lnTo>
                    <a:pt x="195" y="4"/>
                  </a:lnTo>
                  <a:lnTo>
                    <a:pt x="211" y="7"/>
                  </a:lnTo>
                  <a:lnTo>
                    <a:pt x="226" y="13"/>
                  </a:lnTo>
                  <a:lnTo>
                    <a:pt x="240" y="21"/>
                  </a:lnTo>
                  <a:lnTo>
                    <a:pt x="254" y="29"/>
                  </a:lnTo>
                  <a:lnTo>
                    <a:pt x="265" y="38"/>
                  </a:lnTo>
                  <a:lnTo>
                    <a:pt x="277" y="48"/>
                  </a:lnTo>
                  <a:lnTo>
                    <a:pt x="288" y="60"/>
                  </a:lnTo>
                  <a:lnTo>
                    <a:pt x="297" y="73"/>
                  </a:lnTo>
                  <a:lnTo>
                    <a:pt x="306" y="86"/>
                  </a:lnTo>
                  <a:lnTo>
                    <a:pt x="312" y="100"/>
                  </a:lnTo>
                  <a:lnTo>
                    <a:pt x="318" y="116"/>
                  </a:lnTo>
                  <a:lnTo>
                    <a:pt x="321" y="131"/>
                  </a:lnTo>
                  <a:lnTo>
                    <a:pt x="325" y="146"/>
                  </a:lnTo>
                  <a:lnTo>
                    <a:pt x="325" y="163"/>
                  </a:lnTo>
                  <a:lnTo>
                    <a:pt x="325" y="163"/>
                  </a:lnTo>
                  <a:lnTo>
                    <a:pt x="325" y="180"/>
                  </a:lnTo>
                  <a:lnTo>
                    <a:pt x="321" y="196"/>
                  </a:lnTo>
                  <a:lnTo>
                    <a:pt x="318" y="212"/>
                  </a:lnTo>
                  <a:lnTo>
                    <a:pt x="312" y="227"/>
                  </a:lnTo>
                  <a:lnTo>
                    <a:pt x="306" y="240"/>
                  </a:lnTo>
                  <a:lnTo>
                    <a:pt x="297" y="254"/>
                  </a:lnTo>
                  <a:lnTo>
                    <a:pt x="288" y="266"/>
                  </a:lnTo>
                  <a:lnTo>
                    <a:pt x="277" y="278"/>
                  </a:lnTo>
                  <a:lnTo>
                    <a:pt x="265" y="289"/>
                  </a:lnTo>
                  <a:lnTo>
                    <a:pt x="254" y="298"/>
                  </a:lnTo>
                  <a:lnTo>
                    <a:pt x="240" y="307"/>
                  </a:lnTo>
                  <a:lnTo>
                    <a:pt x="226" y="313"/>
                  </a:lnTo>
                  <a:lnTo>
                    <a:pt x="211" y="319"/>
                  </a:lnTo>
                  <a:lnTo>
                    <a:pt x="195" y="322"/>
                  </a:lnTo>
                  <a:lnTo>
                    <a:pt x="179" y="326"/>
                  </a:lnTo>
                  <a:lnTo>
                    <a:pt x="162" y="326"/>
                  </a:lnTo>
                  <a:lnTo>
                    <a:pt x="162" y="326"/>
                  </a:lnTo>
                  <a:close/>
                  <a:moveTo>
                    <a:pt x="162" y="50"/>
                  </a:moveTo>
                  <a:lnTo>
                    <a:pt x="162" y="50"/>
                  </a:lnTo>
                  <a:lnTo>
                    <a:pt x="151" y="51"/>
                  </a:lnTo>
                  <a:lnTo>
                    <a:pt x="140" y="53"/>
                  </a:lnTo>
                  <a:lnTo>
                    <a:pt x="129" y="56"/>
                  </a:lnTo>
                  <a:lnTo>
                    <a:pt x="118" y="60"/>
                  </a:lnTo>
                  <a:lnTo>
                    <a:pt x="109" y="64"/>
                  </a:lnTo>
                  <a:lnTo>
                    <a:pt x="99" y="70"/>
                  </a:lnTo>
                  <a:lnTo>
                    <a:pt x="91" y="76"/>
                  </a:lnTo>
                  <a:lnTo>
                    <a:pt x="83" y="83"/>
                  </a:lnTo>
                  <a:lnTo>
                    <a:pt x="75" y="92"/>
                  </a:lnTo>
                  <a:lnTo>
                    <a:pt x="70" y="100"/>
                  </a:lnTo>
                  <a:lnTo>
                    <a:pt x="64" y="110"/>
                  </a:lnTo>
                  <a:lnTo>
                    <a:pt x="59" y="119"/>
                  </a:lnTo>
                  <a:lnTo>
                    <a:pt x="55" y="130"/>
                  </a:lnTo>
                  <a:lnTo>
                    <a:pt x="52" y="140"/>
                  </a:lnTo>
                  <a:lnTo>
                    <a:pt x="51" y="152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1" y="175"/>
                  </a:lnTo>
                  <a:lnTo>
                    <a:pt x="52" y="186"/>
                  </a:lnTo>
                  <a:lnTo>
                    <a:pt x="55" y="196"/>
                  </a:lnTo>
                  <a:lnTo>
                    <a:pt x="59" y="207"/>
                  </a:lnTo>
                  <a:lnTo>
                    <a:pt x="64" y="216"/>
                  </a:lnTo>
                  <a:lnTo>
                    <a:pt x="70" y="226"/>
                  </a:lnTo>
                  <a:lnTo>
                    <a:pt x="75" y="235"/>
                  </a:lnTo>
                  <a:lnTo>
                    <a:pt x="83" y="243"/>
                  </a:lnTo>
                  <a:lnTo>
                    <a:pt x="91" y="250"/>
                  </a:lnTo>
                  <a:lnTo>
                    <a:pt x="99" y="257"/>
                  </a:lnTo>
                  <a:lnTo>
                    <a:pt x="109" y="263"/>
                  </a:lnTo>
                  <a:lnTo>
                    <a:pt x="118" y="268"/>
                  </a:lnTo>
                  <a:lnTo>
                    <a:pt x="129" y="271"/>
                  </a:lnTo>
                  <a:lnTo>
                    <a:pt x="140" y="273"/>
                  </a:lnTo>
                  <a:lnTo>
                    <a:pt x="151" y="276"/>
                  </a:lnTo>
                  <a:lnTo>
                    <a:pt x="162" y="276"/>
                  </a:lnTo>
                  <a:lnTo>
                    <a:pt x="162" y="276"/>
                  </a:lnTo>
                  <a:lnTo>
                    <a:pt x="174" y="276"/>
                  </a:lnTo>
                  <a:lnTo>
                    <a:pt x="185" y="273"/>
                  </a:lnTo>
                  <a:lnTo>
                    <a:pt x="197" y="271"/>
                  </a:lnTo>
                  <a:lnTo>
                    <a:pt x="206" y="268"/>
                  </a:lnTo>
                  <a:lnTo>
                    <a:pt x="217" y="263"/>
                  </a:lnTo>
                  <a:lnTo>
                    <a:pt x="225" y="257"/>
                  </a:lnTo>
                  <a:lnTo>
                    <a:pt x="235" y="250"/>
                  </a:lnTo>
                  <a:lnTo>
                    <a:pt x="242" y="243"/>
                  </a:lnTo>
                  <a:lnTo>
                    <a:pt x="250" y="235"/>
                  </a:lnTo>
                  <a:lnTo>
                    <a:pt x="256" y="226"/>
                  </a:lnTo>
                  <a:lnTo>
                    <a:pt x="262" y="216"/>
                  </a:lnTo>
                  <a:lnTo>
                    <a:pt x="267" y="207"/>
                  </a:lnTo>
                  <a:lnTo>
                    <a:pt x="270" y="196"/>
                  </a:lnTo>
                  <a:lnTo>
                    <a:pt x="273" y="186"/>
                  </a:lnTo>
                  <a:lnTo>
                    <a:pt x="275" y="175"/>
                  </a:lnTo>
                  <a:lnTo>
                    <a:pt x="275" y="163"/>
                  </a:lnTo>
                  <a:lnTo>
                    <a:pt x="275" y="163"/>
                  </a:lnTo>
                  <a:lnTo>
                    <a:pt x="275" y="152"/>
                  </a:lnTo>
                  <a:lnTo>
                    <a:pt x="273" y="140"/>
                  </a:lnTo>
                  <a:lnTo>
                    <a:pt x="270" y="130"/>
                  </a:lnTo>
                  <a:lnTo>
                    <a:pt x="267" y="119"/>
                  </a:lnTo>
                  <a:lnTo>
                    <a:pt x="262" y="110"/>
                  </a:lnTo>
                  <a:lnTo>
                    <a:pt x="256" y="100"/>
                  </a:lnTo>
                  <a:lnTo>
                    <a:pt x="250" y="92"/>
                  </a:lnTo>
                  <a:lnTo>
                    <a:pt x="242" y="83"/>
                  </a:lnTo>
                  <a:lnTo>
                    <a:pt x="235" y="76"/>
                  </a:lnTo>
                  <a:lnTo>
                    <a:pt x="225" y="70"/>
                  </a:lnTo>
                  <a:lnTo>
                    <a:pt x="217" y="64"/>
                  </a:lnTo>
                  <a:lnTo>
                    <a:pt x="206" y="60"/>
                  </a:lnTo>
                  <a:lnTo>
                    <a:pt x="197" y="56"/>
                  </a:lnTo>
                  <a:lnTo>
                    <a:pt x="185" y="53"/>
                  </a:lnTo>
                  <a:lnTo>
                    <a:pt x="174" y="51"/>
                  </a:lnTo>
                  <a:lnTo>
                    <a:pt x="162" y="50"/>
                  </a:lnTo>
                  <a:lnTo>
                    <a:pt x="1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301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Paper Summary &amp; Meaning</a:t>
            </a:r>
            <a:endParaRPr lang="en-US" altLang="zh-CN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论文总结</a:t>
            </a:r>
            <a:r>
              <a:rPr lang="en-US" altLang="zh-CN"/>
              <a:t>/</a:t>
            </a:r>
            <a:r>
              <a:rPr lang="zh-CN" altLang="en-US"/>
              <a:t>意义</a:t>
            </a:r>
            <a:endParaRPr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zh-CN" altLang="en-US"/>
              <a:t>机遇分析</a:t>
            </a:r>
            <a:endParaRPr lang="zh-CN" altLang="en-US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zh-CN" altLang="en-US"/>
              <a:t>挑战分析</a:t>
            </a:r>
            <a:endParaRPr lang="zh-CN" altLang="en-US" dirty="0"/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32" name="文本占位符 3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zh-CN" altLang="en-US"/>
              <a:t>劣势分析</a:t>
            </a:r>
            <a:endParaRPr lang="zh-CN" altLang="en-US" dirty="0"/>
          </a:p>
        </p:txBody>
      </p:sp>
      <p:sp>
        <p:nvSpPr>
          <p:cNvPr id="33" name="文本占位符 32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zh-CN" altLang="en-US"/>
              <a:t>优势分析</a:t>
            </a:r>
            <a:endParaRPr lang="zh-CN" altLang="en-US" dirty="0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24" name="TextBox 30"/>
          <p:cNvSpPr txBox="1"/>
          <p:nvPr/>
        </p:nvSpPr>
        <p:spPr>
          <a:xfrm>
            <a:off x="4708063" y="2150041"/>
            <a:ext cx="1758588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dist="76200" dir="2400000" algn="tl" rotWithShape="0">
                    <a:prstClr val="black">
                      <a:alpha val="90000"/>
                    </a:prstClr>
                  </a:outerShdw>
                </a:effectLst>
                <a:latin typeface="Impact" panose="020B0806030902050204" pitchFamily="34" charset="0"/>
                <a:cs typeface="+mn-ea"/>
                <a:sym typeface="+mn-lt"/>
              </a:rPr>
              <a:t>S</a:t>
            </a:r>
            <a:endParaRPr lang="zh-CN" altLang="en-US" sz="11500" dirty="0">
              <a:solidFill>
                <a:schemeClr val="bg1"/>
              </a:solidFill>
              <a:effectLst>
                <a:outerShdw dist="76200" dir="2400000" algn="tl" rotWithShape="0">
                  <a:prstClr val="black">
                    <a:alpha val="90000"/>
                  </a:prstClr>
                </a:outerShdw>
              </a:effectLst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5" name="TextBox 32"/>
          <p:cNvSpPr txBox="1"/>
          <p:nvPr/>
        </p:nvSpPr>
        <p:spPr>
          <a:xfrm>
            <a:off x="6589932" y="2150041"/>
            <a:ext cx="1801713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accent4"/>
                </a:solidFill>
                <a:effectLst>
                  <a:outerShdw dist="76200" dir="2400000" algn="tl" rotWithShape="0">
                    <a:prstClr val="black">
                      <a:alpha val="90000"/>
                    </a:prstClr>
                  </a:outerShdw>
                </a:effectLst>
                <a:latin typeface="Impact" panose="020B0806030902050204" pitchFamily="34" charset="0"/>
                <a:cs typeface="+mn-ea"/>
                <a:sym typeface="+mn-lt"/>
              </a:rPr>
              <a:t>W</a:t>
            </a:r>
            <a:endParaRPr lang="zh-CN" altLang="en-US" sz="11500" dirty="0">
              <a:solidFill>
                <a:schemeClr val="accent4"/>
              </a:solidFill>
              <a:effectLst>
                <a:outerShdw dist="76200" dir="2400000" algn="tl" rotWithShape="0">
                  <a:prstClr val="black">
                    <a:alpha val="90000"/>
                  </a:prstClr>
                </a:outerShdw>
              </a:effectLst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6" name="TextBox 33"/>
          <p:cNvSpPr txBox="1"/>
          <p:nvPr/>
        </p:nvSpPr>
        <p:spPr>
          <a:xfrm>
            <a:off x="3773347" y="3886616"/>
            <a:ext cx="1743327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accent4"/>
                </a:solidFill>
                <a:effectLst>
                  <a:outerShdw dist="76200" dir="2400000" algn="tl" rotWithShape="0">
                    <a:prstClr val="black">
                      <a:alpha val="90000"/>
                    </a:prstClr>
                  </a:outerShdw>
                </a:effectLst>
                <a:latin typeface="Impact" panose="020B0806030902050204" pitchFamily="34" charset="0"/>
                <a:cs typeface="+mn-ea"/>
                <a:sym typeface="+mn-lt"/>
              </a:rPr>
              <a:t>O</a:t>
            </a:r>
            <a:endParaRPr lang="zh-CN" altLang="en-US" sz="11500" dirty="0">
              <a:solidFill>
                <a:schemeClr val="accent4"/>
              </a:solidFill>
              <a:effectLst>
                <a:outerShdw dist="76200" dir="2400000" algn="tl" rotWithShape="0">
                  <a:prstClr val="black">
                    <a:alpha val="90000"/>
                  </a:prstClr>
                </a:outerShdw>
              </a:effectLst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7" name="TextBox 34"/>
          <p:cNvSpPr txBox="1"/>
          <p:nvPr/>
        </p:nvSpPr>
        <p:spPr>
          <a:xfrm>
            <a:off x="5697169" y="3886616"/>
            <a:ext cx="1772214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effectLst>
                  <a:outerShdw dist="76200" dir="2400000" algn="tl" rotWithShape="0">
                    <a:prstClr val="black">
                      <a:alpha val="90000"/>
                    </a:prstClr>
                  </a:outerShdw>
                </a:effectLst>
                <a:latin typeface="Impact" panose="020B0806030902050204" pitchFamily="34" charset="0"/>
                <a:cs typeface="+mn-ea"/>
                <a:sym typeface="+mn-lt"/>
              </a:rPr>
              <a:t>T</a:t>
            </a:r>
            <a:endParaRPr lang="zh-CN" altLang="en-US" sz="11500" dirty="0">
              <a:solidFill>
                <a:schemeClr val="bg1"/>
              </a:solidFill>
              <a:effectLst>
                <a:outerShdw dist="76200" dir="2400000" algn="tl" rotWithShape="0">
                  <a:prstClr val="black">
                    <a:alpha val="90000"/>
                  </a:prstClr>
                </a:outerShdw>
              </a:effectLst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025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6" name="文本占位符 3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 dirty="0"/>
          </a:p>
        </p:txBody>
      </p:sp>
      <p:sp>
        <p:nvSpPr>
          <p:cNvPr id="54" name="文本占位符 5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选题背景</a:t>
            </a:r>
            <a:r>
              <a:rPr lang="en-US" altLang="zh-CN"/>
              <a:t>/</a:t>
            </a:r>
            <a:r>
              <a:rPr lang="zh-CN" altLang="en-US"/>
              <a:t>目的</a:t>
            </a:r>
            <a:endParaRPr lang="zh-CN" altLang="en-US" dirty="0"/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 dirty="0"/>
          </a:p>
        </p:txBody>
      </p:sp>
      <p:sp>
        <p:nvSpPr>
          <p:cNvPr id="55" name="文本占位符 5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研究方法</a:t>
            </a:r>
            <a:r>
              <a:rPr lang="en-US" altLang="zh-CN"/>
              <a:t>/</a:t>
            </a:r>
            <a:r>
              <a:rPr lang="zh-CN" altLang="en-US"/>
              <a:t>概述</a:t>
            </a:r>
            <a:endParaRPr lang="zh-CN" altLang="en-US" dirty="0"/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 dirty="0"/>
          </a:p>
        </p:txBody>
      </p:sp>
      <p:sp>
        <p:nvSpPr>
          <p:cNvPr id="56" name="文本占位符 5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研究成果</a:t>
            </a:r>
            <a:r>
              <a:rPr lang="en-US" altLang="zh-CN"/>
              <a:t>/</a:t>
            </a:r>
            <a:r>
              <a:rPr lang="zh-CN" altLang="en-US"/>
              <a:t>应用</a:t>
            </a:r>
            <a:endParaRPr lang="zh-CN" altLang="en-US" dirty="0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 dirty="0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/>
              <a:t>论文总结</a:t>
            </a:r>
            <a:r>
              <a:rPr lang="en-US" altLang="zh-CN"/>
              <a:t>/</a:t>
            </a:r>
            <a:r>
              <a:rPr lang="zh-CN" altLang="en-US"/>
              <a:t>意义</a:t>
            </a:r>
            <a:endParaRPr lang="zh-CN" altLang="en-US" dirty="0"/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 dirty="0"/>
          </a:p>
        </p:txBody>
      </p:sp>
      <p:sp>
        <p:nvSpPr>
          <p:cNvPr id="58" name="文本占位符 5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研究内容</a:t>
            </a:r>
            <a:r>
              <a:rPr lang="en-US" altLang="zh-CN"/>
              <a:t>/</a:t>
            </a:r>
            <a:r>
              <a:rPr lang="zh-CN" altLang="en-US"/>
              <a:t>过程</a:t>
            </a:r>
            <a:endParaRPr lang="zh-CN" altLang="en-US" dirty="0"/>
          </a:p>
        </p:txBody>
      </p:sp>
      <p:sp>
        <p:nvSpPr>
          <p:cNvPr id="70" name="文本占位符 6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Background &amp; Purpose Of Topic</a:t>
            </a:r>
            <a:endParaRPr lang="zh-CN" altLang="en-US" dirty="0"/>
          </a:p>
        </p:txBody>
      </p:sp>
      <p:sp>
        <p:nvSpPr>
          <p:cNvPr id="71" name="文本占位符 7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/>
              <a:t>Research Methods &amp; Overview</a:t>
            </a:r>
            <a:endParaRPr lang="zh-CN" altLang="en-US" dirty="0"/>
          </a:p>
        </p:txBody>
      </p:sp>
      <p:sp>
        <p:nvSpPr>
          <p:cNvPr id="72" name="文本占位符 7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/>
              <a:t>Research Content &amp; Process</a:t>
            </a:r>
            <a:endParaRPr lang="en-US" altLang="zh-CN" dirty="0"/>
          </a:p>
        </p:txBody>
      </p:sp>
      <p:sp>
        <p:nvSpPr>
          <p:cNvPr id="73" name="文本占位符 7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altLang="zh-CN"/>
              <a:t>Research Results &amp; Applications</a:t>
            </a:r>
            <a:endParaRPr lang="zh-CN" altLang="en-US" dirty="0"/>
          </a:p>
        </p:txBody>
      </p:sp>
      <p:sp>
        <p:nvSpPr>
          <p:cNvPr id="74" name="文本占位符 7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altLang="zh-CN"/>
              <a:t>Paper Summary &amp; Meaning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99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 rot="2700000">
            <a:off x="1142745" y="2530360"/>
            <a:ext cx="2229287" cy="2206856"/>
            <a:chOff x="3687180" y="1931040"/>
            <a:chExt cx="2372518" cy="2414511"/>
          </a:xfrm>
        </p:grpSpPr>
        <p:sp>
          <p:nvSpPr>
            <p:cNvPr id="16" name="矩形 15"/>
            <p:cNvSpPr/>
            <p:nvPr userDrawn="1"/>
          </p:nvSpPr>
          <p:spPr>
            <a:xfrm>
              <a:off x="3775779" y="1931040"/>
              <a:ext cx="2283919" cy="2283913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rtlCol="0" anchor="ctr"/>
            <a:lstStyle/>
            <a:p>
              <a:pPr algn="ctr"/>
              <a:endParaRPr lang="zh-CN" altLang="en-US" sz="4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占位符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参考文献标准格式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期刊类：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[J].</a:t>
            </a:r>
            <a:r>
              <a:rPr lang="zh-CN" altLang="en-US" dirty="0"/>
              <a:t>刊名，出版年份，卷号（期号）：起止页码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2.</a:t>
            </a:r>
            <a:r>
              <a:rPr lang="zh-CN" altLang="en-US" dirty="0"/>
              <a:t>专著类：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书名</a:t>
            </a:r>
            <a:r>
              <a:rPr lang="en-US" altLang="zh-CN" dirty="0"/>
              <a:t>[M].</a:t>
            </a:r>
            <a:r>
              <a:rPr lang="zh-CN" altLang="en-US" dirty="0"/>
              <a:t>出版地：出版社，出版年份：起止页码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3.</a:t>
            </a:r>
            <a:r>
              <a:rPr lang="zh-CN" altLang="en-US" dirty="0"/>
              <a:t>报纸类：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[N].</a:t>
            </a:r>
            <a:r>
              <a:rPr lang="zh-CN" altLang="en-US" dirty="0"/>
              <a:t>报纸名，出版日期（版次）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4.</a:t>
            </a:r>
            <a:r>
              <a:rPr lang="zh-CN" altLang="en-US" dirty="0"/>
              <a:t>论文集：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[C].</a:t>
            </a:r>
            <a:r>
              <a:rPr lang="zh-CN" altLang="en-US" dirty="0"/>
              <a:t>出版地：出版者，出版年份：起始页码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5.</a:t>
            </a:r>
            <a:r>
              <a:rPr lang="zh-CN" altLang="en-US" dirty="0"/>
              <a:t>学位论文：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[D].</a:t>
            </a:r>
            <a:r>
              <a:rPr lang="zh-CN" altLang="en-US" dirty="0"/>
              <a:t>出版地：保存者，出版年份：起始页码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6.</a:t>
            </a:r>
            <a:r>
              <a:rPr lang="zh-CN" altLang="en-US" dirty="0"/>
              <a:t>研究报告：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[R].</a:t>
            </a:r>
            <a:r>
              <a:rPr lang="zh-CN" altLang="en-US" dirty="0"/>
              <a:t>出版地：出版者，出版年份：起始页码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7.</a:t>
            </a:r>
            <a:r>
              <a:rPr lang="zh-CN" altLang="en-US" dirty="0"/>
              <a:t>条例：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颁布单位</a:t>
            </a:r>
            <a:r>
              <a:rPr lang="en-US" altLang="zh-CN" dirty="0"/>
              <a:t>.</a:t>
            </a:r>
            <a:r>
              <a:rPr lang="zh-CN" altLang="en-US" dirty="0"/>
              <a:t>条例名称</a:t>
            </a:r>
            <a:r>
              <a:rPr lang="en-US" altLang="zh-CN" dirty="0"/>
              <a:t>.</a:t>
            </a:r>
            <a:r>
              <a:rPr lang="zh-CN" altLang="en-US" dirty="0"/>
              <a:t>发布日期</a:t>
            </a:r>
          </a:p>
          <a:p>
            <a:r>
              <a:rPr lang="en-US" altLang="zh-CN" dirty="0"/>
              <a:t>8.</a:t>
            </a:r>
            <a:r>
              <a:rPr lang="zh-CN" altLang="en-US" dirty="0"/>
              <a:t>译著：</a:t>
            </a:r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原著作者</a:t>
            </a:r>
            <a:r>
              <a:rPr lang="en-US" altLang="zh-CN" dirty="0"/>
              <a:t>. </a:t>
            </a:r>
            <a:r>
              <a:rPr lang="zh-CN" altLang="en-US" dirty="0"/>
              <a:t>书名</a:t>
            </a:r>
            <a:r>
              <a:rPr lang="en-US" altLang="zh-CN" dirty="0"/>
              <a:t>[M].</a:t>
            </a:r>
            <a:r>
              <a:rPr lang="zh-CN" altLang="en-US" dirty="0"/>
              <a:t>译者，译</a:t>
            </a:r>
            <a:r>
              <a:rPr lang="en-US" altLang="zh-CN" dirty="0"/>
              <a:t>.</a:t>
            </a:r>
            <a:r>
              <a:rPr lang="zh-CN" altLang="en-US" dirty="0"/>
              <a:t>出版地：出版社，出版年份：起止页码</a:t>
            </a:r>
            <a:r>
              <a:rPr lang="en-US" altLang="zh-CN" dirty="0"/>
              <a:t>.</a:t>
            </a:r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Paper Summary &amp; Meaning</a:t>
            </a:r>
            <a:endParaRPr lang="en-US" altLang="zh-CN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论文总结</a:t>
            </a:r>
            <a:r>
              <a:rPr lang="en-US" altLang="zh-CN" dirty="0"/>
              <a:t>/</a:t>
            </a:r>
            <a:r>
              <a:rPr lang="zh-CN" altLang="en-US" dirty="0"/>
              <a:t>意义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421073" y="3002434"/>
            <a:ext cx="2007910" cy="1293188"/>
            <a:chOff x="1568831" y="2994101"/>
            <a:chExt cx="2007910" cy="1293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568831" y="2994101"/>
              <a:ext cx="1321648" cy="1072152"/>
            </a:xfrm>
            <a:custGeom>
              <a:avLst/>
              <a:gdLst>
                <a:gd name="T0" fmla="*/ 12 w 148"/>
                <a:gd name="T1" fmla="*/ 66 h 120"/>
                <a:gd name="T2" fmla="*/ 52 w 148"/>
                <a:gd name="T3" fmla="*/ 66 h 120"/>
                <a:gd name="T4" fmla="*/ 66 w 148"/>
                <a:gd name="T5" fmla="*/ 66 h 120"/>
                <a:gd name="T6" fmla="*/ 52 w 148"/>
                <a:gd name="T7" fmla="*/ 70 h 120"/>
                <a:gd name="T8" fmla="*/ 12 w 148"/>
                <a:gd name="T9" fmla="*/ 87 h 120"/>
                <a:gd name="T10" fmla="*/ 66 w 148"/>
                <a:gd name="T11" fmla="*/ 87 h 120"/>
                <a:gd name="T12" fmla="*/ 52 w 148"/>
                <a:gd name="T13" fmla="*/ 70 h 120"/>
                <a:gd name="T14" fmla="*/ 12 w 148"/>
                <a:gd name="T15" fmla="*/ 41 h 120"/>
                <a:gd name="T16" fmla="*/ 52 w 148"/>
                <a:gd name="T17" fmla="*/ 41 h 120"/>
                <a:gd name="T18" fmla="*/ 66 w 148"/>
                <a:gd name="T19" fmla="*/ 41 h 120"/>
                <a:gd name="T20" fmla="*/ 52 w 148"/>
                <a:gd name="T21" fmla="*/ 46 h 120"/>
                <a:gd name="T22" fmla="*/ 12 w 148"/>
                <a:gd name="T23" fmla="*/ 62 h 120"/>
                <a:gd name="T24" fmla="*/ 66 w 148"/>
                <a:gd name="T25" fmla="*/ 62 h 120"/>
                <a:gd name="T26" fmla="*/ 52 w 148"/>
                <a:gd name="T27" fmla="*/ 46 h 120"/>
                <a:gd name="T28" fmla="*/ 12 w 148"/>
                <a:gd name="T29" fmla="*/ 29 h 120"/>
                <a:gd name="T30" fmla="*/ 52 w 148"/>
                <a:gd name="T31" fmla="*/ 29 h 120"/>
                <a:gd name="T32" fmla="*/ 66 w 148"/>
                <a:gd name="T33" fmla="*/ 29 h 120"/>
                <a:gd name="T34" fmla="*/ 82 w 148"/>
                <a:gd name="T35" fmla="*/ 29 h 120"/>
                <a:gd name="T36" fmla="*/ 95 w 148"/>
                <a:gd name="T37" fmla="*/ 29 h 120"/>
                <a:gd name="T38" fmla="*/ 135 w 148"/>
                <a:gd name="T39" fmla="*/ 29 h 120"/>
                <a:gd name="T40" fmla="*/ 82 w 148"/>
                <a:gd name="T41" fmla="*/ 29 h 120"/>
                <a:gd name="T42" fmla="*/ 82 w 148"/>
                <a:gd name="T43" fmla="*/ 50 h 120"/>
                <a:gd name="T44" fmla="*/ 135 w 148"/>
                <a:gd name="T45" fmla="*/ 50 h 120"/>
                <a:gd name="T46" fmla="*/ 95 w 148"/>
                <a:gd name="T47" fmla="*/ 33 h 120"/>
                <a:gd name="T48" fmla="*/ 82 w 148"/>
                <a:gd name="T49" fmla="*/ 54 h 120"/>
                <a:gd name="T50" fmla="*/ 95 w 148"/>
                <a:gd name="T51" fmla="*/ 54 h 120"/>
                <a:gd name="T52" fmla="*/ 135 w 148"/>
                <a:gd name="T53" fmla="*/ 54 h 120"/>
                <a:gd name="T54" fmla="*/ 82 w 148"/>
                <a:gd name="T55" fmla="*/ 54 h 120"/>
                <a:gd name="T56" fmla="*/ 82 w 148"/>
                <a:gd name="T57" fmla="*/ 87 h 120"/>
                <a:gd name="T58" fmla="*/ 135 w 148"/>
                <a:gd name="T59" fmla="*/ 87 h 120"/>
                <a:gd name="T60" fmla="*/ 95 w 148"/>
                <a:gd name="T61" fmla="*/ 70 h 120"/>
                <a:gd name="T62" fmla="*/ 82 w 148"/>
                <a:gd name="T63" fmla="*/ 66 h 120"/>
                <a:gd name="T64" fmla="*/ 95 w 148"/>
                <a:gd name="T65" fmla="*/ 66 h 120"/>
                <a:gd name="T66" fmla="*/ 135 w 148"/>
                <a:gd name="T67" fmla="*/ 66 h 120"/>
                <a:gd name="T68" fmla="*/ 82 w 148"/>
                <a:gd name="T69" fmla="*/ 66 h 120"/>
                <a:gd name="T70" fmla="*/ 74 w 148"/>
                <a:gd name="T71" fmla="*/ 17 h 120"/>
                <a:gd name="T72" fmla="*/ 0 w 148"/>
                <a:gd name="T73" fmla="*/ 13 h 120"/>
                <a:gd name="T74" fmla="*/ 54 w 148"/>
                <a:gd name="T75" fmla="*/ 111 h 120"/>
                <a:gd name="T76" fmla="*/ 64 w 148"/>
                <a:gd name="T77" fmla="*/ 115 h 120"/>
                <a:gd name="T78" fmla="*/ 84 w 148"/>
                <a:gd name="T79" fmla="*/ 115 h 120"/>
                <a:gd name="T80" fmla="*/ 93 w 148"/>
                <a:gd name="T81" fmla="*/ 111 h 120"/>
                <a:gd name="T82" fmla="*/ 148 w 148"/>
                <a:gd name="T83" fmla="*/ 13 h 120"/>
                <a:gd name="T84" fmla="*/ 70 w 148"/>
                <a:gd name="T85" fmla="*/ 111 h 120"/>
                <a:gd name="T86" fmla="*/ 8 w 148"/>
                <a:gd name="T87" fmla="*/ 107 h 120"/>
                <a:gd name="T88" fmla="*/ 53 w 148"/>
                <a:gd name="T89" fmla="*/ 7 h 120"/>
                <a:gd name="T90" fmla="*/ 70 w 148"/>
                <a:gd name="T91" fmla="*/ 111 h 120"/>
                <a:gd name="T92" fmla="*/ 98 w 148"/>
                <a:gd name="T93" fmla="*/ 96 h 120"/>
                <a:gd name="T94" fmla="*/ 78 w 148"/>
                <a:gd name="T95" fmla="*/ 23 h 120"/>
                <a:gd name="T96" fmla="*/ 140 w 148"/>
                <a:gd name="T97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20">
                  <a:moveTo>
                    <a:pt x="52" y="58"/>
                  </a:moveTo>
                  <a:cubicBezTo>
                    <a:pt x="36" y="58"/>
                    <a:pt x="12" y="66"/>
                    <a:pt x="12" y="66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36" y="66"/>
                    <a:pt x="52" y="66"/>
                  </a:cubicBezTo>
                  <a:cubicBezTo>
                    <a:pt x="60" y="66"/>
                    <a:pt x="66" y="74"/>
                    <a:pt x="66" y="74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6"/>
                    <a:pt x="60" y="58"/>
                    <a:pt x="52" y="58"/>
                  </a:cubicBezTo>
                  <a:close/>
                  <a:moveTo>
                    <a:pt x="52" y="70"/>
                  </a:moveTo>
                  <a:cubicBezTo>
                    <a:pt x="36" y="70"/>
                    <a:pt x="12" y="78"/>
                    <a:pt x="12" y="7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36" y="78"/>
                    <a:pt x="52" y="78"/>
                  </a:cubicBezTo>
                  <a:cubicBezTo>
                    <a:pt x="60" y="78"/>
                    <a:pt x="66" y="87"/>
                    <a:pt x="66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0" y="70"/>
                    <a:pt x="52" y="70"/>
                  </a:cubicBezTo>
                  <a:close/>
                  <a:moveTo>
                    <a:pt x="52" y="33"/>
                  </a:moveTo>
                  <a:cubicBezTo>
                    <a:pt x="36" y="33"/>
                    <a:pt x="12" y="41"/>
                    <a:pt x="12" y="4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36" y="41"/>
                    <a:pt x="52" y="41"/>
                  </a:cubicBezTo>
                  <a:cubicBezTo>
                    <a:pt x="60" y="41"/>
                    <a:pt x="66" y="50"/>
                    <a:pt x="66" y="50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0" y="33"/>
                    <a:pt x="52" y="33"/>
                  </a:cubicBezTo>
                  <a:close/>
                  <a:moveTo>
                    <a:pt x="52" y="46"/>
                  </a:moveTo>
                  <a:cubicBezTo>
                    <a:pt x="36" y="46"/>
                    <a:pt x="12" y="54"/>
                    <a:pt x="12" y="5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36" y="54"/>
                    <a:pt x="52" y="54"/>
                  </a:cubicBezTo>
                  <a:cubicBezTo>
                    <a:pt x="60" y="54"/>
                    <a:pt x="66" y="62"/>
                    <a:pt x="66" y="6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4"/>
                    <a:pt x="60" y="46"/>
                    <a:pt x="52" y="46"/>
                  </a:cubicBezTo>
                  <a:close/>
                  <a:moveTo>
                    <a:pt x="52" y="21"/>
                  </a:moveTo>
                  <a:cubicBezTo>
                    <a:pt x="36" y="21"/>
                    <a:pt x="12" y="29"/>
                    <a:pt x="12" y="2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36" y="29"/>
                    <a:pt x="52" y="29"/>
                  </a:cubicBezTo>
                  <a:cubicBezTo>
                    <a:pt x="60" y="29"/>
                    <a:pt x="66" y="37"/>
                    <a:pt x="66" y="37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0" y="21"/>
                    <a:pt x="52" y="21"/>
                  </a:cubicBezTo>
                  <a:close/>
                  <a:moveTo>
                    <a:pt x="82" y="29"/>
                  </a:move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8" y="29"/>
                    <a:pt x="95" y="29"/>
                  </a:cubicBezTo>
                  <a:cubicBezTo>
                    <a:pt x="111" y="29"/>
                    <a:pt x="135" y="37"/>
                    <a:pt x="135" y="37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35" y="29"/>
                    <a:pt x="111" y="21"/>
                    <a:pt x="95" y="21"/>
                  </a:cubicBezTo>
                  <a:cubicBezTo>
                    <a:pt x="88" y="21"/>
                    <a:pt x="82" y="29"/>
                    <a:pt x="82" y="29"/>
                  </a:cubicBezTo>
                  <a:close/>
                  <a:moveTo>
                    <a:pt x="82" y="41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8" y="41"/>
                    <a:pt x="95" y="41"/>
                  </a:cubicBezTo>
                  <a:cubicBezTo>
                    <a:pt x="111" y="41"/>
                    <a:pt x="135" y="50"/>
                    <a:pt x="135" y="50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41"/>
                    <a:pt x="111" y="33"/>
                    <a:pt x="95" y="33"/>
                  </a:cubicBezTo>
                  <a:cubicBezTo>
                    <a:pt x="88" y="33"/>
                    <a:pt x="82" y="41"/>
                    <a:pt x="82" y="41"/>
                  </a:cubicBezTo>
                  <a:close/>
                  <a:moveTo>
                    <a:pt x="82" y="54"/>
                  </a:move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8" y="54"/>
                    <a:pt x="95" y="54"/>
                  </a:cubicBezTo>
                  <a:cubicBezTo>
                    <a:pt x="111" y="54"/>
                    <a:pt x="135" y="62"/>
                    <a:pt x="135" y="62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5" y="54"/>
                    <a:pt x="111" y="46"/>
                    <a:pt x="95" y="46"/>
                  </a:cubicBezTo>
                  <a:cubicBezTo>
                    <a:pt x="88" y="46"/>
                    <a:pt x="82" y="54"/>
                    <a:pt x="82" y="54"/>
                  </a:cubicBezTo>
                  <a:close/>
                  <a:moveTo>
                    <a:pt x="82" y="78"/>
                  </a:moveTo>
                  <a:cubicBezTo>
                    <a:pt x="82" y="87"/>
                    <a:pt x="82" y="87"/>
                    <a:pt x="82" y="87"/>
                  </a:cubicBezTo>
                  <a:cubicBezTo>
                    <a:pt x="82" y="87"/>
                    <a:pt x="88" y="78"/>
                    <a:pt x="95" y="78"/>
                  </a:cubicBezTo>
                  <a:cubicBezTo>
                    <a:pt x="111" y="78"/>
                    <a:pt x="135" y="87"/>
                    <a:pt x="135" y="87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5" y="78"/>
                    <a:pt x="111" y="70"/>
                    <a:pt x="95" y="70"/>
                  </a:cubicBezTo>
                  <a:cubicBezTo>
                    <a:pt x="88" y="70"/>
                    <a:pt x="82" y="78"/>
                    <a:pt x="82" y="78"/>
                  </a:cubicBezTo>
                  <a:close/>
                  <a:moveTo>
                    <a:pt x="82" y="66"/>
                  </a:moveTo>
                  <a:cubicBezTo>
                    <a:pt x="82" y="74"/>
                    <a:pt x="82" y="74"/>
                    <a:pt x="82" y="74"/>
                  </a:cubicBezTo>
                  <a:cubicBezTo>
                    <a:pt x="82" y="74"/>
                    <a:pt x="88" y="66"/>
                    <a:pt x="95" y="66"/>
                  </a:cubicBezTo>
                  <a:cubicBezTo>
                    <a:pt x="111" y="66"/>
                    <a:pt x="135" y="74"/>
                    <a:pt x="135" y="74"/>
                  </a:cubicBezTo>
                  <a:cubicBezTo>
                    <a:pt x="135" y="66"/>
                    <a:pt x="135" y="66"/>
                    <a:pt x="135" y="66"/>
                  </a:cubicBezTo>
                  <a:cubicBezTo>
                    <a:pt x="135" y="66"/>
                    <a:pt x="111" y="58"/>
                    <a:pt x="95" y="58"/>
                  </a:cubicBezTo>
                  <a:cubicBezTo>
                    <a:pt x="88" y="58"/>
                    <a:pt x="82" y="66"/>
                    <a:pt x="82" y="66"/>
                  </a:cubicBezTo>
                  <a:close/>
                  <a:moveTo>
                    <a:pt x="93" y="0"/>
                  </a:moveTo>
                  <a:cubicBezTo>
                    <a:pt x="78" y="0"/>
                    <a:pt x="74" y="17"/>
                    <a:pt x="74" y="17"/>
                  </a:cubicBezTo>
                  <a:cubicBezTo>
                    <a:pt x="74" y="17"/>
                    <a:pt x="70" y="0"/>
                    <a:pt x="54" y="0"/>
                  </a:cubicBezTo>
                  <a:cubicBezTo>
                    <a:pt x="20" y="0"/>
                    <a:pt x="0" y="13"/>
                    <a:pt x="0" y="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32" y="111"/>
                    <a:pt x="54" y="111"/>
                  </a:cubicBezTo>
                  <a:cubicBezTo>
                    <a:pt x="58" y="111"/>
                    <a:pt x="62" y="112"/>
                    <a:pt x="65" y="113"/>
                  </a:cubicBezTo>
                  <a:cubicBezTo>
                    <a:pt x="64" y="114"/>
                    <a:pt x="64" y="114"/>
                    <a:pt x="64" y="115"/>
                  </a:cubicBezTo>
                  <a:cubicBezTo>
                    <a:pt x="64" y="118"/>
                    <a:pt x="68" y="120"/>
                    <a:pt x="74" y="120"/>
                  </a:cubicBezTo>
                  <a:cubicBezTo>
                    <a:pt x="79" y="120"/>
                    <a:pt x="84" y="118"/>
                    <a:pt x="84" y="115"/>
                  </a:cubicBezTo>
                  <a:cubicBezTo>
                    <a:pt x="84" y="114"/>
                    <a:pt x="83" y="114"/>
                    <a:pt x="83" y="113"/>
                  </a:cubicBezTo>
                  <a:cubicBezTo>
                    <a:pt x="86" y="112"/>
                    <a:pt x="89" y="111"/>
                    <a:pt x="93" y="111"/>
                  </a:cubicBezTo>
                  <a:cubicBezTo>
                    <a:pt x="115" y="111"/>
                    <a:pt x="148" y="115"/>
                    <a:pt x="148" y="115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27" y="0"/>
                    <a:pt x="93" y="0"/>
                  </a:cubicBezTo>
                  <a:close/>
                  <a:moveTo>
                    <a:pt x="70" y="111"/>
                  </a:moveTo>
                  <a:cubicBezTo>
                    <a:pt x="70" y="111"/>
                    <a:pt x="66" y="96"/>
                    <a:pt x="49" y="96"/>
                  </a:cubicBezTo>
                  <a:cubicBezTo>
                    <a:pt x="33" y="96"/>
                    <a:pt x="8" y="107"/>
                    <a:pt x="8" y="10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20" y="7"/>
                    <a:pt x="53" y="7"/>
                  </a:cubicBezTo>
                  <a:cubicBezTo>
                    <a:pt x="66" y="7"/>
                    <a:pt x="70" y="23"/>
                    <a:pt x="70" y="23"/>
                  </a:cubicBezTo>
                  <a:lnTo>
                    <a:pt x="70" y="111"/>
                  </a:lnTo>
                  <a:close/>
                  <a:moveTo>
                    <a:pt x="140" y="107"/>
                  </a:moveTo>
                  <a:cubicBezTo>
                    <a:pt x="140" y="107"/>
                    <a:pt x="115" y="96"/>
                    <a:pt x="98" y="96"/>
                  </a:cubicBezTo>
                  <a:cubicBezTo>
                    <a:pt x="82" y="96"/>
                    <a:pt x="78" y="111"/>
                    <a:pt x="78" y="111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82" y="7"/>
                    <a:pt x="94" y="7"/>
                  </a:cubicBezTo>
                  <a:cubicBezTo>
                    <a:pt x="127" y="7"/>
                    <a:pt x="140" y="19"/>
                    <a:pt x="140" y="19"/>
                  </a:cubicBezTo>
                  <a:lnTo>
                    <a:pt x="140" y="1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7"/>
            <p:cNvSpPr>
              <a:spLocks noEditPoints="1"/>
            </p:cNvSpPr>
            <p:nvPr/>
          </p:nvSpPr>
          <p:spPr bwMode="auto">
            <a:xfrm rot="4500000">
              <a:off x="2688910" y="3399457"/>
              <a:ext cx="883278" cy="892385"/>
            </a:xfrm>
            <a:custGeom>
              <a:avLst/>
              <a:gdLst>
                <a:gd name="T0" fmla="*/ 142 w 147"/>
                <a:gd name="T1" fmla="*/ 125 h 148"/>
                <a:gd name="T2" fmla="*/ 105 w 147"/>
                <a:gd name="T3" fmla="*/ 88 h 148"/>
                <a:gd name="T4" fmla="*/ 95 w 147"/>
                <a:gd name="T5" fmla="*/ 84 h 148"/>
                <a:gd name="T6" fmla="*/ 87 w 147"/>
                <a:gd name="T7" fmla="*/ 75 h 148"/>
                <a:gd name="T8" fmla="*/ 81 w 147"/>
                <a:gd name="T9" fmla="*/ 18 h 148"/>
                <a:gd name="T10" fmla="*/ 17 w 147"/>
                <a:gd name="T11" fmla="*/ 18 h 148"/>
                <a:gd name="T12" fmla="*/ 17 w 147"/>
                <a:gd name="T13" fmla="*/ 82 h 148"/>
                <a:gd name="T14" fmla="*/ 75 w 147"/>
                <a:gd name="T15" fmla="*/ 87 h 148"/>
                <a:gd name="T16" fmla="*/ 84 w 147"/>
                <a:gd name="T17" fmla="*/ 96 h 148"/>
                <a:gd name="T18" fmla="*/ 87 w 147"/>
                <a:gd name="T19" fmla="*/ 105 h 148"/>
                <a:gd name="T20" fmla="*/ 125 w 147"/>
                <a:gd name="T21" fmla="*/ 143 h 148"/>
                <a:gd name="T22" fmla="*/ 142 w 147"/>
                <a:gd name="T23" fmla="*/ 143 h 148"/>
                <a:gd name="T24" fmla="*/ 142 w 147"/>
                <a:gd name="T25" fmla="*/ 125 h 148"/>
                <a:gd name="T26" fmla="*/ 73 w 147"/>
                <a:gd name="T27" fmla="*/ 73 h 148"/>
                <a:gd name="T28" fmla="*/ 26 w 147"/>
                <a:gd name="T29" fmla="*/ 73 h 148"/>
                <a:gd name="T30" fmla="*/ 26 w 147"/>
                <a:gd name="T31" fmla="*/ 27 h 148"/>
                <a:gd name="T32" fmla="*/ 73 w 147"/>
                <a:gd name="T33" fmla="*/ 27 h 148"/>
                <a:gd name="T34" fmla="*/ 73 w 147"/>
                <a:gd name="T35" fmla="*/ 73 h 148"/>
                <a:gd name="T36" fmla="*/ 53 w 147"/>
                <a:gd name="T37" fmla="*/ 27 h 148"/>
                <a:gd name="T38" fmla="*/ 26 w 147"/>
                <a:gd name="T39" fmla="*/ 53 h 148"/>
                <a:gd name="T40" fmla="*/ 34 w 147"/>
                <a:gd name="T41" fmla="*/ 59 h 148"/>
                <a:gd name="T42" fmla="*/ 34 w 147"/>
                <a:gd name="T43" fmla="*/ 51 h 148"/>
                <a:gd name="T44" fmla="*/ 51 w 147"/>
                <a:gd name="T45" fmla="*/ 34 h 148"/>
                <a:gd name="T46" fmla="*/ 59 w 147"/>
                <a:gd name="T47" fmla="*/ 35 h 148"/>
                <a:gd name="T48" fmla="*/ 53 w 147"/>
                <a:gd name="T49" fmla="*/ 2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48">
                  <a:moveTo>
                    <a:pt x="142" y="125"/>
                  </a:moveTo>
                  <a:cubicBezTo>
                    <a:pt x="105" y="88"/>
                    <a:pt x="105" y="88"/>
                    <a:pt x="105" y="88"/>
                  </a:cubicBezTo>
                  <a:cubicBezTo>
                    <a:pt x="102" y="85"/>
                    <a:pt x="99" y="84"/>
                    <a:pt x="95" y="8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9" y="58"/>
                    <a:pt x="97" y="33"/>
                    <a:pt x="81" y="18"/>
                  </a:cubicBezTo>
                  <a:cubicBezTo>
                    <a:pt x="64" y="0"/>
                    <a:pt x="35" y="0"/>
                    <a:pt x="17" y="18"/>
                  </a:cubicBezTo>
                  <a:cubicBezTo>
                    <a:pt x="0" y="35"/>
                    <a:pt x="0" y="64"/>
                    <a:pt x="17" y="82"/>
                  </a:cubicBezTo>
                  <a:cubicBezTo>
                    <a:pt x="33" y="97"/>
                    <a:pt x="57" y="99"/>
                    <a:pt x="75" y="87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9"/>
                    <a:pt x="85" y="102"/>
                    <a:pt x="87" y="105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30" y="148"/>
                    <a:pt x="138" y="148"/>
                    <a:pt x="142" y="143"/>
                  </a:cubicBezTo>
                  <a:cubicBezTo>
                    <a:pt x="147" y="138"/>
                    <a:pt x="147" y="130"/>
                    <a:pt x="142" y="125"/>
                  </a:cubicBezTo>
                  <a:close/>
                  <a:moveTo>
                    <a:pt x="73" y="73"/>
                  </a:moveTo>
                  <a:cubicBezTo>
                    <a:pt x="60" y="86"/>
                    <a:pt x="39" y="86"/>
                    <a:pt x="26" y="73"/>
                  </a:cubicBezTo>
                  <a:cubicBezTo>
                    <a:pt x="13" y="60"/>
                    <a:pt x="13" y="39"/>
                    <a:pt x="26" y="27"/>
                  </a:cubicBezTo>
                  <a:cubicBezTo>
                    <a:pt x="39" y="14"/>
                    <a:pt x="60" y="14"/>
                    <a:pt x="73" y="27"/>
                  </a:cubicBezTo>
                  <a:cubicBezTo>
                    <a:pt x="86" y="39"/>
                    <a:pt x="86" y="60"/>
                    <a:pt x="73" y="73"/>
                  </a:cubicBezTo>
                  <a:close/>
                  <a:moveTo>
                    <a:pt x="53" y="27"/>
                  </a:moveTo>
                  <a:cubicBezTo>
                    <a:pt x="39" y="24"/>
                    <a:pt x="23" y="39"/>
                    <a:pt x="26" y="53"/>
                  </a:cubicBezTo>
                  <a:cubicBezTo>
                    <a:pt x="28" y="59"/>
                    <a:pt x="33" y="61"/>
                    <a:pt x="34" y="59"/>
                  </a:cubicBezTo>
                  <a:cubicBezTo>
                    <a:pt x="36" y="57"/>
                    <a:pt x="34" y="54"/>
                    <a:pt x="34" y="51"/>
                  </a:cubicBezTo>
                  <a:cubicBezTo>
                    <a:pt x="32" y="42"/>
                    <a:pt x="42" y="32"/>
                    <a:pt x="51" y="34"/>
                  </a:cubicBezTo>
                  <a:cubicBezTo>
                    <a:pt x="54" y="35"/>
                    <a:pt x="57" y="36"/>
                    <a:pt x="59" y="35"/>
                  </a:cubicBezTo>
                  <a:cubicBezTo>
                    <a:pt x="61" y="33"/>
                    <a:pt x="58" y="28"/>
                    <a:pt x="5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9482157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致谢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本论文是在老师的悉心指导下完成的。老师渊博的专业知识，严谨的治学态度，精益求精的工作作风，诲人不倦的高尚师德，严以律己、宽以待人的崇高风范，朴实无华、平易近人的人格魅力对我影响深远。</a:t>
            </a:r>
            <a:endParaRPr lang="en-US" altLang="zh-CN"/>
          </a:p>
          <a:p>
            <a:r>
              <a:rPr lang="zh-CN" altLang="en-US"/>
              <a:t>不仅使我树立了远大的学术目标、掌握了基本的研究方法，还使我明白了许多待人接物与人处事的道路。</a:t>
            </a:r>
          </a:p>
          <a:p>
            <a:r>
              <a:rPr lang="zh-CN" altLang="en-US"/>
              <a:t>本论文从选题到完成，每一步都是在老师的指导下完成了，倾注了老师大量的心血。</a:t>
            </a:r>
            <a:endParaRPr lang="en-US" altLang="zh-CN"/>
          </a:p>
          <a:p>
            <a:r>
              <a:rPr lang="zh-CN" altLang="en-US"/>
              <a:t>在此，谨向老师表示崇高的敬意和衷心的感谢</a:t>
            </a:r>
            <a:r>
              <a:rPr lang="en-US" altLang="zh-CN"/>
              <a:t>!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36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敬请各位老师批评指正！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altLang="zh-CN" sz="2400" spc="300" dirty="0"/>
              <a:t>Thanks for your </a:t>
            </a:r>
            <a:r>
              <a:rPr lang="en-US" altLang="zh-CN" sz="2400" spc="300" dirty="0" err="1"/>
              <a:t>whatching</a:t>
            </a:r>
            <a:r>
              <a:rPr lang="en-US" altLang="zh-CN" sz="2400" spc="300" dirty="0"/>
              <a:t>…</a:t>
            </a:r>
          </a:p>
          <a:p>
            <a:pPr lvl="0"/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答辩人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//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子</a:t>
            </a:r>
            <a:r>
              <a:rPr lang="zh-CN" altLang="en-US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沐创意素材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lvl="0"/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指导教师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//XXX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82122" y="4056534"/>
            <a:ext cx="847725" cy="146663"/>
            <a:chOff x="5682122" y="4056534"/>
            <a:chExt cx="847725" cy="146663"/>
          </a:xfrm>
        </p:grpSpPr>
        <p:sp>
          <p:nvSpPr>
            <p:cNvPr id="8" name="矩形 7"/>
            <p:cNvSpPr/>
            <p:nvPr/>
          </p:nvSpPr>
          <p:spPr>
            <a:xfrm>
              <a:off x="5739272" y="4107947"/>
              <a:ext cx="790575" cy="95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682122" y="4056534"/>
              <a:ext cx="790575" cy="952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18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占位符 2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  <a:r>
              <a:rPr lang="en-US" altLang="zh-CN" dirty="0"/>
              <a:t>/</a:t>
            </a:r>
            <a:r>
              <a:rPr lang="zh-CN" altLang="en-US" dirty="0"/>
              <a:t>目的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Background &amp; Purpose Of Topic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5935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图片占位符 246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" b="179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64" b="1664"/>
          <a:stretch>
            <a:fillRect/>
          </a:stretch>
        </p:blipFill>
        <p:spPr/>
      </p:pic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Background &amp; Purpose Of Topic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选题背景</a:t>
            </a:r>
            <a:r>
              <a:rPr lang="en-US" altLang="zh-CN"/>
              <a:t>/</a:t>
            </a:r>
            <a:r>
              <a:rPr lang="zh-CN" altLang="en-US"/>
              <a:t>目的</a:t>
            </a:r>
            <a:endParaRPr lang="zh-CN" altLang="en-US" dirty="0"/>
          </a:p>
        </p:txBody>
      </p:sp>
      <p:pic>
        <p:nvPicPr>
          <p:cNvPr id="16" name="图片占位符 15" descr="图片包含 墙壁, 室内, 小, 事情&#10;&#10;已生成极高可信度的说明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8" b="4038"/>
          <a:stretch>
            <a:fillRect/>
          </a:stretch>
        </p:blipFill>
        <p:spPr/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1265322" y="1096963"/>
            <a:ext cx="559966" cy="1897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733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endParaRPr lang="zh-CN" altLang="zh-CN" sz="11733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4239" y="4524902"/>
            <a:ext cx="3375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论文的选题背景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69044" y="5218093"/>
            <a:ext cx="2785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4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accent4"/>
                </a:solidFill>
              </a:rPr>
              <a:t>amet</a:t>
            </a:r>
            <a:r>
              <a:rPr lang="en-US" altLang="zh-CN" sz="1400" dirty="0">
                <a:solidFill>
                  <a:schemeClr val="accent4"/>
                </a:solidFill>
              </a:rPr>
              <a:t>, </a:t>
            </a:r>
            <a:r>
              <a:rPr lang="en-US" altLang="zh-CN" sz="1400" dirty="0" err="1">
                <a:solidFill>
                  <a:schemeClr val="accent4"/>
                </a:solidFill>
              </a:rPr>
              <a:t>consectetuer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adipiscing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elit</a:t>
            </a:r>
            <a:r>
              <a:rPr lang="en-US" altLang="zh-CN" sz="1400" dirty="0">
                <a:solidFill>
                  <a:schemeClr val="accent4"/>
                </a:solidFill>
              </a:rPr>
              <a:t>. Maecenas </a:t>
            </a:r>
            <a:r>
              <a:rPr lang="en-US" altLang="zh-CN" sz="1400" dirty="0" err="1">
                <a:solidFill>
                  <a:schemeClr val="accent4"/>
                </a:solidFill>
              </a:rPr>
              <a:t>porttitor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congue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massa</a:t>
            </a:r>
            <a:r>
              <a:rPr lang="en-US" altLang="zh-CN" sz="1400" dirty="0">
                <a:solidFill>
                  <a:schemeClr val="accent4"/>
                </a:solidFill>
              </a:rPr>
              <a:t>.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08487" y="4524902"/>
            <a:ext cx="3375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论文的选题背景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703292" y="5218093"/>
            <a:ext cx="2785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940613" y="4524902"/>
            <a:ext cx="3375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论文的选题背景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235418" y="5218093"/>
            <a:ext cx="2785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4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accent4"/>
                </a:solidFill>
              </a:rPr>
              <a:t>amet</a:t>
            </a:r>
            <a:r>
              <a:rPr lang="en-US" altLang="zh-CN" sz="1400" dirty="0">
                <a:solidFill>
                  <a:schemeClr val="accent4"/>
                </a:solidFill>
              </a:rPr>
              <a:t>, </a:t>
            </a:r>
            <a:r>
              <a:rPr lang="en-US" altLang="zh-CN" sz="1400" dirty="0" err="1">
                <a:solidFill>
                  <a:schemeClr val="accent4"/>
                </a:solidFill>
              </a:rPr>
              <a:t>consectetuer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adipiscing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elit</a:t>
            </a:r>
            <a:r>
              <a:rPr lang="en-US" altLang="zh-CN" sz="1400" dirty="0">
                <a:solidFill>
                  <a:schemeClr val="accent4"/>
                </a:solidFill>
              </a:rPr>
              <a:t>. Maecenas </a:t>
            </a:r>
            <a:r>
              <a:rPr lang="en-US" altLang="zh-CN" sz="1400" dirty="0" err="1">
                <a:solidFill>
                  <a:schemeClr val="accent4"/>
                </a:solidFill>
              </a:rPr>
              <a:t>porttitor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congue</a:t>
            </a:r>
            <a:r>
              <a:rPr lang="en-US" altLang="zh-CN" sz="1400" dirty="0">
                <a:solidFill>
                  <a:schemeClr val="accent4"/>
                </a:solidFill>
              </a:rPr>
              <a:t> </a:t>
            </a:r>
            <a:r>
              <a:rPr lang="en-US" altLang="zh-CN" sz="1400" dirty="0" err="1">
                <a:solidFill>
                  <a:schemeClr val="accent4"/>
                </a:solidFill>
              </a:rPr>
              <a:t>massa</a:t>
            </a:r>
            <a:r>
              <a:rPr lang="en-US" altLang="zh-CN" sz="1400" dirty="0">
                <a:solidFill>
                  <a:schemeClr val="accent4"/>
                </a:solidFill>
              </a:rPr>
              <a:t>. 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137889" y="3616522"/>
            <a:ext cx="847724" cy="850282"/>
            <a:chOff x="-1707799" y="2795100"/>
            <a:chExt cx="2132225" cy="2138660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35" name="椭圆 34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椭圆 35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33" name="弧形 32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弧形 33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672138" y="3616522"/>
            <a:ext cx="847724" cy="850282"/>
            <a:chOff x="-1707799" y="2795100"/>
            <a:chExt cx="2132225" cy="2138660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42" name="椭圆 41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bg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椭圆 42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40" name="弧形 39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弧形 40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9204263" y="3616522"/>
            <a:ext cx="847724" cy="850282"/>
            <a:chOff x="-1707799" y="2795100"/>
            <a:chExt cx="2132225" cy="2138660"/>
          </a:xfrm>
        </p:grpSpPr>
        <p:grpSp>
          <p:nvGrpSpPr>
            <p:cNvPr id="45" name="组合 44"/>
            <p:cNvGrpSpPr/>
            <p:nvPr userDrawn="1"/>
          </p:nvGrpSpPr>
          <p:grpSpPr>
            <a:xfrm>
              <a:off x="-1707799" y="2795100"/>
              <a:ext cx="2132225" cy="2138660"/>
              <a:chOff x="1098564" y="2426379"/>
              <a:chExt cx="2132225" cy="2138660"/>
            </a:xfrm>
          </p:grpSpPr>
          <p:sp>
            <p:nvSpPr>
              <p:cNvPr id="49" name="椭圆 48"/>
              <p:cNvSpPr/>
              <p:nvPr/>
            </p:nvSpPr>
            <p:spPr>
              <a:xfrm rot="5400000">
                <a:off x="1098564" y="2487009"/>
                <a:ext cx="2078030" cy="2078029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椭圆 49"/>
              <p:cNvSpPr/>
              <p:nvPr/>
            </p:nvSpPr>
            <p:spPr>
              <a:xfrm rot="5400000">
                <a:off x="1152760" y="2426379"/>
                <a:ext cx="2078030" cy="2078029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5400000">
              <a:off x="-1481243" y="2967460"/>
              <a:ext cx="1733311" cy="1733309"/>
              <a:chOff x="5505450" y="2838450"/>
              <a:chExt cx="1181100" cy="1181100"/>
            </a:xfrm>
          </p:grpSpPr>
          <p:sp>
            <p:nvSpPr>
              <p:cNvPr id="47" name="弧形 46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2681131"/>
                  <a:gd name="adj2" fmla="val 14532951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弧形 47"/>
              <p:cNvSpPr/>
              <p:nvPr/>
            </p:nvSpPr>
            <p:spPr>
              <a:xfrm>
                <a:off x="5505450" y="2838450"/>
                <a:ext cx="1181100" cy="1181100"/>
              </a:xfrm>
              <a:prstGeom prst="arc">
                <a:avLst>
                  <a:gd name="adj1" fmla="val 11871613"/>
                  <a:gd name="adj2" fmla="val 12276037"/>
                </a:avLst>
              </a:prstGeom>
              <a:noFill/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2" name="그룹 43"/>
          <p:cNvGrpSpPr/>
          <p:nvPr/>
        </p:nvGrpSpPr>
        <p:grpSpPr>
          <a:xfrm>
            <a:off x="5875801" y="3796378"/>
            <a:ext cx="440398" cy="490570"/>
            <a:chOff x="4263631" y="4667231"/>
            <a:chExt cx="627063" cy="698500"/>
          </a:xfrm>
        </p:grpSpPr>
        <p:sp>
          <p:nvSpPr>
            <p:cNvPr id="213" name="Freeform 34"/>
            <p:cNvSpPr>
              <a:spLocks noEditPoints="1"/>
            </p:cNvSpPr>
            <p:nvPr/>
          </p:nvSpPr>
          <p:spPr bwMode="auto">
            <a:xfrm>
              <a:off x="4416031" y="4667231"/>
              <a:ext cx="320675" cy="698500"/>
            </a:xfrm>
            <a:custGeom>
              <a:avLst/>
              <a:gdLst>
                <a:gd name="T0" fmla="*/ 272 w 606"/>
                <a:gd name="T1" fmla="*/ 1318 h 1321"/>
                <a:gd name="T2" fmla="*/ 213 w 606"/>
                <a:gd name="T3" fmla="*/ 1292 h 1321"/>
                <a:gd name="T4" fmla="*/ 158 w 606"/>
                <a:gd name="T5" fmla="*/ 1242 h 1321"/>
                <a:gd name="T6" fmla="*/ 110 w 606"/>
                <a:gd name="T7" fmla="*/ 1172 h 1321"/>
                <a:gd name="T8" fmla="*/ 69 w 606"/>
                <a:gd name="T9" fmla="*/ 1083 h 1321"/>
                <a:gd name="T10" fmla="*/ 37 w 606"/>
                <a:gd name="T11" fmla="*/ 978 h 1321"/>
                <a:gd name="T12" fmla="*/ 15 w 606"/>
                <a:gd name="T13" fmla="*/ 858 h 1321"/>
                <a:gd name="T14" fmla="*/ 3 w 606"/>
                <a:gd name="T15" fmla="*/ 729 h 1321"/>
                <a:gd name="T16" fmla="*/ 2 w 606"/>
                <a:gd name="T17" fmla="*/ 626 h 1321"/>
                <a:gd name="T18" fmla="*/ 10 w 606"/>
                <a:gd name="T19" fmla="*/ 494 h 1321"/>
                <a:gd name="T20" fmla="*/ 30 w 606"/>
                <a:gd name="T21" fmla="*/ 371 h 1321"/>
                <a:gd name="T22" fmla="*/ 60 w 606"/>
                <a:gd name="T23" fmla="*/ 262 h 1321"/>
                <a:gd name="T24" fmla="*/ 99 w 606"/>
                <a:gd name="T25" fmla="*/ 170 h 1321"/>
                <a:gd name="T26" fmla="*/ 145 w 606"/>
                <a:gd name="T27" fmla="*/ 94 h 1321"/>
                <a:gd name="T28" fmla="*/ 199 w 606"/>
                <a:gd name="T29" fmla="*/ 39 h 1321"/>
                <a:gd name="T30" fmla="*/ 257 w 606"/>
                <a:gd name="T31" fmla="*/ 7 h 1321"/>
                <a:gd name="T32" fmla="*/ 303 w 606"/>
                <a:gd name="T33" fmla="*/ 0 h 1321"/>
                <a:gd name="T34" fmla="*/ 365 w 606"/>
                <a:gd name="T35" fmla="*/ 13 h 1321"/>
                <a:gd name="T36" fmla="*/ 422 w 606"/>
                <a:gd name="T37" fmla="*/ 51 h 1321"/>
                <a:gd name="T38" fmla="*/ 474 w 606"/>
                <a:gd name="T39" fmla="*/ 111 h 1321"/>
                <a:gd name="T40" fmla="*/ 518 w 606"/>
                <a:gd name="T41" fmla="*/ 191 h 1321"/>
                <a:gd name="T42" fmla="*/ 555 w 606"/>
                <a:gd name="T43" fmla="*/ 288 h 1321"/>
                <a:gd name="T44" fmla="*/ 583 w 606"/>
                <a:gd name="T45" fmla="*/ 401 h 1321"/>
                <a:gd name="T46" fmla="*/ 600 w 606"/>
                <a:gd name="T47" fmla="*/ 526 h 1321"/>
                <a:gd name="T48" fmla="*/ 606 w 606"/>
                <a:gd name="T49" fmla="*/ 660 h 1321"/>
                <a:gd name="T50" fmla="*/ 602 w 606"/>
                <a:gd name="T51" fmla="*/ 762 h 1321"/>
                <a:gd name="T52" fmla="*/ 588 w 606"/>
                <a:gd name="T53" fmla="*/ 889 h 1321"/>
                <a:gd name="T54" fmla="*/ 563 w 606"/>
                <a:gd name="T55" fmla="*/ 1006 h 1321"/>
                <a:gd name="T56" fmla="*/ 529 w 606"/>
                <a:gd name="T57" fmla="*/ 1106 h 1321"/>
                <a:gd name="T58" fmla="*/ 486 w 606"/>
                <a:gd name="T59" fmla="*/ 1192 h 1321"/>
                <a:gd name="T60" fmla="*/ 436 w 606"/>
                <a:gd name="T61" fmla="*/ 1257 h 1321"/>
                <a:gd name="T62" fmla="*/ 380 w 606"/>
                <a:gd name="T63" fmla="*/ 1300 h 1321"/>
                <a:gd name="T64" fmla="*/ 320 w 606"/>
                <a:gd name="T65" fmla="*/ 1320 h 1321"/>
                <a:gd name="T66" fmla="*/ 303 w 606"/>
                <a:gd name="T67" fmla="*/ 50 h 1321"/>
                <a:gd name="T68" fmla="*/ 253 w 606"/>
                <a:gd name="T69" fmla="*/ 63 h 1321"/>
                <a:gd name="T70" fmla="*/ 206 w 606"/>
                <a:gd name="T71" fmla="*/ 98 h 1321"/>
                <a:gd name="T72" fmla="*/ 163 w 606"/>
                <a:gd name="T73" fmla="*/ 155 h 1321"/>
                <a:gd name="T74" fmla="*/ 126 w 606"/>
                <a:gd name="T75" fmla="*/ 230 h 1321"/>
                <a:gd name="T76" fmla="*/ 82 w 606"/>
                <a:gd name="T77" fmla="*/ 371 h 1321"/>
                <a:gd name="T78" fmla="*/ 51 w 606"/>
                <a:gd name="T79" fmla="*/ 599 h 1321"/>
                <a:gd name="T80" fmla="*/ 56 w 606"/>
                <a:gd name="T81" fmla="*/ 781 h 1321"/>
                <a:gd name="T82" fmla="*/ 94 w 606"/>
                <a:gd name="T83" fmla="*/ 1000 h 1321"/>
                <a:gd name="T84" fmla="*/ 135 w 606"/>
                <a:gd name="T85" fmla="*/ 1110 h 1321"/>
                <a:gd name="T86" fmla="*/ 174 w 606"/>
                <a:gd name="T87" fmla="*/ 1181 h 1321"/>
                <a:gd name="T88" fmla="*/ 218 w 606"/>
                <a:gd name="T89" fmla="*/ 1234 h 1321"/>
                <a:gd name="T90" fmla="*/ 265 w 606"/>
                <a:gd name="T91" fmla="*/ 1264 h 1321"/>
                <a:gd name="T92" fmla="*/ 303 w 606"/>
                <a:gd name="T93" fmla="*/ 1272 h 1321"/>
                <a:gd name="T94" fmla="*/ 354 w 606"/>
                <a:gd name="T95" fmla="*/ 1258 h 1321"/>
                <a:gd name="T96" fmla="*/ 400 w 606"/>
                <a:gd name="T97" fmla="*/ 1223 h 1321"/>
                <a:gd name="T98" fmla="*/ 443 w 606"/>
                <a:gd name="T99" fmla="*/ 1165 h 1321"/>
                <a:gd name="T100" fmla="*/ 481 w 606"/>
                <a:gd name="T101" fmla="*/ 1090 h 1321"/>
                <a:gd name="T102" fmla="*/ 525 w 606"/>
                <a:gd name="T103" fmla="*/ 949 h 1321"/>
                <a:gd name="T104" fmla="*/ 555 w 606"/>
                <a:gd name="T105" fmla="*/ 722 h 1321"/>
                <a:gd name="T106" fmla="*/ 551 w 606"/>
                <a:gd name="T107" fmla="*/ 539 h 1321"/>
                <a:gd name="T108" fmla="*/ 512 w 606"/>
                <a:gd name="T109" fmla="*/ 322 h 1321"/>
                <a:gd name="T110" fmla="*/ 473 w 606"/>
                <a:gd name="T111" fmla="*/ 210 h 1321"/>
                <a:gd name="T112" fmla="*/ 434 w 606"/>
                <a:gd name="T113" fmla="*/ 140 h 1321"/>
                <a:gd name="T114" fmla="*/ 390 w 606"/>
                <a:gd name="T115" fmla="*/ 88 h 1321"/>
                <a:gd name="T116" fmla="*/ 341 w 606"/>
                <a:gd name="T117" fmla="*/ 57 h 1321"/>
                <a:gd name="T118" fmla="*/ 303 w 606"/>
                <a:gd name="T119" fmla="*/ 5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6" h="1321">
                  <a:moveTo>
                    <a:pt x="303" y="1321"/>
                  </a:moveTo>
                  <a:lnTo>
                    <a:pt x="303" y="1321"/>
                  </a:lnTo>
                  <a:lnTo>
                    <a:pt x="288" y="1320"/>
                  </a:lnTo>
                  <a:lnTo>
                    <a:pt x="272" y="1318"/>
                  </a:lnTo>
                  <a:lnTo>
                    <a:pt x="257" y="1313"/>
                  </a:lnTo>
                  <a:lnTo>
                    <a:pt x="241" y="1308"/>
                  </a:lnTo>
                  <a:lnTo>
                    <a:pt x="227" y="1300"/>
                  </a:lnTo>
                  <a:lnTo>
                    <a:pt x="213" y="1292"/>
                  </a:lnTo>
                  <a:lnTo>
                    <a:pt x="199" y="1281"/>
                  </a:lnTo>
                  <a:lnTo>
                    <a:pt x="184" y="1270"/>
                  </a:lnTo>
                  <a:lnTo>
                    <a:pt x="171" y="1257"/>
                  </a:lnTo>
                  <a:lnTo>
                    <a:pt x="158" y="1242"/>
                  </a:lnTo>
                  <a:lnTo>
                    <a:pt x="145" y="1226"/>
                  </a:lnTo>
                  <a:lnTo>
                    <a:pt x="133" y="1210"/>
                  </a:lnTo>
                  <a:lnTo>
                    <a:pt x="122" y="1192"/>
                  </a:lnTo>
                  <a:lnTo>
                    <a:pt x="110" y="1172"/>
                  </a:lnTo>
                  <a:lnTo>
                    <a:pt x="99" y="1152"/>
                  </a:lnTo>
                  <a:lnTo>
                    <a:pt x="88" y="1129"/>
                  </a:lnTo>
                  <a:lnTo>
                    <a:pt x="79" y="1106"/>
                  </a:lnTo>
                  <a:lnTo>
                    <a:pt x="69" y="1083"/>
                  </a:lnTo>
                  <a:lnTo>
                    <a:pt x="60" y="1058"/>
                  </a:lnTo>
                  <a:lnTo>
                    <a:pt x="51" y="1032"/>
                  </a:lnTo>
                  <a:lnTo>
                    <a:pt x="44" y="1006"/>
                  </a:lnTo>
                  <a:lnTo>
                    <a:pt x="37" y="978"/>
                  </a:lnTo>
                  <a:lnTo>
                    <a:pt x="30" y="950"/>
                  </a:lnTo>
                  <a:lnTo>
                    <a:pt x="24" y="920"/>
                  </a:lnTo>
                  <a:lnTo>
                    <a:pt x="19" y="889"/>
                  </a:lnTo>
                  <a:lnTo>
                    <a:pt x="15" y="858"/>
                  </a:lnTo>
                  <a:lnTo>
                    <a:pt x="10" y="827"/>
                  </a:lnTo>
                  <a:lnTo>
                    <a:pt x="6" y="795"/>
                  </a:lnTo>
                  <a:lnTo>
                    <a:pt x="4" y="762"/>
                  </a:lnTo>
                  <a:lnTo>
                    <a:pt x="3" y="729"/>
                  </a:lnTo>
                  <a:lnTo>
                    <a:pt x="2" y="694"/>
                  </a:lnTo>
                  <a:lnTo>
                    <a:pt x="0" y="660"/>
                  </a:lnTo>
                  <a:lnTo>
                    <a:pt x="0" y="660"/>
                  </a:lnTo>
                  <a:lnTo>
                    <a:pt x="2" y="626"/>
                  </a:lnTo>
                  <a:lnTo>
                    <a:pt x="3" y="592"/>
                  </a:lnTo>
                  <a:lnTo>
                    <a:pt x="4" y="558"/>
                  </a:lnTo>
                  <a:lnTo>
                    <a:pt x="6" y="526"/>
                  </a:lnTo>
                  <a:lnTo>
                    <a:pt x="10" y="494"/>
                  </a:lnTo>
                  <a:lnTo>
                    <a:pt x="15" y="462"/>
                  </a:lnTo>
                  <a:lnTo>
                    <a:pt x="19" y="431"/>
                  </a:lnTo>
                  <a:lnTo>
                    <a:pt x="24" y="401"/>
                  </a:lnTo>
                  <a:lnTo>
                    <a:pt x="30" y="371"/>
                  </a:lnTo>
                  <a:lnTo>
                    <a:pt x="37" y="343"/>
                  </a:lnTo>
                  <a:lnTo>
                    <a:pt x="44" y="316"/>
                  </a:lnTo>
                  <a:lnTo>
                    <a:pt x="51" y="288"/>
                  </a:lnTo>
                  <a:lnTo>
                    <a:pt x="60" y="262"/>
                  </a:lnTo>
                  <a:lnTo>
                    <a:pt x="69" y="237"/>
                  </a:lnTo>
                  <a:lnTo>
                    <a:pt x="79" y="214"/>
                  </a:lnTo>
                  <a:lnTo>
                    <a:pt x="88" y="191"/>
                  </a:lnTo>
                  <a:lnTo>
                    <a:pt x="99" y="170"/>
                  </a:lnTo>
                  <a:lnTo>
                    <a:pt x="110" y="148"/>
                  </a:lnTo>
                  <a:lnTo>
                    <a:pt x="122" y="129"/>
                  </a:lnTo>
                  <a:lnTo>
                    <a:pt x="133" y="111"/>
                  </a:lnTo>
                  <a:lnTo>
                    <a:pt x="145" y="94"/>
                  </a:lnTo>
                  <a:lnTo>
                    <a:pt x="158" y="78"/>
                  </a:lnTo>
                  <a:lnTo>
                    <a:pt x="171" y="64"/>
                  </a:lnTo>
                  <a:lnTo>
                    <a:pt x="184" y="51"/>
                  </a:lnTo>
                  <a:lnTo>
                    <a:pt x="199" y="39"/>
                  </a:lnTo>
                  <a:lnTo>
                    <a:pt x="213" y="28"/>
                  </a:lnTo>
                  <a:lnTo>
                    <a:pt x="227" y="20"/>
                  </a:lnTo>
                  <a:lnTo>
                    <a:pt x="241" y="13"/>
                  </a:lnTo>
                  <a:lnTo>
                    <a:pt x="257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320" y="1"/>
                  </a:lnTo>
                  <a:lnTo>
                    <a:pt x="335" y="3"/>
                  </a:lnTo>
                  <a:lnTo>
                    <a:pt x="351" y="7"/>
                  </a:lnTo>
                  <a:lnTo>
                    <a:pt x="365" y="13"/>
                  </a:lnTo>
                  <a:lnTo>
                    <a:pt x="380" y="20"/>
                  </a:lnTo>
                  <a:lnTo>
                    <a:pt x="395" y="28"/>
                  </a:lnTo>
                  <a:lnTo>
                    <a:pt x="409" y="39"/>
                  </a:lnTo>
                  <a:lnTo>
                    <a:pt x="422" y="51"/>
                  </a:lnTo>
                  <a:lnTo>
                    <a:pt x="436" y="64"/>
                  </a:lnTo>
                  <a:lnTo>
                    <a:pt x="449" y="78"/>
                  </a:lnTo>
                  <a:lnTo>
                    <a:pt x="461" y="94"/>
                  </a:lnTo>
                  <a:lnTo>
                    <a:pt x="474" y="111"/>
                  </a:lnTo>
                  <a:lnTo>
                    <a:pt x="486" y="129"/>
                  </a:lnTo>
                  <a:lnTo>
                    <a:pt x="497" y="148"/>
                  </a:lnTo>
                  <a:lnTo>
                    <a:pt x="509" y="170"/>
                  </a:lnTo>
                  <a:lnTo>
                    <a:pt x="518" y="191"/>
                  </a:lnTo>
                  <a:lnTo>
                    <a:pt x="529" y="214"/>
                  </a:lnTo>
                  <a:lnTo>
                    <a:pt x="538" y="237"/>
                  </a:lnTo>
                  <a:lnTo>
                    <a:pt x="546" y="262"/>
                  </a:lnTo>
                  <a:lnTo>
                    <a:pt x="555" y="288"/>
                  </a:lnTo>
                  <a:lnTo>
                    <a:pt x="563" y="316"/>
                  </a:lnTo>
                  <a:lnTo>
                    <a:pt x="570" y="343"/>
                  </a:lnTo>
                  <a:lnTo>
                    <a:pt x="577" y="371"/>
                  </a:lnTo>
                  <a:lnTo>
                    <a:pt x="583" y="401"/>
                  </a:lnTo>
                  <a:lnTo>
                    <a:pt x="588" y="431"/>
                  </a:lnTo>
                  <a:lnTo>
                    <a:pt x="593" y="462"/>
                  </a:lnTo>
                  <a:lnTo>
                    <a:pt x="596" y="494"/>
                  </a:lnTo>
                  <a:lnTo>
                    <a:pt x="600" y="526"/>
                  </a:lnTo>
                  <a:lnTo>
                    <a:pt x="602" y="558"/>
                  </a:lnTo>
                  <a:lnTo>
                    <a:pt x="605" y="592"/>
                  </a:lnTo>
                  <a:lnTo>
                    <a:pt x="606" y="626"/>
                  </a:lnTo>
                  <a:lnTo>
                    <a:pt x="606" y="660"/>
                  </a:lnTo>
                  <a:lnTo>
                    <a:pt x="606" y="660"/>
                  </a:lnTo>
                  <a:lnTo>
                    <a:pt x="606" y="694"/>
                  </a:lnTo>
                  <a:lnTo>
                    <a:pt x="605" y="729"/>
                  </a:lnTo>
                  <a:lnTo>
                    <a:pt x="602" y="762"/>
                  </a:lnTo>
                  <a:lnTo>
                    <a:pt x="600" y="795"/>
                  </a:lnTo>
                  <a:lnTo>
                    <a:pt x="596" y="827"/>
                  </a:lnTo>
                  <a:lnTo>
                    <a:pt x="593" y="858"/>
                  </a:lnTo>
                  <a:lnTo>
                    <a:pt x="588" y="889"/>
                  </a:lnTo>
                  <a:lnTo>
                    <a:pt x="583" y="920"/>
                  </a:lnTo>
                  <a:lnTo>
                    <a:pt x="577" y="950"/>
                  </a:lnTo>
                  <a:lnTo>
                    <a:pt x="570" y="978"/>
                  </a:lnTo>
                  <a:lnTo>
                    <a:pt x="563" y="1006"/>
                  </a:lnTo>
                  <a:lnTo>
                    <a:pt x="555" y="1032"/>
                  </a:lnTo>
                  <a:lnTo>
                    <a:pt x="546" y="1058"/>
                  </a:lnTo>
                  <a:lnTo>
                    <a:pt x="538" y="1083"/>
                  </a:lnTo>
                  <a:lnTo>
                    <a:pt x="529" y="1106"/>
                  </a:lnTo>
                  <a:lnTo>
                    <a:pt x="518" y="1129"/>
                  </a:lnTo>
                  <a:lnTo>
                    <a:pt x="509" y="1152"/>
                  </a:lnTo>
                  <a:lnTo>
                    <a:pt x="497" y="1172"/>
                  </a:lnTo>
                  <a:lnTo>
                    <a:pt x="486" y="1192"/>
                  </a:lnTo>
                  <a:lnTo>
                    <a:pt x="474" y="1210"/>
                  </a:lnTo>
                  <a:lnTo>
                    <a:pt x="461" y="1226"/>
                  </a:lnTo>
                  <a:lnTo>
                    <a:pt x="449" y="1242"/>
                  </a:lnTo>
                  <a:lnTo>
                    <a:pt x="436" y="1257"/>
                  </a:lnTo>
                  <a:lnTo>
                    <a:pt x="422" y="1270"/>
                  </a:lnTo>
                  <a:lnTo>
                    <a:pt x="409" y="1281"/>
                  </a:lnTo>
                  <a:lnTo>
                    <a:pt x="395" y="1292"/>
                  </a:lnTo>
                  <a:lnTo>
                    <a:pt x="380" y="1300"/>
                  </a:lnTo>
                  <a:lnTo>
                    <a:pt x="365" y="1308"/>
                  </a:lnTo>
                  <a:lnTo>
                    <a:pt x="351" y="1313"/>
                  </a:lnTo>
                  <a:lnTo>
                    <a:pt x="335" y="1318"/>
                  </a:lnTo>
                  <a:lnTo>
                    <a:pt x="320" y="1320"/>
                  </a:lnTo>
                  <a:lnTo>
                    <a:pt x="303" y="1321"/>
                  </a:lnTo>
                  <a:lnTo>
                    <a:pt x="303" y="1321"/>
                  </a:lnTo>
                  <a:close/>
                  <a:moveTo>
                    <a:pt x="303" y="50"/>
                  </a:moveTo>
                  <a:lnTo>
                    <a:pt x="303" y="50"/>
                  </a:lnTo>
                  <a:lnTo>
                    <a:pt x="291" y="51"/>
                  </a:lnTo>
                  <a:lnTo>
                    <a:pt x="278" y="53"/>
                  </a:lnTo>
                  <a:lnTo>
                    <a:pt x="265" y="57"/>
                  </a:lnTo>
                  <a:lnTo>
                    <a:pt x="253" y="63"/>
                  </a:lnTo>
                  <a:lnTo>
                    <a:pt x="241" y="69"/>
                  </a:lnTo>
                  <a:lnTo>
                    <a:pt x="230" y="77"/>
                  </a:lnTo>
                  <a:lnTo>
                    <a:pt x="218" y="88"/>
                  </a:lnTo>
                  <a:lnTo>
                    <a:pt x="206" y="98"/>
                  </a:lnTo>
                  <a:lnTo>
                    <a:pt x="195" y="110"/>
                  </a:lnTo>
                  <a:lnTo>
                    <a:pt x="184" y="124"/>
                  </a:lnTo>
                  <a:lnTo>
                    <a:pt x="174" y="140"/>
                  </a:lnTo>
                  <a:lnTo>
                    <a:pt x="163" y="155"/>
                  </a:lnTo>
                  <a:lnTo>
                    <a:pt x="154" y="173"/>
                  </a:lnTo>
                  <a:lnTo>
                    <a:pt x="144" y="191"/>
                  </a:lnTo>
                  <a:lnTo>
                    <a:pt x="135" y="210"/>
                  </a:lnTo>
                  <a:lnTo>
                    <a:pt x="126" y="230"/>
                  </a:lnTo>
                  <a:lnTo>
                    <a:pt x="117" y="252"/>
                  </a:lnTo>
                  <a:lnTo>
                    <a:pt x="110" y="274"/>
                  </a:lnTo>
                  <a:lnTo>
                    <a:pt x="94" y="322"/>
                  </a:lnTo>
                  <a:lnTo>
                    <a:pt x="82" y="371"/>
                  </a:lnTo>
                  <a:lnTo>
                    <a:pt x="70" y="425"/>
                  </a:lnTo>
                  <a:lnTo>
                    <a:pt x="62" y="481"/>
                  </a:lnTo>
                  <a:lnTo>
                    <a:pt x="56" y="539"/>
                  </a:lnTo>
                  <a:lnTo>
                    <a:pt x="51" y="599"/>
                  </a:lnTo>
                  <a:lnTo>
                    <a:pt x="50" y="660"/>
                  </a:lnTo>
                  <a:lnTo>
                    <a:pt x="50" y="660"/>
                  </a:lnTo>
                  <a:lnTo>
                    <a:pt x="51" y="722"/>
                  </a:lnTo>
                  <a:lnTo>
                    <a:pt x="56" y="781"/>
                  </a:lnTo>
                  <a:lnTo>
                    <a:pt x="62" y="839"/>
                  </a:lnTo>
                  <a:lnTo>
                    <a:pt x="70" y="895"/>
                  </a:lnTo>
                  <a:lnTo>
                    <a:pt x="82" y="949"/>
                  </a:lnTo>
                  <a:lnTo>
                    <a:pt x="94" y="1000"/>
                  </a:lnTo>
                  <a:lnTo>
                    <a:pt x="110" y="1046"/>
                  </a:lnTo>
                  <a:lnTo>
                    <a:pt x="117" y="1068"/>
                  </a:lnTo>
                  <a:lnTo>
                    <a:pt x="126" y="1090"/>
                  </a:lnTo>
                  <a:lnTo>
                    <a:pt x="135" y="1110"/>
                  </a:lnTo>
                  <a:lnTo>
                    <a:pt x="144" y="1130"/>
                  </a:lnTo>
                  <a:lnTo>
                    <a:pt x="154" y="1148"/>
                  </a:lnTo>
                  <a:lnTo>
                    <a:pt x="163" y="1165"/>
                  </a:lnTo>
                  <a:lnTo>
                    <a:pt x="174" y="1181"/>
                  </a:lnTo>
                  <a:lnTo>
                    <a:pt x="184" y="1197"/>
                  </a:lnTo>
                  <a:lnTo>
                    <a:pt x="195" y="1210"/>
                  </a:lnTo>
                  <a:lnTo>
                    <a:pt x="206" y="1223"/>
                  </a:lnTo>
                  <a:lnTo>
                    <a:pt x="218" y="1234"/>
                  </a:lnTo>
                  <a:lnTo>
                    <a:pt x="230" y="1243"/>
                  </a:lnTo>
                  <a:lnTo>
                    <a:pt x="241" y="1251"/>
                  </a:lnTo>
                  <a:lnTo>
                    <a:pt x="253" y="1258"/>
                  </a:lnTo>
                  <a:lnTo>
                    <a:pt x="265" y="1264"/>
                  </a:lnTo>
                  <a:lnTo>
                    <a:pt x="278" y="1268"/>
                  </a:lnTo>
                  <a:lnTo>
                    <a:pt x="291" y="1270"/>
                  </a:lnTo>
                  <a:lnTo>
                    <a:pt x="303" y="1272"/>
                  </a:lnTo>
                  <a:lnTo>
                    <a:pt x="303" y="1272"/>
                  </a:lnTo>
                  <a:lnTo>
                    <a:pt x="316" y="1270"/>
                  </a:lnTo>
                  <a:lnTo>
                    <a:pt x="329" y="1268"/>
                  </a:lnTo>
                  <a:lnTo>
                    <a:pt x="341" y="1264"/>
                  </a:lnTo>
                  <a:lnTo>
                    <a:pt x="354" y="1258"/>
                  </a:lnTo>
                  <a:lnTo>
                    <a:pt x="366" y="1251"/>
                  </a:lnTo>
                  <a:lnTo>
                    <a:pt x="378" y="1243"/>
                  </a:lnTo>
                  <a:lnTo>
                    <a:pt x="390" y="1234"/>
                  </a:lnTo>
                  <a:lnTo>
                    <a:pt x="400" y="1223"/>
                  </a:lnTo>
                  <a:lnTo>
                    <a:pt x="412" y="1210"/>
                  </a:lnTo>
                  <a:lnTo>
                    <a:pt x="423" y="1197"/>
                  </a:lnTo>
                  <a:lnTo>
                    <a:pt x="434" y="1181"/>
                  </a:lnTo>
                  <a:lnTo>
                    <a:pt x="443" y="1165"/>
                  </a:lnTo>
                  <a:lnTo>
                    <a:pt x="454" y="1148"/>
                  </a:lnTo>
                  <a:lnTo>
                    <a:pt x="463" y="1130"/>
                  </a:lnTo>
                  <a:lnTo>
                    <a:pt x="473" y="1110"/>
                  </a:lnTo>
                  <a:lnTo>
                    <a:pt x="481" y="1090"/>
                  </a:lnTo>
                  <a:lnTo>
                    <a:pt x="490" y="1068"/>
                  </a:lnTo>
                  <a:lnTo>
                    <a:pt x="498" y="1046"/>
                  </a:lnTo>
                  <a:lnTo>
                    <a:pt x="512" y="1000"/>
                  </a:lnTo>
                  <a:lnTo>
                    <a:pt x="525" y="949"/>
                  </a:lnTo>
                  <a:lnTo>
                    <a:pt x="536" y="895"/>
                  </a:lnTo>
                  <a:lnTo>
                    <a:pt x="545" y="839"/>
                  </a:lnTo>
                  <a:lnTo>
                    <a:pt x="551" y="781"/>
                  </a:lnTo>
                  <a:lnTo>
                    <a:pt x="555" y="722"/>
                  </a:lnTo>
                  <a:lnTo>
                    <a:pt x="556" y="660"/>
                  </a:lnTo>
                  <a:lnTo>
                    <a:pt x="556" y="660"/>
                  </a:lnTo>
                  <a:lnTo>
                    <a:pt x="555" y="599"/>
                  </a:lnTo>
                  <a:lnTo>
                    <a:pt x="551" y="539"/>
                  </a:lnTo>
                  <a:lnTo>
                    <a:pt x="545" y="481"/>
                  </a:lnTo>
                  <a:lnTo>
                    <a:pt x="536" y="425"/>
                  </a:lnTo>
                  <a:lnTo>
                    <a:pt x="525" y="371"/>
                  </a:lnTo>
                  <a:lnTo>
                    <a:pt x="512" y="322"/>
                  </a:lnTo>
                  <a:lnTo>
                    <a:pt x="498" y="274"/>
                  </a:lnTo>
                  <a:lnTo>
                    <a:pt x="490" y="252"/>
                  </a:lnTo>
                  <a:lnTo>
                    <a:pt x="481" y="230"/>
                  </a:lnTo>
                  <a:lnTo>
                    <a:pt x="473" y="210"/>
                  </a:lnTo>
                  <a:lnTo>
                    <a:pt x="463" y="191"/>
                  </a:lnTo>
                  <a:lnTo>
                    <a:pt x="454" y="173"/>
                  </a:lnTo>
                  <a:lnTo>
                    <a:pt x="443" y="155"/>
                  </a:lnTo>
                  <a:lnTo>
                    <a:pt x="434" y="140"/>
                  </a:lnTo>
                  <a:lnTo>
                    <a:pt x="423" y="124"/>
                  </a:lnTo>
                  <a:lnTo>
                    <a:pt x="412" y="110"/>
                  </a:lnTo>
                  <a:lnTo>
                    <a:pt x="400" y="98"/>
                  </a:lnTo>
                  <a:lnTo>
                    <a:pt x="390" y="88"/>
                  </a:lnTo>
                  <a:lnTo>
                    <a:pt x="378" y="77"/>
                  </a:lnTo>
                  <a:lnTo>
                    <a:pt x="366" y="69"/>
                  </a:lnTo>
                  <a:lnTo>
                    <a:pt x="354" y="63"/>
                  </a:lnTo>
                  <a:lnTo>
                    <a:pt x="341" y="57"/>
                  </a:lnTo>
                  <a:lnTo>
                    <a:pt x="329" y="53"/>
                  </a:lnTo>
                  <a:lnTo>
                    <a:pt x="316" y="51"/>
                  </a:lnTo>
                  <a:lnTo>
                    <a:pt x="303" y="50"/>
                  </a:lnTo>
                  <a:lnTo>
                    <a:pt x="30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4" name="Freeform 35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892 w 1186"/>
                <a:gd name="T1" fmla="*/ 846 h 848"/>
                <a:gd name="T2" fmla="*/ 771 w 1186"/>
                <a:gd name="T3" fmla="*/ 824 h 848"/>
                <a:gd name="T4" fmla="*/ 642 w 1186"/>
                <a:gd name="T5" fmla="*/ 783 h 848"/>
                <a:gd name="T6" fmla="*/ 508 w 1186"/>
                <a:gd name="T7" fmla="*/ 723 h 848"/>
                <a:gd name="T8" fmla="*/ 412 w 1186"/>
                <a:gd name="T9" fmla="*/ 669 h 848"/>
                <a:gd name="T10" fmla="*/ 301 w 1186"/>
                <a:gd name="T11" fmla="*/ 595 h 848"/>
                <a:gd name="T12" fmla="*/ 206 w 1186"/>
                <a:gd name="T13" fmla="*/ 517 h 848"/>
                <a:gd name="T14" fmla="*/ 127 w 1186"/>
                <a:gd name="T15" fmla="*/ 436 h 848"/>
                <a:gd name="T16" fmla="*/ 65 w 1186"/>
                <a:gd name="T17" fmla="*/ 356 h 848"/>
                <a:gd name="T18" fmla="*/ 24 w 1186"/>
                <a:gd name="T19" fmla="*/ 278 h 848"/>
                <a:gd name="T20" fmla="*/ 2 w 1186"/>
                <a:gd name="T21" fmla="*/ 204 h 848"/>
                <a:gd name="T22" fmla="*/ 3 w 1186"/>
                <a:gd name="T23" fmla="*/ 138 h 848"/>
                <a:gd name="T24" fmla="*/ 20 w 1186"/>
                <a:gd name="T25" fmla="*/ 94 h 848"/>
                <a:gd name="T26" fmla="*/ 54 w 1186"/>
                <a:gd name="T27" fmla="*/ 54 h 848"/>
                <a:gd name="T28" fmla="*/ 102 w 1186"/>
                <a:gd name="T29" fmla="*/ 24 h 848"/>
                <a:gd name="T30" fmla="*/ 164 w 1186"/>
                <a:gd name="T31" fmla="*/ 7 h 848"/>
                <a:gd name="T32" fmla="*/ 237 w 1186"/>
                <a:gd name="T33" fmla="*/ 0 h 848"/>
                <a:gd name="T34" fmla="*/ 323 w 1186"/>
                <a:gd name="T35" fmla="*/ 7 h 848"/>
                <a:gd name="T36" fmla="*/ 446 w 1186"/>
                <a:gd name="T37" fmla="*/ 33 h 848"/>
                <a:gd name="T38" fmla="*/ 577 w 1186"/>
                <a:gd name="T39" fmla="*/ 80 h 848"/>
                <a:gd name="T40" fmla="*/ 711 w 1186"/>
                <a:gd name="T41" fmla="*/ 144 h 848"/>
                <a:gd name="T42" fmla="*/ 852 w 1186"/>
                <a:gd name="T43" fmla="*/ 230 h 848"/>
                <a:gd name="T44" fmla="*/ 971 w 1186"/>
                <a:gd name="T45" fmla="*/ 324 h 848"/>
                <a:gd name="T46" fmla="*/ 1050 w 1186"/>
                <a:gd name="T47" fmla="*/ 404 h 848"/>
                <a:gd name="T48" fmla="*/ 1100 w 1186"/>
                <a:gd name="T49" fmla="*/ 464 h 848"/>
                <a:gd name="T50" fmla="*/ 1151 w 1186"/>
                <a:gd name="T51" fmla="*/ 548 h 848"/>
                <a:gd name="T52" fmla="*/ 1180 w 1186"/>
                <a:gd name="T53" fmla="*/ 625 h 848"/>
                <a:gd name="T54" fmla="*/ 1185 w 1186"/>
                <a:gd name="T55" fmla="*/ 695 h 848"/>
                <a:gd name="T56" fmla="*/ 1164 w 1186"/>
                <a:gd name="T57" fmla="*/ 754 h 848"/>
                <a:gd name="T58" fmla="*/ 1141 w 1186"/>
                <a:gd name="T59" fmla="*/ 786 h 848"/>
                <a:gd name="T60" fmla="*/ 1097 w 1186"/>
                <a:gd name="T61" fmla="*/ 818 h 848"/>
                <a:gd name="T62" fmla="*/ 1038 w 1186"/>
                <a:gd name="T63" fmla="*/ 838 h 848"/>
                <a:gd name="T64" fmla="*/ 967 w 1186"/>
                <a:gd name="T65" fmla="*/ 848 h 848"/>
                <a:gd name="T66" fmla="*/ 237 w 1186"/>
                <a:gd name="T67" fmla="*/ 51 h 848"/>
                <a:gd name="T68" fmla="*/ 139 w 1186"/>
                <a:gd name="T69" fmla="*/ 64 h 848"/>
                <a:gd name="T70" fmla="*/ 98 w 1186"/>
                <a:gd name="T71" fmla="*/ 83 h 848"/>
                <a:gd name="T72" fmla="*/ 69 w 1186"/>
                <a:gd name="T73" fmla="*/ 111 h 848"/>
                <a:gd name="T74" fmla="*/ 53 w 1186"/>
                <a:gd name="T75" fmla="*/ 143 h 848"/>
                <a:gd name="T76" fmla="*/ 51 w 1186"/>
                <a:gd name="T77" fmla="*/ 197 h 848"/>
                <a:gd name="T78" fmla="*/ 69 w 1186"/>
                <a:gd name="T79" fmla="*/ 260 h 848"/>
                <a:gd name="T80" fmla="*/ 107 w 1186"/>
                <a:gd name="T81" fmla="*/ 328 h 848"/>
                <a:gd name="T82" fmla="*/ 161 w 1186"/>
                <a:gd name="T83" fmla="*/ 399 h 848"/>
                <a:gd name="T84" fmla="*/ 317 w 1186"/>
                <a:gd name="T85" fmla="*/ 544 h 848"/>
                <a:gd name="T86" fmla="*/ 466 w 1186"/>
                <a:gd name="T87" fmla="*/ 644 h 848"/>
                <a:gd name="T88" fmla="*/ 593 w 1186"/>
                <a:gd name="T89" fmla="*/ 708 h 848"/>
                <a:gd name="T90" fmla="*/ 719 w 1186"/>
                <a:gd name="T91" fmla="*/ 756 h 848"/>
                <a:gd name="T92" fmla="*/ 840 w 1186"/>
                <a:gd name="T93" fmla="*/ 787 h 848"/>
                <a:gd name="T94" fmla="*/ 948 w 1186"/>
                <a:gd name="T95" fmla="*/ 798 h 848"/>
                <a:gd name="T96" fmla="*/ 1034 w 1186"/>
                <a:gd name="T97" fmla="*/ 789 h 848"/>
                <a:gd name="T98" fmla="*/ 1078 w 1186"/>
                <a:gd name="T99" fmla="*/ 771 h 848"/>
                <a:gd name="T100" fmla="*/ 1110 w 1186"/>
                <a:gd name="T101" fmla="*/ 746 h 848"/>
                <a:gd name="T102" fmla="*/ 1126 w 1186"/>
                <a:gd name="T103" fmla="*/ 720 h 848"/>
                <a:gd name="T104" fmla="*/ 1135 w 1186"/>
                <a:gd name="T105" fmla="*/ 670 h 848"/>
                <a:gd name="T106" fmla="*/ 1124 w 1186"/>
                <a:gd name="T107" fmla="*/ 612 h 848"/>
                <a:gd name="T108" fmla="*/ 1094 w 1186"/>
                <a:gd name="T109" fmla="*/ 546 h 848"/>
                <a:gd name="T110" fmla="*/ 1060 w 1186"/>
                <a:gd name="T111" fmla="*/ 494 h 848"/>
                <a:gd name="T112" fmla="*/ 995 w 1186"/>
                <a:gd name="T113" fmla="*/ 417 h 848"/>
                <a:gd name="T114" fmla="*/ 870 w 1186"/>
                <a:gd name="T115" fmla="*/ 306 h 848"/>
                <a:gd name="T116" fmla="*/ 719 w 1186"/>
                <a:gd name="T117" fmla="*/ 206 h 848"/>
                <a:gd name="T118" fmla="*/ 592 w 1186"/>
                <a:gd name="T119" fmla="*/ 140 h 848"/>
                <a:gd name="T120" fmla="*/ 465 w 1186"/>
                <a:gd name="T121" fmla="*/ 92 h 848"/>
                <a:gd name="T122" fmla="*/ 345 w 1186"/>
                <a:gd name="T123" fmla="*/ 61 h 848"/>
                <a:gd name="T124" fmla="*/ 237 w 1186"/>
                <a:gd name="T125" fmla="*/ 5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948" y="848"/>
                  </a:moveTo>
                  <a:lnTo>
                    <a:pt x="948" y="848"/>
                  </a:lnTo>
                  <a:lnTo>
                    <a:pt x="921" y="847"/>
                  </a:lnTo>
                  <a:lnTo>
                    <a:pt x="892" y="846"/>
                  </a:lnTo>
                  <a:lnTo>
                    <a:pt x="863" y="842"/>
                  </a:lnTo>
                  <a:lnTo>
                    <a:pt x="833" y="837"/>
                  </a:lnTo>
                  <a:lnTo>
                    <a:pt x="802" y="831"/>
                  </a:lnTo>
                  <a:lnTo>
                    <a:pt x="771" y="824"/>
                  </a:lnTo>
                  <a:lnTo>
                    <a:pt x="739" y="816"/>
                  </a:lnTo>
                  <a:lnTo>
                    <a:pt x="707" y="805"/>
                  </a:lnTo>
                  <a:lnTo>
                    <a:pt x="674" y="794"/>
                  </a:lnTo>
                  <a:lnTo>
                    <a:pt x="642" y="783"/>
                  </a:lnTo>
                  <a:lnTo>
                    <a:pt x="609" y="770"/>
                  </a:lnTo>
                  <a:lnTo>
                    <a:pt x="576" y="755"/>
                  </a:lnTo>
                  <a:lnTo>
                    <a:pt x="541" y="740"/>
                  </a:lnTo>
                  <a:lnTo>
                    <a:pt x="508" y="723"/>
                  </a:lnTo>
                  <a:lnTo>
                    <a:pt x="475" y="705"/>
                  </a:lnTo>
                  <a:lnTo>
                    <a:pt x="441" y="686"/>
                  </a:lnTo>
                  <a:lnTo>
                    <a:pt x="441" y="686"/>
                  </a:lnTo>
                  <a:lnTo>
                    <a:pt x="412" y="669"/>
                  </a:lnTo>
                  <a:lnTo>
                    <a:pt x="383" y="651"/>
                  </a:lnTo>
                  <a:lnTo>
                    <a:pt x="355" y="633"/>
                  </a:lnTo>
                  <a:lnTo>
                    <a:pt x="327" y="614"/>
                  </a:lnTo>
                  <a:lnTo>
                    <a:pt x="301" y="595"/>
                  </a:lnTo>
                  <a:lnTo>
                    <a:pt x="276" y="576"/>
                  </a:lnTo>
                  <a:lnTo>
                    <a:pt x="251" y="556"/>
                  </a:lnTo>
                  <a:lnTo>
                    <a:pt x="228" y="537"/>
                  </a:lnTo>
                  <a:lnTo>
                    <a:pt x="206" y="517"/>
                  </a:lnTo>
                  <a:lnTo>
                    <a:pt x="185" y="496"/>
                  </a:lnTo>
                  <a:lnTo>
                    <a:pt x="164" y="476"/>
                  </a:lnTo>
                  <a:lnTo>
                    <a:pt x="145" y="456"/>
                  </a:lnTo>
                  <a:lnTo>
                    <a:pt x="127" y="436"/>
                  </a:lnTo>
                  <a:lnTo>
                    <a:pt x="109" y="416"/>
                  </a:lnTo>
                  <a:lnTo>
                    <a:pt x="94" y="396"/>
                  </a:lnTo>
                  <a:lnTo>
                    <a:pt x="78" y="375"/>
                  </a:lnTo>
                  <a:lnTo>
                    <a:pt x="65" y="356"/>
                  </a:lnTo>
                  <a:lnTo>
                    <a:pt x="53" y="336"/>
                  </a:lnTo>
                  <a:lnTo>
                    <a:pt x="41" y="317"/>
                  </a:lnTo>
                  <a:lnTo>
                    <a:pt x="32" y="297"/>
                  </a:lnTo>
                  <a:lnTo>
                    <a:pt x="24" y="278"/>
                  </a:lnTo>
                  <a:lnTo>
                    <a:pt x="16" y="259"/>
                  </a:lnTo>
                  <a:lnTo>
                    <a:pt x="10" y="241"/>
                  </a:lnTo>
                  <a:lnTo>
                    <a:pt x="6" y="222"/>
                  </a:lnTo>
                  <a:lnTo>
                    <a:pt x="2" y="204"/>
                  </a:lnTo>
                  <a:lnTo>
                    <a:pt x="0" y="188"/>
                  </a:lnTo>
                  <a:lnTo>
                    <a:pt x="0" y="170"/>
                  </a:lnTo>
                  <a:lnTo>
                    <a:pt x="1" y="154"/>
                  </a:lnTo>
                  <a:lnTo>
                    <a:pt x="3" y="138"/>
                  </a:lnTo>
                  <a:lnTo>
                    <a:pt x="8" y="122"/>
                  </a:lnTo>
                  <a:lnTo>
                    <a:pt x="13" y="108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7" y="83"/>
                  </a:lnTo>
                  <a:lnTo>
                    <a:pt x="35" y="73"/>
                  </a:lnTo>
                  <a:lnTo>
                    <a:pt x="45" y="63"/>
                  </a:lnTo>
                  <a:lnTo>
                    <a:pt x="54" y="54"/>
                  </a:lnTo>
                  <a:lnTo>
                    <a:pt x="65" y="45"/>
                  </a:lnTo>
                  <a:lnTo>
                    <a:pt x="77" y="38"/>
                  </a:lnTo>
                  <a:lnTo>
                    <a:pt x="89" y="31"/>
                  </a:lnTo>
                  <a:lnTo>
                    <a:pt x="102" y="24"/>
                  </a:lnTo>
                  <a:lnTo>
                    <a:pt x="116" y="19"/>
                  </a:lnTo>
                  <a:lnTo>
                    <a:pt x="132" y="14"/>
                  </a:lnTo>
                  <a:lnTo>
                    <a:pt x="147" y="10"/>
                  </a:lnTo>
                  <a:lnTo>
                    <a:pt x="164" y="7"/>
                  </a:lnTo>
                  <a:lnTo>
                    <a:pt x="180" y="4"/>
                  </a:lnTo>
                  <a:lnTo>
                    <a:pt x="199" y="2"/>
                  </a:lnTo>
                  <a:lnTo>
                    <a:pt x="217" y="1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4" y="1"/>
                  </a:lnTo>
                  <a:lnTo>
                    <a:pt x="293" y="4"/>
                  </a:lnTo>
                  <a:lnTo>
                    <a:pt x="323" y="7"/>
                  </a:lnTo>
                  <a:lnTo>
                    <a:pt x="352" y="12"/>
                  </a:lnTo>
                  <a:lnTo>
                    <a:pt x="383" y="18"/>
                  </a:lnTo>
                  <a:lnTo>
                    <a:pt x="414" y="25"/>
                  </a:lnTo>
                  <a:lnTo>
                    <a:pt x="446" y="33"/>
                  </a:lnTo>
                  <a:lnTo>
                    <a:pt x="478" y="43"/>
                  </a:lnTo>
                  <a:lnTo>
                    <a:pt x="510" y="54"/>
                  </a:lnTo>
                  <a:lnTo>
                    <a:pt x="543" y="65"/>
                  </a:lnTo>
                  <a:lnTo>
                    <a:pt x="577" y="80"/>
                  </a:lnTo>
                  <a:lnTo>
                    <a:pt x="610" y="94"/>
                  </a:lnTo>
                  <a:lnTo>
                    <a:pt x="643" y="109"/>
                  </a:lnTo>
                  <a:lnTo>
                    <a:pt x="676" y="126"/>
                  </a:lnTo>
                  <a:lnTo>
                    <a:pt x="711" y="144"/>
                  </a:lnTo>
                  <a:lnTo>
                    <a:pt x="744" y="162"/>
                  </a:lnTo>
                  <a:lnTo>
                    <a:pt x="744" y="162"/>
                  </a:lnTo>
                  <a:lnTo>
                    <a:pt x="799" y="196"/>
                  </a:lnTo>
                  <a:lnTo>
                    <a:pt x="852" y="230"/>
                  </a:lnTo>
                  <a:lnTo>
                    <a:pt x="902" y="267"/>
                  </a:lnTo>
                  <a:lnTo>
                    <a:pt x="926" y="286"/>
                  </a:lnTo>
                  <a:lnTo>
                    <a:pt x="948" y="305"/>
                  </a:lnTo>
                  <a:lnTo>
                    <a:pt x="971" y="324"/>
                  </a:lnTo>
                  <a:lnTo>
                    <a:pt x="992" y="344"/>
                  </a:lnTo>
                  <a:lnTo>
                    <a:pt x="1012" y="363"/>
                  </a:lnTo>
                  <a:lnTo>
                    <a:pt x="1031" y="384"/>
                  </a:lnTo>
                  <a:lnTo>
                    <a:pt x="1050" y="404"/>
                  </a:lnTo>
                  <a:lnTo>
                    <a:pt x="1068" y="424"/>
                  </a:lnTo>
                  <a:lnTo>
                    <a:pt x="1085" y="444"/>
                  </a:lnTo>
                  <a:lnTo>
                    <a:pt x="1100" y="464"/>
                  </a:lnTo>
                  <a:lnTo>
                    <a:pt x="1100" y="464"/>
                  </a:lnTo>
                  <a:lnTo>
                    <a:pt x="1114" y="486"/>
                  </a:lnTo>
                  <a:lnTo>
                    <a:pt x="1129" y="506"/>
                  </a:lnTo>
                  <a:lnTo>
                    <a:pt x="1141" y="527"/>
                  </a:lnTo>
                  <a:lnTo>
                    <a:pt x="1151" y="548"/>
                  </a:lnTo>
                  <a:lnTo>
                    <a:pt x="1161" y="568"/>
                  </a:lnTo>
                  <a:lnTo>
                    <a:pt x="1169" y="587"/>
                  </a:lnTo>
                  <a:lnTo>
                    <a:pt x="1175" y="606"/>
                  </a:lnTo>
                  <a:lnTo>
                    <a:pt x="1180" y="625"/>
                  </a:lnTo>
                  <a:lnTo>
                    <a:pt x="1183" y="643"/>
                  </a:lnTo>
                  <a:lnTo>
                    <a:pt x="1185" y="660"/>
                  </a:lnTo>
                  <a:lnTo>
                    <a:pt x="1186" y="678"/>
                  </a:lnTo>
                  <a:lnTo>
                    <a:pt x="1185" y="695"/>
                  </a:lnTo>
                  <a:lnTo>
                    <a:pt x="1181" y="710"/>
                  </a:lnTo>
                  <a:lnTo>
                    <a:pt x="1177" y="726"/>
                  </a:lnTo>
                  <a:lnTo>
                    <a:pt x="1171" y="741"/>
                  </a:lnTo>
                  <a:lnTo>
                    <a:pt x="1164" y="754"/>
                  </a:lnTo>
                  <a:lnTo>
                    <a:pt x="1164" y="754"/>
                  </a:lnTo>
                  <a:lnTo>
                    <a:pt x="1157" y="766"/>
                  </a:lnTo>
                  <a:lnTo>
                    <a:pt x="1150" y="777"/>
                  </a:lnTo>
                  <a:lnTo>
                    <a:pt x="1141" y="786"/>
                  </a:lnTo>
                  <a:lnTo>
                    <a:pt x="1131" y="794"/>
                  </a:lnTo>
                  <a:lnTo>
                    <a:pt x="1120" y="803"/>
                  </a:lnTo>
                  <a:lnTo>
                    <a:pt x="1109" y="811"/>
                  </a:lnTo>
                  <a:lnTo>
                    <a:pt x="1097" y="818"/>
                  </a:lnTo>
                  <a:lnTo>
                    <a:pt x="1082" y="824"/>
                  </a:lnTo>
                  <a:lnTo>
                    <a:pt x="1069" y="830"/>
                  </a:lnTo>
                  <a:lnTo>
                    <a:pt x="1054" y="835"/>
                  </a:lnTo>
                  <a:lnTo>
                    <a:pt x="1038" y="838"/>
                  </a:lnTo>
                  <a:lnTo>
                    <a:pt x="1022" y="842"/>
                  </a:lnTo>
                  <a:lnTo>
                    <a:pt x="1004" y="844"/>
                  </a:lnTo>
                  <a:lnTo>
                    <a:pt x="986" y="847"/>
                  </a:lnTo>
                  <a:lnTo>
                    <a:pt x="967" y="848"/>
                  </a:lnTo>
                  <a:lnTo>
                    <a:pt x="948" y="848"/>
                  </a:lnTo>
                  <a:lnTo>
                    <a:pt x="948" y="848"/>
                  </a:lnTo>
                  <a:close/>
                  <a:moveTo>
                    <a:pt x="237" y="51"/>
                  </a:moveTo>
                  <a:lnTo>
                    <a:pt x="237" y="51"/>
                  </a:lnTo>
                  <a:lnTo>
                    <a:pt x="206" y="51"/>
                  </a:lnTo>
                  <a:lnTo>
                    <a:pt x="177" y="55"/>
                  </a:lnTo>
                  <a:lnTo>
                    <a:pt x="151" y="61"/>
                  </a:lnTo>
                  <a:lnTo>
                    <a:pt x="139" y="64"/>
                  </a:lnTo>
                  <a:lnTo>
                    <a:pt x="128" y="68"/>
                  </a:lnTo>
                  <a:lnTo>
                    <a:pt x="117" y="73"/>
                  </a:lnTo>
                  <a:lnTo>
                    <a:pt x="107" y="78"/>
                  </a:lnTo>
                  <a:lnTo>
                    <a:pt x="98" y="83"/>
                  </a:lnTo>
                  <a:lnTo>
                    <a:pt x="89" y="89"/>
                  </a:lnTo>
                  <a:lnTo>
                    <a:pt x="82" y="96"/>
                  </a:lnTo>
                  <a:lnTo>
                    <a:pt x="75" y="103"/>
                  </a:lnTo>
                  <a:lnTo>
                    <a:pt x="69" y="111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58" y="131"/>
                  </a:lnTo>
                  <a:lnTo>
                    <a:pt x="53" y="143"/>
                  </a:lnTo>
                  <a:lnTo>
                    <a:pt x="51" y="156"/>
                  </a:lnTo>
                  <a:lnTo>
                    <a:pt x="50" y="169"/>
                  </a:lnTo>
                  <a:lnTo>
                    <a:pt x="50" y="183"/>
                  </a:lnTo>
                  <a:lnTo>
                    <a:pt x="51" y="197"/>
                  </a:lnTo>
                  <a:lnTo>
                    <a:pt x="53" y="213"/>
                  </a:lnTo>
                  <a:lnTo>
                    <a:pt x="57" y="228"/>
                  </a:lnTo>
                  <a:lnTo>
                    <a:pt x="63" y="244"/>
                  </a:lnTo>
                  <a:lnTo>
                    <a:pt x="69" y="260"/>
                  </a:lnTo>
                  <a:lnTo>
                    <a:pt x="77" y="277"/>
                  </a:lnTo>
                  <a:lnTo>
                    <a:pt x="85" y="293"/>
                  </a:lnTo>
                  <a:lnTo>
                    <a:pt x="95" y="310"/>
                  </a:lnTo>
                  <a:lnTo>
                    <a:pt x="107" y="328"/>
                  </a:lnTo>
                  <a:lnTo>
                    <a:pt x="118" y="346"/>
                  </a:lnTo>
                  <a:lnTo>
                    <a:pt x="132" y="363"/>
                  </a:lnTo>
                  <a:lnTo>
                    <a:pt x="146" y="381"/>
                  </a:lnTo>
                  <a:lnTo>
                    <a:pt x="161" y="399"/>
                  </a:lnTo>
                  <a:lnTo>
                    <a:pt x="194" y="436"/>
                  </a:lnTo>
                  <a:lnTo>
                    <a:pt x="232" y="473"/>
                  </a:lnTo>
                  <a:lnTo>
                    <a:pt x="273" y="508"/>
                  </a:lnTo>
                  <a:lnTo>
                    <a:pt x="317" y="544"/>
                  </a:lnTo>
                  <a:lnTo>
                    <a:pt x="364" y="578"/>
                  </a:lnTo>
                  <a:lnTo>
                    <a:pt x="414" y="612"/>
                  </a:lnTo>
                  <a:lnTo>
                    <a:pt x="466" y="644"/>
                  </a:lnTo>
                  <a:lnTo>
                    <a:pt x="466" y="644"/>
                  </a:lnTo>
                  <a:lnTo>
                    <a:pt x="497" y="662"/>
                  </a:lnTo>
                  <a:lnTo>
                    <a:pt x="529" y="678"/>
                  </a:lnTo>
                  <a:lnTo>
                    <a:pt x="561" y="694"/>
                  </a:lnTo>
                  <a:lnTo>
                    <a:pt x="593" y="708"/>
                  </a:lnTo>
                  <a:lnTo>
                    <a:pt x="625" y="722"/>
                  </a:lnTo>
                  <a:lnTo>
                    <a:pt x="657" y="735"/>
                  </a:lnTo>
                  <a:lnTo>
                    <a:pt x="688" y="747"/>
                  </a:lnTo>
                  <a:lnTo>
                    <a:pt x="719" y="756"/>
                  </a:lnTo>
                  <a:lnTo>
                    <a:pt x="750" y="766"/>
                  </a:lnTo>
                  <a:lnTo>
                    <a:pt x="781" y="774"/>
                  </a:lnTo>
                  <a:lnTo>
                    <a:pt x="811" y="781"/>
                  </a:lnTo>
                  <a:lnTo>
                    <a:pt x="840" y="787"/>
                  </a:lnTo>
                  <a:lnTo>
                    <a:pt x="869" y="792"/>
                  </a:lnTo>
                  <a:lnTo>
                    <a:pt x="896" y="796"/>
                  </a:lnTo>
                  <a:lnTo>
                    <a:pt x="922" y="797"/>
                  </a:lnTo>
                  <a:lnTo>
                    <a:pt x="948" y="798"/>
                  </a:lnTo>
                  <a:lnTo>
                    <a:pt x="948" y="798"/>
                  </a:lnTo>
                  <a:lnTo>
                    <a:pt x="979" y="797"/>
                  </a:lnTo>
                  <a:lnTo>
                    <a:pt x="1008" y="793"/>
                  </a:lnTo>
                  <a:lnTo>
                    <a:pt x="1034" y="789"/>
                  </a:lnTo>
                  <a:lnTo>
                    <a:pt x="1046" y="785"/>
                  </a:lnTo>
                  <a:lnTo>
                    <a:pt x="1057" y="780"/>
                  </a:lnTo>
                  <a:lnTo>
                    <a:pt x="1068" y="775"/>
                  </a:lnTo>
                  <a:lnTo>
                    <a:pt x="1078" y="771"/>
                  </a:lnTo>
                  <a:lnTo>
                    <a:pt x="1087" y="765"/>
                  </a:lnTo>
                  <a:lnTo>
                    <a:pt x="1095" y="759"/>
                  </a:lnTo>
                  <a:lnTo>
                    <a:pt x="1104" y="753"/>
                  </a:lnTo>
                  <a:lnTo>
                    <a:pt x="1110" y="746"/>
                  </a:lnTo>
                  <a:lnTo>
                    <a:pt x="1116" y="737"/>
                  </a:lnTo>
                  <a:lnTo>
                    <a:pt x="1122" y="729"/>
                  </a:lnTo>
                  <a:lnTo>
                    <a:pt x="1122" y="729"/>
                  </a:lnTo>
                  <a:lnTo>
                    <a:pt x="1126" y="720"/>
                  </a:lnTo>
                  <a:lnTo>
                    <a:pt x="1131" y="708"/>
                  </a:lnTo>
                  <a:lnTo>
                    <a:pt x="1133" y="696"/>
                  </a:lnTo>
                  <a:lnTo>
                    <a:pt x="1135" y="683"/>
                  </a:lnTo>
                  <a:lnTo>
                    <a:pt x="1135" y="670"/>
                  </a:lnTo>
                  <a:lnTo>
                    <a:pt x="1135" y="657"/>
                  </a:lnTo>
                  <a:lnTo>
                    <a:pt x="1132" y="643"/>
                  </a:lnTo>
                  <a:lnTo>
                    <a:pt x="1129" y="627"/>
                  </a:lnTo>
                  <a:lnTo>
                    <a:pt x="1124" y="612"/>
                  </a:lnTo>
                  <a:lnTo>
                    <a:pt x="1118" y="596"/>
                  </a:lnTo>
                  <a:lnTo>
                    <a:pt x="1112" y="580"/>
                  </a:lnTo>
                  <a:lnTo>
                    <a:pt x="1104" y="563"/>
                  </a:lnTo>
                  <a:lnTo>
                    <a:pt x="1094" y="546"/>
                  </a:lnTo>
                  <a:lnTo>
                    <a:pt x="1084" y="530"/>
                  </a:lnTo>
                  <a:lnTo>
                    <a:pt x="1073" y="512"/>
                  </a:lnTo>
                  <a:lnTo>
                    <a:pt x="1060" y="494"/>
                  </a:lnTo>
                  <a:lnTo>
                    <a:pt x="1060" y="494"/>
                  </a:lnTo>
                  <a:lnTo>
                    <a:pt x="1046" y="475"/>
                  </a:lnTo>
                  <a:lnTo>
                    <a:pt x="1029" y="455"/>
                  </a:lnTo>
                  <a:lnTo>
                    <a:pt x="1012" y="436"/>
                  </a:lnTo>
                  <a:lnTo>
                    <a:pt x="995" y="417"/>
                  </a:lnTo>
                  <a:lnTo>
                    <a:pt x="977" y="398"/>
                  </a:lnTo>
                  <a:lnTo>
                    <a:pt x="957" y="379"/>
                  </a:lnTo>
                  <a:lnTo>
                    <a:pt x="915" y="342"/>
                  </a:lnTo>
                  <a:lnTo>
                    <a:pt x="870" y="306"/>
                  </a:lnTo>
                  <a:lnTo>
                    <a:pt x="822" y="271"/>
                  </a:lnTo>
                  <a:lnTo>
                    <a:pt x="771" y="238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687" y="188"/>
                  </a:lnTo>
                  <a:lnTo>
                    <a:pt x="655" y="171"/>
                  </a:lnTo>
                  <a:lnTo>
                    <a:pt x="624" y="156"/>
                  </a:lnTo>
                  <a:lnTo>
                    <a:pt x="592" y="140"/>
                  </a:lnTo>
                  <a:lnTo>
                    <a:pt x="560" y="126"/>
                  </a:lnTo>
                  <a:lnTo>
                    <a:pt x="528" y="114"/>
                  </a:lnTo>
                  <a:lnTo>
                    <a:pt x="496" y="102"/>
                  </a:lnTo>
                  <a:lnTo>
                    <a:pt x="465" y="92"/>
                  </a:lnTo>
                  <a:lnTo>
                    <a:pt x="434" y="82"/>
                  </a:lnTo>
                  <a:lnTo>
                    <a:pt x="405" y="74"/>
                  </a:lnTo>
                  <a:lnTo>
                    <a:pt x="375" y="67"/>
                  </a:lnTo>
                  <a:lnTo>
                    <a:pt x="345" y="61"/>
                  </a:lnTo>
                  <a:lnTo>
                    <a:pt x="317" y="57"/>
                  </a:lnTo>
                  <a:lnTo>
                    <a:pt x="289" y="54"/>
                  </a:lnTo>
                  <a:lnTo>
                    <a:pt x="262" y="51"/>
                  </a:lnTo>
                  <a:lnTo>
                    <a:pt x="237" y="51"/>
                  </a:lnTo>
                  <a:lnTo>
                    <a:pt x="237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5" name="Freeform 36"/>
            <p:cNvSpPr>
              <a:spLocks noEditPoints="1"/>
            </p:cNvSpPr>
            <p:nvPr/>
          </p:nvSpPr>
          <p:spPr bwMode="auto">
            <a:xfrm>
              <a:off x="4263631" y="4792644"/>
              <a:ext cx="627063" cy="447675"/>
            </a:xfrm>
            <a:custGeom>
              <a:avLst/>
              <a:gdLst>
                <a:gd name="T0" fmla="*/ 237 w 1186"/>
                <a:gd name="T1" fmla="*/ 848 h 848"/>
                <a:gd name="T2" fmla="*/ 164 w 1186"/>
                <a:gd name="T3" fmla="*/ 842 h 848"/>
                <a:gd name="T4" fmla="*/ 102 w 1186"/>
                <a:gd name="T5" fmla="*/ 824 h 848"/>
                <a:gd name="T6" fmla="*/ 54 w 1186"/>
                <a:gd name="T7" fmla="*/ 794 h 848"/>
                <a:gd name="T8" fmla="*/ 20 w 1186"/>
                <a:gd name="T9" fmla="*/ 754 h 848"/>
                <a:gd name="T10" fmla="*/ 3 w 1186"/>
                <a:gd name="T11" fmla="*/ 710 h 848"/>
                <a:gd name="T12" fmla="*/ 2 w 1186"/>
                <a:gd name="T13" fmla="*/ 643 h 848"/>
                <a:gd name="T14" fmla="*/ 25 w 1186"/>
                <a:gd name="T15" fmla="*/ 568 h 848"/>
                <a:gd name="T16" fmla="*/ 70 w 1186"/>
                <a:gd name="T17" fmla="*/ 486 h 848"/>
                <a:gd name="T18" fmla="*/ 117 w 1186"/>
                <a:gd name="T19" fmla="*/ 424 h 848"/>
                <a:gd name="T20" fmla="*/ 193 w 1186"/>
                <a:gd name="T21" fmla="*/ 344 h 848"/>
                <a:gd name="T22" fmla="*/ 283 w 1186"/>
                <a:gd name="T23" fmla="*/ 267 h 848"/>
                <a:gd name="T24" fmla="*/ 441 w 1186"/>
                <a:gd name="T25" fmla="*/ 162 h 848"/>
                <a:gd name="T26" fmla="*/ 576 w 1186"/>
                <a:gd name="T27" fmla="*/ 94 h 848"/>
                <a:gd name="T28" fmla="*/ 707 w 1186"/>
                <a:gd name="T29" fmla="*/ 43 h 848"/>
                <a:gd name="T30" fmla="*/ 833 w 1186"/>
                <a:gd name="T31" fmla="*/ 12 h 848"/>
                <a:gd name="T32" fmla="*/ 948 w 1186"/>
                <a:gd name="T33" fmla="*/ 0 h 848"/>
                <a:gd name="T34" fmla="*/ 1004 w 1186"/>
                <a:gd name="T35" fmla="*/ 4 h 848"/>
                <a:gd name="T36" fmla="*/ 1069 w 1186"/>
                <a:gd name="T37" fmla="*/ 19 h 848"/>
                <a:gd name="T38" fmla="*/ 1120 w 1186"/>
                <a:gd name="T39" fmla="*/ 45 h 848"/>
                <a:gd name="T40" fmla="*/ 1157 w 1186"/>
                <a:gd name="T41" fmla="*/ 83 h 848"/>
                <a:gd name="T42" fmla="*/ 1177 w 1186"/>
                <a:gd name="T43" fmla="*/ 122 h 848"/>
                <a:gd name="T44" fmla="*/ 1185 w 1186"/>
                <a:gd name="T45" fmla="*/ 188 h 848"/>
                <a:gd name="T46" fmla="*/ 1169 w 1186"/>
                <a:gd name="T47" fmla="*/ 259 h 848"/>
                <a:gd name="T48" fmla="*/ 1132 w 1186"/>
                <a:gd name="T49" fmla="*/ 336 h 848"/>
                <a:gd name="T50" fmla="*/ 1075 w 1186"/>
                <a:gd name="T51" fmla="*/ 416 h 848"/>
                <a:gd name="T52" fmla="*/ 1001 w 1186"/>
                <a:gd name="T53" fmla="*/ 496 h 848"/>
                <a:gd name="T54" fmla="*/ 909 w 1186"/>
                <a:gd name="T55" fmla="*/ 576 h 848"/>
                <a:gd name="T56" fmla="*/ 802 w 1186"/>
                <a:gd name="T57" fmla="*/ 651 h 848"/>
                <a:gd name="T58" fmla="*/ 711 w 1186"/>
                <a:gd name="T59" fmla="*/ 705 h 848"/>
                <a:gd name="T60" fmla="*/ 577 w 1186"/>
                <a:gd name="T61" fmla="*/ 770 h 848"/>
                <a:gd name="T62" fmla="*/ 446 w 1186"/>
                <a:gd name="T63" fmla="*/ 816 h 848"/>
                <a:gd name="T64" fmla="*/ 323 w 1186"/>
                <a:gd name="T65" fmla="*/ 842 h 848"/>
                <a:gd name="T66" fmla="*/ 237 w 1186"/>
                <a:gd name="T67" fmla="*/ 848 h 848"/>
                <a:gd name="T68" fmla="*/ 896 w 1186"/>
                <a:gd name="T69" fmla="*/ 54 h 848"/>
                <a:gd name="T70" fmla="*/ 781 w 1186"/>
                <a:gd name="T71" fmla="*/ 74 h 848"/>
                <a:gd name="T72" fmla="*/ 657 w 1186"/>
                <a:gd name="T73" fmla="*/ 114 h 848"/>
                <a:gd name="T74" fmla="*/ 529 w 1186"/>
                <a:gd name="T75" fmla="*/ 171 h 848"/>
                <a:gd name="T76" fmla="*/ 413 w 1186"/>
                <a:gd name="T77" fmla="*/ 238 h 848"/>
                <a:gd name="T78" fmla="*/ 229 w 1186"/>
                <a:gd name="T79" fmla="*/ 379 h 848"/>
                <a:gd name="T80" fmla="*/ 155 w 1186"/>
                <a:gd name="T81" fmla="*/ 455 h 848"/>
                <a:gd name="T82" fmla="*/ 113 w 1186"/>
                <a:gd name="T83" fmla="*/ 512 h 848"/>
                <a:gd name="T84" fmla="*/ 73 w 1186"/>
                <a:gd name="T85" fmla="*/ 580 h 848"/>
                <a:gd name="T86" fmla="*/ 53 w 1186"/>
                <a:gd name="T87" fmla="*/ 643 h 848"/>
                <a:gd name="T88" fmla="*/ 52 w 1186"/>
                <a:gd name="T89" fmla="*/ 696 h 848"/>
                <a:gd name="T90" fmla="*/ 64 w 1186"/>
                <a:gd name="T91" fmla="*/ 729 h 848"/>
                <a:gd name="T92" fmla="*/ 89 w 1186"/>
                <a:gd name="T93" fmla="*/ 759 h 848"/>
                <a:gd name="T94" fmla="*/ 128 w 1186"/>
                <a:gd name="T95" fmla="*/ 780 h 848"/>
                <a:gd name="T96" fmla="*/ 206 w 1186"/>
                <a:gd name="T97" fmla="*/ 797 h 848"/>
                <a:gd name="T98" fmla="*/ 289 w 1186"/>
                <a:gd name="T99" fmla="*/ 796 h 848"/>
                <a:gd name="T100" fmla="*/ 405 w 1186"/>
                <a:gd name="T101" fmla="*/ 774 h 848"/>
                <a:gd name="T102" fmla="*/ 528 w 1186"/>
                <a:gd name="T103" fmla="*/ 735 h 848"/>
                <a:gd name="T104" fmla="*/ 655 w 1186"/>
                <a:gd name="T105" fmla="*/ 678 h 848"/>
                <a:gd name="T106" fmla="*/ 771 w 1186"/>
                <a:gd name="T107" fmla="*/ 612 h 848"/>
                <a:gd name="T108" fmla="*/ 953 w 1186"/>
                <a:gd name="T109" fmla="*/ 473 h 848"/>
                <a:gd name="T110" fmla="*/ 1053 w 1186"/>
                <a:gd name="T111" fmla="*/ 363 h 848"/>
                <a:gd name="T112" fmla="*/ 1100 w 1186"/>
                <a:gd name="T113" fmla="*/ 293 h 848"/>
                <a:gd name="T114" fmla="*/ 1128 w 1186"/>
                <a:gd name="T115" fmla="*/ 228 h 848"/>
                <a:gd name="T116" fmla="*/ 1136 w 1186"/>
                <a:gd name="T117" fmla="*/ 169 h 848"/>
                <a:gd name="T118" fmla="*/ 1122 w 1186"/>
                <a:gd name="T119" fmla="*/ 119 h 848"/>
                <a:gd name="T120" fmla="*/ 1104 w 1186"/>
                <a:gd name="T121" fmla="*/ 96 h 848"/>
                <a:gd name="T122" fmla="*/ 1068 w 1186"/>
                <a:gd name="T123" fmla="*/ 73 h 848"/>
                <a:gd name="T124" fmla="*/ 1008 w 1186"/>
                <a:gd name="T125" fmla="*/ 5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848">
                  <a:moveTo>
                    <a:pt x="237" y="848"/>
                  </a:moveTo>
                  <a:lnTo>
                    <a:pt x="237" y="848"/>
                  </a:lnTo>
                  <a:lnTo>
                    <a:pt x="237" y="848"/>
                  </a:lnTo>
                  <a:lnTo>
                    <a:pt x="237" y="848"/>
                  </a:lnTo>
                  <a:lnTo>
                    <a:pt x="217" y="848"/>
                  </a:lnTo>
                  <a:lnTo>
                    <a:pt x="199" y="847"/>
                  </a:lnTo>
                  <a:lnTo>
                    <a:pt x="180" y="844"/>
                  </a:lnTo>
                  <a:lnTo>
                    <a:pt x="164" y="842"/>
                  </a:lnTo>
                  <a:lnTo>
                    <a:pt x="147" y="838"/>
                  </a:lnTo>
                  <a:lnTo>
                    <a:pt x="132" y="835"/>
                  </a:lnTo>
                  <a:lnTo>
                    <a:pt x="116" y="830"/>
                  </a:lnTo>
                  <a:lnTo>
                    <a:pt x="102" y="824"/>
                  </a:lnTo>
                  <a:lnTo>
                    <a:pt x="89" y="818"/>
                  </a:lnTo>
                  <a:lnTo>
                    <a:pt x="77" y="811"/>
                  </a:lnTo>
                  <a:lnTo>
                    <a:pt x="65" y="803"/>
                  </a:lnTo>
                  <a:lnTo>
                    <a:pt x="54" y="794"/>
                  </a:lnTo>
                  <a:lnTo>
                    <a:pt x="45" y="786"/>
                  </a:lnTo>
                  <a:lnTo>
                    <a:pt x="35" y="777"/>
                  </a:lnTo>
                  <a:lnTo>
                    <a:pt x="27" y="766"/>
                  </a:lnTo>
                  <a:lnTo>
                    <a:pt x="20" y="754"/>
                  </a:lnTo>
                  <a:lnTo>
                    <a:pt x="20" y="754"/>
                  </a:lnTo>
                  <a:lnTo>
                    <a:pt x="13" y="741"/>
                  </a:lnTo>
                  <a:lnTo>
                    <a:pt x="8" y="726"/>
                  </a:lnTo>
                  <a:lnTo>
                    <a:pt x="3" y="710"/>
                  </a:lnTo>
                  <a:lnTo>
                    <a:pt x="1" y="695"/>
                  </a:lnTo>
                  <a:lnTo>
                    <a:pt x="0" y="678"/>
                  </a:lnTo>
                  <a:lnTo>
                    <a:pt x="0" y="660"/>
                  </a:lnTo>
                  <a:lnTo>
                    <a:pt x="2" y="643"/>
                  </a:lnTo>
                  <a:lnTo>
                    <a:pt x="6" y="625"/>
                  </a:lnTo>
                  <a:lnTo>
                    <a:pt x="10" y="606"/>
                  </a:lnTo>
                  <a:lnTo>
                    <a:pt x="16" y="587"/>
                  </a:lnTo>
                  <a:lnTo>
                    <a:pt x="25" y="568"/>
                  </a:lnTo>
                  <a:lnTo>
                    <a:pt x="33" y="548"/>
                  </a:lnTo>
                  <a:lnTo>
                    <a:pt x="44" y="527"/>
                  </a:lnTo>
                  <a:lnTo>
                    <a:pt x="57" y="506"/>
                  </a:lnTo>
                  <a:lnTo>
                    <a:pt x="70" y="486"/>
                  </a:lnTo>
                  <a:lnTo>
                    <a:pt x="85" y="464"/>
                  </a:lnTo>
                  <a:lnTo>
                    <a:pt x="85" y="464"/>
                  </a:lnTo>
                  <a:lnTo>
                    <a:pt x="101" y="444"/>
                  </a:lnTo>
                  <a:lnTo>
                    <a:pt x="117" y="424"/>
                  </a:lnTo>
                  <a:lnTo>
                    <a:pt x="135" y="404"/>
                  </a:lnTo>
                  <a:lnTo>
                    <a:pt x="153" y="384"/>
                  </a:lnTo>
                  <a:lnTo>
                    <a:pt x="173" y="363"/>
                  </a:lnTo>
                  <a:lnTo>
                    <a:pt x="193" y="344"/>
                  </a:lnTo>
                  <a:lnTo>
                    <a:pt x="215" y="324"/>
                  </a:lnTo>
                  <a:lnTo>
                    <a:pt x="237" y="305"/>
                  </a:lnTo>
                  <a:lnTo>
                    <a:pt x="260" y="286"/>
                  </a:lnTo>
                  <a:lnTo>
                    <a:pt x="283" y="267"/>
                  </a:lnTo>
                  <a:lnTo>
                    <a:pt x="333" y="230"/>
                  </a:lnTo>
                  <a:lnTo>
                    <a:pt x="386" y="196"/>
                  </a:lnTo>
                  <a:lnTo>
                    <a:pt x="441" y="162"/>
                  </a:lnTo>
                  <a:lnTo>
                    <a:pt x="441" y="162"/>
                  </a:lnTo>
                  <a:lnTo>
                    <a:pt x="475" y="144"/>
                  </a:lnTo>
                  <a:lnTo>
                    <a:pt x="508" y="126"/>
                  </a:lnTo>
                  <a:lnTo>
                    <a:pt x="541" y="109"/>
                  </a:lnTo>
                  <a:lnTo>
                    <a:pt x="576" y="94"/>
                  </a:lnTo>
                  <a:lnTo>
                    <a:pt x="609" y="80"/>
                  </a:lnTo>
                  <a:lnTo>
                    <a:pt x="642" y="65"/>
                  </a:lnTo>
                  <a:lnTo>
                    <a:pt x="674" y="54"/>
                  </a:lnTo>
                  <a:lnTo>
                    <a:pt x="707" y="43"/>
                  </a:lnTo>
                  <a:lnTo>
                    <a:pt x="739" y="33"/>
                  </a:lnTo>
                  <a:lnTo>
                    <a:pt x="771" y="25"/>
                  </a:lnTo>
                  <a:lnTo>
                    <a:pt x="802" y="18"/>
                  </a:lnTo>
                  <a:lnTo>
                    <a:pt x="833" y="12"/>
                  </a:lnTo>
                  <a:lnTo>
                    <a:pt x="863" y="7"/>
                  </a:lnTo>
                  <a:lnTo>
                    <a:pt x="892" y="4"/>
                  </a:lnTo>
                  <a:lnTo>
                    <a:pt x="921" y="1"/>
                  </a:lnTo>
                  <a:lnTo>
                    <a:pt x="948" y="0"/>
                  </a:lnTo>
                  <a:lnTo>
                    <a:pt x="948" y="0"/>
                  </a:lnTo>
                  <a:lnTo>
                    <a:pt x="967" y="1"/>
                  </a:lnTo>
                  <a:lnTo>
                    <a:pt x="986" y="2"/>
                  </a:lnTo>
                  <a:lnTo>
                    <a:pt x="1004" y="4"/>
                  </a:lnTo>
                  <a:lnTo>
                    <a:pt x="1022" y="7"/>
                  </a:lnTo>
                  <a:lnTo>
                    <a:pt x="1038" y="10"/>
                  </a:lnTo>
                  <a:lnTo>
                    <a:pt x="1054" y="14"/>
                  </a:lnTo>
                  <a:lnTo>
                    <a:pt x="1069" y="19"/>
                  </a:lnTo>
                  <a:lnTo>
                    <a:pt x="1082" y="24"/>
                  </a:lnTo>
                  <a:lnTo>
                    <a:pt x="1097" y="31"/>
                  </a:lnTo>
                  <a:lnTo>
                    <a:pt x="1109" y="38"/>
                  </a:lnTo>
                  <a:lnTo>
                    <a:pt x="1120" y="45"/>
                  </a:lnTo>
                  <a:lnTo>
                    <a:pt x="1131" y="54"/>
                  </a:lnTo>
                  <a:lnTo>
                    <a:pt x="1141" y="63"/>
                  </a:lnTo>
                  <a:lnTo>
                    <a:pt x="1150" y="73"/>
                  </a:lnTo>
                  <a:lnTo>
                    <a:pt x="1157" y="83"/>
                  </a:lnTo>
                  <a:lnTo>
                    <a:pt x="1164" y="94"/>
                  </a:lnTo>
                  <a:lnTo>
                    <a:pt x="1164" y="94"/>
                  </a:lnTo>
                  <a:lnTo>
                    <a:pt x="1171" y="108"/>
                  </a:lnTo>
                  <a:lnTo>
                    <a:pt x="1177" y="122"/>
                  </a:lnTo>
                  <a:lnTo>
                    <a:pt x="1181" y="138"/>
                  </a:lnTo>
                  <a:lnTo>
                    <a:pt x="1185" y="154"/>
                  </a:lnTo>
                  <a:lnTo>
                    <a:pt x="1186" y="170"/>
                  </a:lnTo>
                  <a:lnTo>
                    <a:pt x="1185" y="188"/>
                  </a:lnTo>
                  <a:lnTo>
                    <a:pt x="1183" y="204"/>
                  </a:lnTo>
                  <a:lnTo>
                    <a:pt x="1180" y="222"/>
                  </a:lnTo>
                  <a:lnTo>
                    <a:pt x="1175" y="241"/>
                  </a:lnTo>
                  <a:lnTo>
                    <a:pt x="1169" y="259"/>
                  </a:lnTo>
                  <a:lnTo>
                    <a:pt x="1162" y="278"/>
                  </a:lnTo>
                  <a:lnTo>
                    <a:pt x="1154" y="297"/>
                  </a:lnTo>
                  <a:lnTo>
                    <a:pt x="1143" y="317"/>
                  </a:lnTo>
                  <a:lnTo>
                    <a:pt x="1132" y="336"/>
                  </a:lnTo>
                  <a:lnTo>
                    <a:pt x="1120" y="356"/>
                  </a:lnTo>
                  <a:lnTo>
                    <a:pt x="1106" y="375"/>
                  </a:lnTo>
                  <a:lnTo>
                    <a:pt x="1092" y="396"/>
                  </a:lnTo>
                  <a:lnTo>
                    <a:pt x="1075" y="416"/>
                  </a:lnTo>
                  <a:lnTo>
                    <a:pt x="1059" y="436"/>
                  </a:lnTo>
                  <a:lnTo>
                    <a:pt x="1041" y="456"/>
                  </a:lnTo>
                  <a:lnTo>
                    <a:pt x="1021" y="476"/>
                  </a:lnTo>
                  <a:lnTo>
                    <a:pt x="1001" y="496"/>
                  </a:lnTo>
                  <a:lnTo>
                    <a:pt x="979" y="517"/>
                  </a:lnTo>
                  <a:lnTo>
                    <a:pt x="957" y="537"/>
                  </a:lnTo>
                  <a:lnTo>
                    <a:pt x="934" y="556"/>
                  </a:lnTo>
                  <a:lnTo>
                    <a:pt x="909" y="576"/>
                  </a:lnTo>
                  <a:lnTo>
                    <a:pt x="884" y="595"/>
                  </a:lnTo>
                  <a:lnTo>
                    <a:pt x="858" y="614"/>
                  </a:lnTo>
                  <a:lnTo>
                    <a:pt x="831" y="633"/>
                  </a:lnTo>
                  <a:lnTo>
                    <a:pt x="802" y="651"/>
                  </a:lnTo>
                  <a:lnTo>
                    <a:pt x="774" y="669"/>
                  </a:lnTo>
                  <a:lnTo>
                    <a:pt x="744" y="686"/>
                  </a:lnTo>
                  <a:lnTo>
                    <a:pt x="744" y="686"/>
                  </a:lnTo>
                  <a:lnTo>
                    <a:pt x="711" y="705"/>
                  </a:lnTo>
                  <a:lnTo>
                    <a:pt x="676" y="723"/>
                  </a:lnTo>
                  <a:lnTo>
                    <a:pt x="643" y="740"/>
                  </a:lnTo>
                  <a:lnTo>
                    <a:pt x="610" y="755"/>
                  </a:lnTo>
                  <a:lnTo>
                    <a:pt x="577" y="770"/>
                  </a:lnTo>
                  <a:lnTo>
                    <a:pt x="543" y="783"/>
                  </a:lnTo>
                  <a:lnTo>
                    <a:pt x="510" y="794"/>
                  </a:lnTo>
                  <a:lnTo>
                    <a:pt x="478" y="805"/>
                  </a:lnTo>
                  <a:lnTo>
                    <a:pt x="446" y="816"/>
                  </a:lnTo>
                  <a:lnTo>
                    <a:pt x="414" y="824"/>
                  </a:lnTo>
                  <a:lnTo>
                    <a:pt x="383" y="831"/>
                  </a:lnTo>
                  <a:lnTo>
                    <a:pt x="352" y="837"/>
                  </a:lnTo>
                  <a:lnTo>
                    <a:pt x="323" y="842"/>
                  </a:lnTo>
                  <a:lnTo>
                    <a:pt x="293" y="846"/>
                  </a:lnTo>
                  <a:lnTo>
                    <a:pt x="264" y="847"/>
                  </a:lnTo>
                  <a:lnTo>
                    <a:pt x="237" y="848"/>
                  </a:lnTo>
                  <a:lnTo>
                    <a:pt x="237" y="848"/>
                  </a:lnTo>
                  <a:close/>
                  <a:moveTo>
                    <a:pt x="948" y="51"/>
                  </a:moveTo>
                  <a:lnTo>
                    <a:pt x="948" y="51"/>
                  </a:lnTo>
                  <a:lnTo>
                    <a:pt x="922" y="51"/>
                  </a:lnTo>
                  <a:lnTo>
                    <a:pt x="896" y="54"/>
                  </a:lnTo>
                  <a:lnTo>
                    <a:pt x="869" y="57"/>
                  </a:lnTo>
                  <a:lnTo>
                    <a:pt x="840" y="61"/>
                  </a:lnTo>
                  <a:lnTo>
                    <a:pt x="811" y="67"/>
                  </a:lnTo>
                  <a:lnTo>
                    <a:pt x="781" y="74"/>
                  </a:lnTo>
                  <a:lnTo>
                    <a:pt x="750" y="82"/>
                  </a:lnTo>
                  <a:lnTo>
                    <a:pt x="719" y="92"/>
                  </a:lnTo>
                  <a:lnTo>
                    <a:pt x="688" y="102"/>
                  </a:lnTo>
                  <a:lnTo>
                    <a:pt x="657" y="114"/>
                  </a:lnTo>
                  <a:lnTo>
                    <a:pt x="625" y="126"/>
                  </a:lnTo>
                  <a:lnTo>
                    <a:pt x="593" y="140"/>
                  </a:lnTo>
                  <a:lnTo>
                    <a:pt x="561" y="156"/>
                  </a:lnTo>
                  <a:lnTo>
                    <a:pt x="529" y="171"/>
                  </a:lnTo>
                  <a:lnTo>
                    <a:pt x="497" y="188"/>
                  </a:lnTo>
                  <a:lnTo>
                    <a:pt x="466" y="206"/>
                  </a:lnTo>
                  <a:lnTo>
                    <a:pt x="466" y="206"/>
                  </a:lnTo>
                  <a:lnTo>
                    <a:pt x="413" y="238"/>
                  </a:lnTo>
                  <a:lnTo>
                    <a:pt x="363" y="271"/>
                  </a:lnTo>
                  <a:lnTo>
                    <a:pt x="314" y="306"/>
                  </a:lnTo>
                  <a:lnTo>
                    <a:pt x="270" y="342"/>
                  </a:lnTo>
                  <a:lnTo>
                    <a:pt x="229" y="379"/>
                  </a:lnTo>
                  <a:lnTo>
                    <a:pt x="209" y="398"/>
                  </a:lnTo>
                  <a:lnTo>
                    <a:pt x="190" y="417"/>
                  </a:lnTo>
                  <a:lnTo>
                    <a:pt x="172" y="436"/>
                  </a:lnTo>
                  <a:lnTo>
                    <a:pt x="155" y="455"/>
                  </a:lnTo>
                  <a:lnTo>
                    <a:pt x="140" y="475"/>
                  </a:lnTo>
                  <a:lnTo>
                    <a:pt x="126" y="494"/>
                  </a:lnTo>
                  <a:lnTo>
                    <a:pt x="126" y="494"/>
                  </a:lnTo>
                  <a:lnTo>
                    <a:pt x="113" y="512"/>
                  </a:lnTo>
                  <a:lnTo>
                    <a:pt x="101" y="530"/>
                  </a:lnTo>
                  <a:lnTo>
                    <a:pt x="91" y="546"/>
                  </a:lnTo>
                  <a:lnTo>
                    <a:pt x="82" y="563"/>
                  </a:lnTo>
                  <a:lnTo>
                    <a:pt x="73" y="580"/>
                  </a:lnTo>
                  <a:lnTo>
                    <a:pt x="66" y="596"/>
                  </a:lnTo>
                  <a:lnTo>
                    <a:pt x="60" y="612"/>
                  </a:lnTo>
                  <a:lnTo>
                    <a:pt x="57" y="627"/>
                  </a:lnTo>
                  <a:lnTo>
                    <a:pt x="53" y="643"/>
                  </a:lnTo>
                  <a:lnTo>
                    <a:pt x="51" y="657"/>
                  </a:lnTo>
                  <a:lnTo>
                    <a:pt x="50" y="670"/>
                  </a:lnTo>
                  <a:lnTo>
                    <a:pt x="50" y="683"/>
                  </a:lnTo>
                  <a:lnTo>
                    <a:pt x="52" y="696"/>
                  </a:lnTo>
                  <a:lnTo>
                    <a:pt x="54" y="708"/>
                  </a:lnTo>
                  <a:lnTo>
                    <a:pt x="58" y="720"/>
                  </a:lnTo>
                  <a:lnTo>
                    <a:pt x="64" y="729"/>
                  </a:lnTo>
                  <a:lnTo>
                    <a:pt x="64" y="729"/>
                  </a:lnTo>
                  <a:lnTo>
                    <a:pt x="69" y="737"/>
                  </a:lnTo>
                  <a:lnTo>
                    <a:pt x="75" y="746"/>
                  </a:lnTo>
                  <a:lnTo>
                    <a:pt x="82" y="753"/>
                  </a:lnTo>
                  <a:lnTo>
                    <a:pt x="89" y="759"/>
                  </a:lnTo>
                  <a:lnTo>
                    <a:pt x="98" y="765"/>
                  </a:lnTo>
                  <a:lnTo>
                    <a:pt x="107" y="771"/>
                  </a:lnTo>
                  <a:lnTo>
                    <a:pt x="117" y="775"/>
                  </a:lnTo>
                  <a:lnTo>
                    <a:pt x="128" y="780"/>
                  </a:lnTo>
                  <a:lnTo>
                    <a:pt x="139" y="785"/>
                  </a:lnTo>
                  <a:lnTo>
                    <a:pt x="151" y="789"/>
                  </a:lnTo>
                  <a:lnTo>
                    <a:pt x="177" y="793"/>
                  </a:lnTo>
                  <a:lnTo>
                    <a:pt x="206" y="797"/>
                  </a:lnTo>
                  <a:lnTo>
                    <a:pt x="237" y="798"/>
                  </a:lnTo>
                  <a:lnTo>
                    <a:pt x="237" y="798"/>
                  </a:lnTo>
                  <a:lnTo>
                    <a:pt x="262" y="797"/>
                  </a:lnTo>
                  <a:lnTo>
                    <a:pt x="289" y="796"/>
                  </a:lnTo>
                  <a:lnTo>
                    <a:pt x="317" y="792"/>
                  </a:lnTo>
                  <a:lnTo>
                    <a:pt x="345" y="787"/>
                  </a:lnTo>
                  <a:lnTo>
                    <a:pt x="375" y="781"/>
                  </a:lnTo>
                  <a:lnTo>
                    <a:pt x="405" y="774"/>
                  </a:lnTo>
                  <a:lnTo>
                    <a:pt x="434" y="766"/>
                  </a:lnTo>
                  <a:lnTo>
                    <a:pt x="465" y="756"/>
                  </a:lnTo>
                  <a:lnTo>
                    <a:pt x="496" y="747"/>
                  </a:lnTo>
                  <a:lnTo>
                    <a:pt x="528" y="735"/>
                  </a:lnTo>
                  <a:lnTo>
                    <a:pt x="560" y="722"/>
                  </a:lnTo>
                  <a:lnTo>
                    <a:pt x="592" y="708"/>
                  </a:lnTo>
                  <a:lnTo>
                    <a:pt x="624" y="694"/>
                  </a:lnTo>
                  <a:lnTo>
                    <a:pt x="655" y="678"/>
                  </a:lnTo>
                  <a:lnTo>
                    <a:pt x="687" y="662"/>
                  </a:lnTo>
                  <a:lnTo>
                    <a:pt x="719" y="644"/>
                  </a:lnTo>
                  <a:lnTo>
                    <a:pt x="719" y="644"/>
                  </a:lnTo>
                  <a:lnTo>
                    <a:pt x="771" y="612"/>
                  </a:lnTo>
                  <a:lnTo>
                    <a:pt x="821" y="578"/>
                  </a:lnTo>
                  <a:lnTo>
                    <a:pt x="869" y="544"/>
                  </a:lnTo>
                  <a:lnTo>
                    <a:pt x="913" y="508"/>
                  </a:lnTo>
                  <a:lnTo>
                    <a:pt x="953" y="473"/>
                  </a:lnTo>
                  <a:lnTo>
                    <a:pt x="990" y="436"/>
                  </a:lnTo>
                  <a:lnTo>
                    <a:pt x="1024" y="399"/>
                  </a:lnTo>
                  <a:lnTo>
                    <a:pt x="1038" y="381"/>
                  </a:lnTo>
                  <a:lnTo>
                    <a:pt x="1053" y="363"/>
                  </a:lnTo>
                  <a:lnTo>
                    <a:pt x="1067" y="346"/>
                  </a:lnTo>
                  <a:lnTo>
                    <a:pt x="1079" y="328"/>
                  </a:lnTo>
                  <a:lnTo>
                    <a:pt x="1090" y="310"/>
                  </a:lnTo>
                  <a:lnTo>
                    <a:pt x="1100" y="293"/>
                  </a:lnTo>
                  <a:lnTo>
                    <a:pt x="1109" y="277"/>
                  </a:lnTo>
                  <a:lnTo>
                    <a:pt x="1116" y="260"/>
                  </a:lnTo>
                  <a:lnTo>
                    <a:pt x="1123" y="244"/>
                  </a:lnTo>
                  <a:lnTo>
                    <a:pt x="1128" y="228"/>
                  </a:lnTo>
                  <a:lnTo>
                    <a:pt x="1131" y="213"/>
                  </a:lnTo>
                  <a:lnTo>
                    <a:pt x="1135" y="197"/>
                  </a:lnTo>
                  <a:lnTo>
                    <a:pt x="1136" y="183"/>
                  </a:lnTo>
                  <a:lnTo>
                    <a:pt x="1136" y="169"/>
                  </a:lnTo>
                  <a:lnTo>
                    <a:pt x="1135" y="156"/>
                  </a:lnTo>
                  <a:lnTo>
                    <a:pt x="1131" y="143"/>
                  </a:lnTo>
                  <a:lnTo>
                    <a:pt x="1128" y="131"/>
                  </a:lnTo>
                  <a:lnTo>
                    <a:pt x="1122" y="119"/>
                  </a:lnTo>
                  <a:lnTo>
                    <a:pt x="1122" y="119"/>
                  </a:lnTo>
                  <a:lnTo>
                    <a:pt x="1116" y="111"/>
                  </a:lnTo>
                  <a:lnTo>
                    <a:pt x="1110" y="103"/>
                  </a:lnTo>
                  <a:lnTo>
                    <a:pt x="1104" y="96"/>
                  </a:lnTo>
                  <a:lnTo>
                    <a:pt x="1095" y="89"/>
                  </a:lnTo>
                  <a:lnTo>
                    <a:pt x="1087" y="83"/>
                  </a:lnTo>
                  <a:lnTo>
                    <a:pt x="1078" y="78"/>
                  </a:lnTo>
                  <a:lnTo>
                    <a:pt x="1068" y="73"/>
                  </a:lnTo>
                  <a:lnTo>
                    <a:pt x="1057" y="68"/>
                  </a:lnTo>
                  <a:lnTo>
                    <a:pt x="1046" y="64"/>
                  </a:lnTo>
                  <a:lnTo>
                    <a:pt x="1034" y="61"/>
                  </a:lnTo>
                  <a:lnTo>
                    <a:pt x="1008" y="55"/>
                  </a:lnTo>
                  <a:lnTo>
                    <a:pt x="979" y="51"/>
                  </a:lnTo>
                  <a:lnTo>
                    <a:pt x="948" y="51"/>
                  </a:lnTo>
                  <a:lnTo>
                    <a:pt x="948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6" name="Freeform 37"/>
            <p:cNvSpPr/>
            <p:nvPr/>
          </p:nvSpPr>
          <p:spPr bwMode="auto">
            <a:xfrm>
              <a:off x="4503344" y="4943456"/>
              <a:ext cx="146050" cy="146050"/>
            </a:xfrm>
            <a:custGeom>
              <a:avLst/>
              <a:gdLst>
                <a:gd name="T0" fmla="*/ 276 w 276"/>
                <a:gd name="T1" fmla="*/ 138 h 276"/>
                <a:gd name="T2" fmla="*/ 273 w 276"/>
                <a:gd name="T3" fmla="*/ 167 h 276"/>
                <a:gd name="T4" fmla="*/ 265 w 276"/>
                <a:gd name="T5" fmla="*/ 191 h 276"/>
                <a:gd name="T6" fmla="*/ 252 w 276"/>
                <a:gd name="T7" fmla="*/ 215 h 276"/>
                <a:gd name="T8" fmla="*/ 235 w 276"/>
                <a:gd name="T9" fmla="*/ 235 h 276"/>
                <a:gd name="T10" fmla="*/ 215 w 276"/>
                <a:gd name="T11" fmla="*/ 252 h 276"/>
                <a:gd name="T12" fmla="*/ 192 w 276"/>
                <a:gd name="T13" fmla="*/ 265 h 276"/>
                <a:gd name="T14" fmla="*/ 167 w 276"/>
                <a:gd name="T15" fmla="*/ 273 h 276"/>
                <a:gd name="T16" fmla="*/ 138 w 276"/>
                <a:gd name="T17" fmla="*/ 276 h 276"/>
                <a:gd name="T18" fmla="*/ 124 w 276"/>
                <a:gd name="T19" fmla="*/ 276 h 276"/>
                <a:gd name="T20" fmla="*/ 98 w 276"/>
                <a:gd name="T21" fmla="*/ 270 h 276"/>
                <a:gd name="T22" fmla="*/ 73 w 276"/>
                <a:gd name="T23" fmla="*/ 259 h 276"/>
                <a:gd name="T24" fmla="*/ 51 w 276"/>
                <a:gd name="T25" fmla="*/ 245 h 276"/>
                <a:gd name="T26" fmla="*/ 32 w 276"/>
                <a:gd name="T27" fmla="*/ 226 h 276"/>
                <a:gd name="T28" fmla="*/ 17 w 276"/>
                <a:gd name="T29" fmla="*/ 205 h 276"/>
                <a:gd name="T30" fmla="*/ 8 w 276"/>
                <a:gd name="T31" fmla="*/ 180 h 276"/>
                <a:gd name="T32" fmla="*/ 2 w 276"/>
                <a:gd name="T33" fmla="*/ 152 h 276"/>
                <a:gd name="T34" fmla="*/ 0 w 276"/>
                <a:gd name="T35" fmla="*/ 138 h 276"/>
                <a:gd name="T36" fmla="*/ 4 w 276"/>
                <a:gd name="T37" fmla="*/ 111 h 276"/>
                <a:gd name="T38" fmla="*/ 11 w 276"/>
                <a:gd name="T39" fmla="*/ 85 h 276"/>
                <a:gd name="T40" fmla="*/ 24 w 276"/>
                <a:gd name="T41" fmla="*/ 61 h 276"/>
                <a:gd name="T42" fmla="*/ 41 w 276"/>
                <a:gd name="T43" fmla="*/ 41 h 276"/>
                <a:gd name="T44" fmla="*/ 61 w 276"/>
                <a:gd name="T45" fmla="*/ 24 h 276"/>
                <a:gd name="T46" fmla="*/ 85 w 276"/>
                <a:gd name="T47" fmla="*/ 11 h 276"/>
                <a:gd name="T48" fmla="*/ 111 w 276"/>
                <a:gd name="T49" fmla="*/ 4 h 276"/>
                <a:gd name="T50" fmla="*/ 138 w 276"/>
                <a:gd name="T51" fmla="*/ 0 h 276"/>
                <a:gd name="T52" fmla="*/ 152 w 276"/>
                <a:gd name="T53" fmla="*/ 1 h 276"/>
                <a:gd name="T54" fmla="*/ 180 w 276"/>
                <a:gd name="T55" fmla="*/ 7 h 276"/>
                <a:gd name="T56" fmla="*/ 205 w 276"/>
                <a:gd name="T57" fmla="*/ 17 h 276"/>
                <a:gd name="T58" fmla="*/ 226 w 276"/>
                <a:gd name="T59" fmla="*/ 32 h 276"/>
                <a:gd name="T60" fmla="*/ 245 w 276"/>
                <a:gd name="T61" fmla="*/ 51 h 276"/>
                <a:gd name="T62" fmla="*/ 259 w 276"/>
                <a:gd name="T63" fmla="*/ 73 h 276"/>
                <a:gd name="T64" fmla="*/ 270 w 276"/>
                <a:gd name="T65" fmla="*/ 98 h 276"/>
                <a:gd name="T66" fmla="*/ 276 w 276"/>
                <a:gd name="T67" fmla="*/ 124 h 276"/>
                <a:gd name="T68" fmla="*/ 276 w 276"/>
                <a:gd name="T69" fmla="*/ 13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276">
                  <a:moveTo>
                    <a:pt x="276" y="138"/>
                  </a:moveTo>
                  <a:lnTo>
                    <a:pt x="276" y="138"/>
                  </a:lnTo>
                  <a:lnTo>
                    <a:pt x="276" y="152"/>
                  </a:lnTo>
                  <a:lnTo>
                    <a:pt x="273" y="167"/>
                  </a:lnTo>
                  <a:lnTo>
                    <a:pt x="270" y="180"/>
                  </a:lnTo>
                  <a:lnTo>
                    <a:pt x="265" y="191"/>
                  </a:lnTo>
                  <a:lnTo>
                    <a:pt x="259" y="205"/>
                  </a:lnTo>
                  <a:lnTo>
                    <a:pt x="252" y="215"/>
                  </a:lnTo>
                  <a:lnTo>
                    <a:pt x="245" y="226"/>
                  </a:lnTo>
                  <a:lnTo>
                    <a:pt x="235" y="235"/>
                  </a:lnTo>
                  <a:lnTo>
                    <a:pt x="226" y="245"/>
                  </a:lnTo>
                  <a:lnTo>
                    <a:pt x="215" y="252"/>
                  </a:lnTo>
                  <a:lnTo>
                    <a:pt x="205" y="259"/>
                  </a:lnTo>
                  <a:lnTo>
                    <a:pt x="192" y="265"/>
                  </a:lnTo>
                  <a:lnTo>
                    <a:pt x="180" y="270"/>
                  </a:lnTo>
                  <a:lnTo>
                    <a:pt x="167" y="273"/>
                  </a:lnTo>
                  <a:lnTo>
                    <a:pt x="152" y="276"/>
                  </a:lnTo>
                  <a:lnTo>
                    <a:pt x="138" y="276"/>
                  </a:lnTo>
                  <a:lnTo>
                    <a:pt x="138" y="276"/>
                  </a:lnTo>
                  <a:lnTo>
                    <a:pt x="124" y="276"/>
                  </a:lnTo>
                  <a:lnTo>
                    <a:pt x="111" y="273"/>
                  </a:lnTo>
                  <a:lnTo>
                    <a:pt x="98" y="270"/>
                  </a:lnTo>
                  <a:lnTo>
                    <a:pt x="85" y="265"/>
                  </a:lnTo>
                  <a:lnTo>
                    <a:pt x="73" y="259"/>
                  </a:lnTo>
                  <a:lnTo>
                    <a:pt x="61" y="252"/>
                  </a:lnTo>
                  <a:lnTo>
                    <a:pt x="51" y="245"/>
                  </a:lnTo>
                  <a:lnTo>
                    <a:pt x="41" y="235"/>
                  </a:lnTo>
                  <a:lnTo>
                    <a:pt x="32" y="226"/>
                  </a:lnTo>
                  <a:lnTo>
                    <a:pt x="24" y="215"/>
                  </a:lnTo>
                  <a:lnTo>
                    <a:pt x="17" y="205"/>
                  </a:lnTo>
                  <a:lnTo>
                    <a:pt x="11" y="191"/>
                  </a:lnTo>
                  <a:lnTo>
                    <a:pt x="8" y="180"/>
                  </a:lnTo>
                  <a:lnTo>
                    <a:pt x="4" y="167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4"/>
                  </a:lnTo>
                  <a:lnTo>
                    <a:pt x="4" y="111"/>
                  </a:lnTo>
                  <a:lnTo>
                    <a:pt x="8" y="98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1"/>
                  </a:lnTo>
                  <a:lnTo>
                    <a:pt x="32" y="51"/>
                  </a:lnTo>
                  <a:lnTo>
                    <a:pt x="41" y="41"/>
                  </a:lnTo>
                  <a:lnTo>
                    <a:pt x="51" y="32"/>
                  </a:lnTo>
                  <a:lnTo>
                    <a:pt x="61" y="24"/>
                  </a:lnTo>
                  <a:lnTo>
                    <a:pt x="73" y="17"/>
                  </a:lnTo>
                  <a:lnTo>
                    <a:pt x="85" y="11"/>
                  </a:lnTo>
                  <a:lnTo>
                    <a:pt x="98" y="7"/>
                  </a:lnTo>
                  <a:lnTo>
                    <a:pt x="111" y="4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2" y="1"/>
                  </a:lnTo>
                  <a:lnTo>
                    <a:pt x="167" y="4"/>
                  </a:lnTo>
                  <a:lnTo>
                    <a:pt x="180" y="7"/>
                  </a:lnTo>
                  <a:lnTo>
                    <a:pt x="192" y="11"/>
                  </a:lnTo>
                  <a:lnTo>
                    <a:pt x="205" y="17"/>
                  </a:lnTo>
                  <a:lnTo>
                    <a:pt x="215" y="24"/>
                  </a:lnTo>
                  <a:lnTo>
                    <a:pt x="226" y="32"/>
                  </a:lnTo>
                  <a:lnTo>
                    <a:pt x="235" y="41"/>
                  </a:lnTo>
                  <a:lnTo>
                    <a:pt x="245" y="51"/>
                  </a:lnTo>
                  <a:lnTo>
                    <a:pt x="252" y="61"/>
                  </a:lnTo>
                  <a:lnTo>
                    <a:pt x="259" y="73"/>
                  </a:lnTo>
                  <a:lnTo>
                    <a:pt x="265" y="85"/>
                  </a:lnTo>
                  <a:lnTo>
                    <a:pt x="270" y="98"/>
                  </a:lnTo>
                  <a:lnTo>
                    <a:pt x="273" y="111"/>
                  </a:lnTo>
                  <a:lnTo>
                    <a:pt x="276" y="124"/>
                  </a:lnTo>
                  <a:lnTo>
                    <a:pt x="276" y="138"/>
                  </a:lnTo>
                  <a:lnTo>
                    <a:pt x="276" y="13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7" name="Freeform 38"/>
            <p:cNvSpPr>
              <a:spLocks noEditPoints="1"/>
            </p:cNvSpPr>
            <p:nvPr/>
          </p:nvSpPr>
          <p:spPr bwMode="auto">
            <a:xfrm>
              <a:off x="4490644" y="4930756"/>
              <a:ext cx="171450" cy="171450"/>
            </a:xfrm>
            <a:custGeom>
              <a:avLst/>
              <a:gdLst>
                <a:gd name="T0" fmla="*/ 146 w 325"/>
                <a:gd name="T1" fmla="*/ 326 h 326"/>
                <a:gd name="T2" fmla="*/ 99 w 325"/>
                <a:gd name="T3" fmla="*/ 313 h 326"/>
                <a:gd name="T4" fmla="*/ 59 w 325"/>
                <a:gd name="T5" fmla="*/ 289 h 326"/>
                <a:gd name="T6" fmla="*/ 28 w 325"/>
                <a:gd name="T7" fmla="*/ 254 h 326"/>
                <a:gd name="T8" fmla="*/ 8 w 325"/>
                <a:gd name="T9" fmla="*/ 212 h 326"/>
                <a:gd name="T10" fmla="*/ 0 w 325"/>
                <a:gd name="T11" fmla="*/ 163 h 326"/>
                <a:gd name="T12" fmla="*/ 3 w 325"/>
                <a:gd name="T13" fmla="*/ 131 h 326"/>
                <a:gd name="T14" fmla="*/ 20 w 325"/>
                <a:gd name="T15" fmla="*/ 86 h 326"/>
                <a:gd name="T16" fmla="*/ 48 w 325"/>
                <a:gd name="T17" fmla="*/ 48 h 326"/>
                <a:gd name="T18" fmla="*/ 85 w 325"/>
                <a:gd name="T19" fmla="*/ 21 h 326"/>
                <a:gd name="T20" fmla="*/ 130 w 325"/>
                <a:gd name="T21" fmla="*/ 4 h 326"/>
                <a:gd name="T22" fmla="*/ 162 w 325"/>
                <a:gd name="T23" fmla="*/ 0 h 326"/>
                <a:gd name="T24" fmla="*/ 211 w 325"/>
                <a:gd name="T25" fmla="*/ 7 h 326"/>
                <a:gd name="T26" fmla="*/ 254 w 325"/>
                <a:gd name="T27" fmla="*/ 29 h 326"/>
                <a:gd name="T28" fmla="*/ 288 w 325"/>
                <a:gd name="T29" fmla="*/ 60 h 326"/>
                <a:gd name="T30" fmla="*/ 312 w 325"/>
                <a:gd name="T31" fmla="*/ 100 h 326"/>
                <a:gd name="T32" fmla="*/ 325 w 325"/>
                <a:gd name="T33" fmla="*/ 146 h 326"/>
                <a:gd name="T34" fmla="*/ 325 w 325"/>
                <a:gd name="T35" fmla="*/ 180 h 326"/>
                <a:gd name="T36" fmla="*/ 312 w 325"/>
                <a:gd name="T37" fmla="*/ 227 h 326"/>
                <a:gd name="T38" fmla="*/ 288 w 325"/>
                <a:gd name="T39" fmla="*/ 266 h 326"/>
                <a:gd name="T40" fmla="*/ 254 w 325"/>
                <a:gd name="T41" fmla="*/ 298 h 326"/>
                <a:gd name="T42" fmla="*/ 211 w 325"/>
                <a:gd name="T43" fmla="*/ 319 h 326"/>
                <a:gd name="T44" fmla="*/ 162 w 325"/>
                <a:gd name="T45" fmla="*/ 326 h 326"/>
                <a:gd name="T46" fmla="*/ 162 w 325"/>
                <a:gd name="T47" fmla="*/ 50 h 326"/>
                <a:gd name="T48" fmla="*/ 129 w 325"/>
                <a:gd name="T49" fmla="*/ 56 h 326"/>
                <a:gd name="T50" fmla="*/ 99 w 325"/>
                <a:gd name="T51" fmla="*/ 70 h 326"/>
                <a:gd name="T52" fmla="*/ 75 w 325"/>
                <a:gd name="T53" fmla="*/ 92 h 326"/>
                <a:gd name="T54" fmla="*/ 59 w 325"/>
                <a:gd name="T55" fmla="*/ 119 h 326"/>
                <a:gd name="T56" fmla="*/ 51 w 325"/>
                <a:gd name="T57" fmla="*/ 152 h 326"/>
                <a:gd name="T58" fmla="*/ 51 w 325"/>
                <a:gd name="T59" fmla="*/ 175 h 326"/>
                <a:gd name="T60" fmla="*/ 59 w 325"/>
                <a:gd name="T61" fmla="*/ 207 h 326"/>
                <a:gd name="T62" fmla="*/ 75 w 325"/>
                <a:gd name="T63" fmla="*/ 235 h 326"/>
                <a:gd name="T64" fmla="*/ 99 w 325"/>
                <a:gd name="T65" fmla="*/ 257 h 326"/>
                <a:gd name="T66" fmla="*/ 129 w 325"/>
                <a:gd name="T67" fmla="*/ 271 h 326"/>
                <a:gd name="T68" fmla="*/ 162 w 325"/>
                <a:gd name="T69" fmla="*/ 276 h 326"/>
                <a:gd name="T70" fmla="*/ 185 w 325"/>
                <a:gd name="T71" fmla="*/ 273 h 326"/>
                <a:gd name="T72" fmla="*/ 217 w 325"/>
                <a:gd name="T73" fmla="*/ 263 h 326"/>
                <a:gd name="T74" fmla="*/ 242 w 325"/>
                <a:gd name="T75" fmla="*/ 243 h 326"/>
                <a:gd name="T76" fmla="*/ 262 w 325"/>
                <a:gd name="T77" fmla="*/ 216 h 326"/>
                <a:gd name="T78" fmla="*/ 273 w 325"/>
                <a:gd name="T79" fmla="*/ 186 h 326"/>
                <a:gd name="T80" fmla="*/ 275 w 325"/>
                <a:gd name="T81" fmla="*/ 163 h 326"/>
                <a:gd name="T82" fmla="*/ 270 w 325"/>
                <a:gd name="T83" fmla="*/ 130 h 326"/>
                <a:gd name="T84" fmla="*/ 256 w 325"/>
                <a:gd name="T85" fmla="*/ 100 h 326"/>
                <a:gd name="T86" fmla="*/ 235 w 325"/>
                <a:gd name="T87" fmla="*/ 76 h 326"/>
                <a:gd name="T88" fmla="*/ 206 w 325"/>
                <a:gd name="T89" fmla="*/ 60 h 326"/>
                <a:gd name="T90" fmla="*/ 174 w 325"/>
                <a:gd name="T91" fmla="*/ 5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5" h="326">
                  <a:moveTo>
                    <a:pt x="162" y="326"/>
                  </a:moveTo>
                  <a:lnTo>
                    <a:pt x="162" y="326"/>
                  </a:lnTo>
                  <a:lnTo>
                    <a:pt x="146" y="326"/>
                  </a:lnTo>
                  <a:lnTo>
                    <a:pt x="130" y="322"/>
                  </a:lnTo>
                  <a:lnTo>
                    <a:pt x="115" y="319"/>
                  </a:lnTo>
                  <a:lnTo>
                    <a:pt x="99" y="313"/>
                  </a:lnTo>
                  <a:lnTo>
                    <a:pt x="85" y="307"/>
                  </a:lnTo>
                  <a:lnTo>
                    <a:pt x="72" y="298"/>
                  </a:lnTo>
                  <a:lnTo>
                    <a:pt x="59" y="289"/>
                  </a:lnTo>
                  <a:lnTo>
                    <a:pt x="48" y="278"/>
                  </a:lnTo>
                  <a:lnTo>
                    <a:pt x="37" y="266"/>
                  </a:lnTo>
                  <a:lnTo>
                    <a:pt x="28" y="254"/>
                  </a:lnTo>
                  <a:lnTo>
                    <a:pt x="20" y="240"/>
                  </a:lnTo>
                  <a:lnTo>
                    <a:pt x="13" y="227"/>
                  </a:lnTo>
                  <a:lnTo>
                    <a:pt x="8" y="212"/>
                  </a:lnTo>
                  <a:lnTo>
                    <a:pt x="3" y="196"/>
                  </a:lnTo>
                  <a:lnTo>
                    <a:pt x="1" y="18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" y="146"/>
                  </a:lnTo>
                  <a:lnTo>
                    <a:pt x="3" y="131"/>
                  </a:lnTo>
                  <a:lnTo>
                    <a:pt x="8" y="116"/>
                  </a:lnTo>
                  <a:lnTo>
                    <a:pt x="13" y="100"/>
                  </a:lnTo>
                  <a:lnTo>
                    <a:pt x="20" y="86"/>
                  </a:lnTo>
                  <a:lnTo>
                    <a:pt x="28" y="73"/>
                  </a:lnTo>
                  <a:lnTo>
                    <a:pt x="37" y="60"/>
                  </a:lnTo>
                  <a:lnTo>
                    <a:pt x="48" y="48"/>
                  </a:lnTo>
                  <a:lnTo>
                    <a:pt x="59" y="38"/>
                  </a:lnTo>
                  <a:lnTo>
                    <a:pt x="72" y="29"/>
                  </a:lnTo>
                  <a:lnTo>
                    <a:pt x="85" y="21"/>
                  </a:lnTo>
                  <a:lnTo>
                    <a:pt x="99" y="13"/>
                  </a:lnTo>
                  <a:lnTo>
                    <a:pt x="115" y="7"/>
                  </a:lnTo>
                  <a:lnTo>
                    <a:pt x="130" y="4"/>
                  </a:lnTo>
                  <a:lnTo>
                    <a:pt x="146" y="2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79" y="2"/>
                  </a:lnTo>
                  <a:lnTo>
                    <a:pt x="195" y="4"/>
                  </a:lnTo>
                  <a:lnTo>
                    <a:pt x="211" y="7"/>
                  </a:lnTo>
                  <a:lnTo>
                    <a:pt x="226" y="13"/>
                  </a:lnTo>
                  <a:lnTo>
                    <a:pt x="240" y="21"/>
                  </a:lnTo>
                  <a:lnTo>
                    <a:pt x="254" y="29"/>
                  </a:lnTo>
                  <a:lnTo>
                    <a:pt x="265" y="38"/>
                  </a:lnTo>
                  <a:lnTo>
                    <a:pt x="277" y="48"/>
                  </a:lnTo>
                  <a:lnTo>
                    <a:pt x="288" y="60"/>
                  </a:lnTo>
                  <a:lnTo>
                    <a:pt x="297" y="73"/>
                  </a:lnTo>
                  <a:lnTo>
                    <a:pt x="306" y="86"/>
                  </a:lnTo>
                  <a:lnTo>
                    <a:pt x="312" y="100"/>
                  </a:lnTo>
                  <a:lnTo>
                    <a:pt x="318" y="116"/>
                  </a:lnTo>
                  <a:lnTo>
                    <a:pt x="321" y="131"/>
                  </a:lnTo>
                  <a:lnTo>
                    <a:pt x="325" y="146"/>
                  </a:lnTo>
                  <a:lnTo>
                    <a:pt x="325" y="163"/>
                  </a:lnTo>
                  <a:lnTo>
                    <a:pt x="325" y="163"/>
                  </a:lnTo>
                  <a:lnTo>
                    <a:pt x="325" y="180"/>
                  </a:lnTo>
                  <a:lnTo>
                    <a:pt x="321" y="196"/>
                  </a:lnTo>
                  <a:lnTo>
                    <a:pt x="318" y="212"/>
                  </a:lnTo>
                  <a:lnTo>
                    <a:pt x="312" y="227"/>
                  </a:lnTo>
                  <a:lnTo>
                    <a:pt x="306" y="240"/>
                  </a:lnTo>
                  <a:lnTo>
                    <a:pt x="297" y="254"/>
                  </a:lnTo>
                  <a:lnTo>
                    <a:pt x="288" y="266"/>
                  </a:lnTo>
                  <a:lnTo>
                    <a:pt x="277" y="278"/>
                  </a:lnTo>
                  <a:lnTo>
                    <a:pt x="265" y="289"/>
                  </a:lnTo>
                  <a:lnTo>
                    <a:pt x="254" y="298"/>
                  </a:lnTo>
                  <a:lnTo>
                    <a:pt x="240" y="307"/>
                  </a:lnTo>
                  <a:lnTo>
                    <a:pt x="226" y="313"/>
                  </a:lnTo>
                  <a:lnTo>
                    <a:pt x="211" y="319"/>
                  </a:lnTo>
                  <a:lnTo>
                    <a:pt x="195" y="322"/>
                  </a:lnTo>
                  <a:lnTo>
                    <a:pt x="179" y="326"/>
                  </a:lnTo>
                  <a:lnTo>
                    <a:pt x="162" y="326"/>
                  </a:lnTo>
                  <a:lnTo>
                    <a:pt x="162" y="326"/>
                  </a:lnTo>
                  <a:close/>
                  <a:moveTo>
                    <a:pt x="162" y="50"/>
                  </a:moveTo>
                  <a:lnTo>
                    <a:pt x="162" y="50"/>
                  </a:lnTo>
                  <a:lnTo>
                    <a:pt x="151" y="51"/>
                  </a:lnTo>
                  <a:lnTo>
                    <a:pt x="140" y="53"/>
                  </a:lnTo>
                  <a:lnTo>
                    <a:pt x="129" y="56"/>
                  </a:lnTo>
                  <a:lnTo>
                    <a:pt x="118" y="60"/>
                  </a:lnTo>
                  <a:lnTo>
                    <a:pt x="109" y="64"/>
                  </a:lnTo>
                  <a:lnTo>
                    <a:pt x="99" y="70"/>
                  </a:lnTo>
                  <a:lnTo>
                    <a:pt x="91" y="76"/>
                  </a:lnTo>
                  <a:lnTo>
                    <a:pt x="83" y="83"/>
                  </a:lnTo>
                  <a:lnTo>
                    <a:pt x="75" y="92"/>
                  </a:lnTo>
                  <a:lnTo>
                    <a:pt x="70" y="100"/>
                  </a:lnTo>
                  <a:lnTo>
                    <a:pt x="64" y="110"/>
                  </a:lnTo>
                  <a:lnTo>
                    <a:pt x="59" y="119"/>
                  </a:lnTo>
                  <a:lnTo>
                    <a:pt x="55" y="130"/>
                  </a:lnTo>
                  <a:lnTo>
                    <a:pt x="52" y="140"/>
                  </a:lnTo>
                  <a:lnTo>
                    <a:pt x="51" y="152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1" y="175"/>
                  </a:lnTo>
                  <a:lnTo>
                    <a:pt x="52" y="186"/>
                  </a:lnTo>
                  <a:lnTo>
                    <a:pt x="55" y="196"/>
                  </a:lnTo>
                  <a:lnTo>
                    <a:pt x="59" y="207"/>
                  </a:lnTo>
                  <a:lnTo>
                    <a:pt x="64" y="216"/>
                  </a:lnTo>
                  <a:lnTo>
                    <a:pt x="70" y="226"/>
                  </a:lnTo>
                  <a:lnTo>
                    <a:pt x="75" y="235"/>
                  </a:lnTo>
                  <a:lnTo>
                    <a:pt x="83" y="243"/>
                  </a:lnTo>
                  <a:lnTo>
                    <a:pt x="91" y="250"/>
                  </a:lnTo>
                  <a:lnTo>
                    <a:pt x="99" y="257"/>
                  </a:lnTo>
                  <a:lnTo>
                    <a:pt x="109" y="263"/>
                  </a:lnTo>
                  <a:lnTo>
                    <a:pt x="118" y="268"/>
                  </a:lnTo>
                  <a:lnTo>
                    <a:pt x="129" y="271"/>
                  </a:lnTo>
                  <a:lnTo>
                    <a:pt x="140" y="273"/>
                  </a:lnTo>
                  <a:lnTo>
                    <a:pt x="151" y="276"/>
                  </a:lnTo>
                  <a:lnTo>
                    <a:pt x="162" y="276"/>
                  </a:lnTo>
                  <a:lnTo>
                    <a:pt x="162" y="276"/>
                  </a:lnTo>
                  <a:lnTo>
                    <a:pt x="174" y="276"/>
                  </a:lnTo>
                  <a:lnTo>
                    <a:pt x="185" y="273"/>
                  </a:lnTo>
                  <a:lnTo>
                    <a:pt x="197" y="271"/>
                  </a:lnTo>
                  <a:lnTo>
                    <a:pt x="206" y="268"/>
                  </a:lnTo>
                  <a:lnTo>
                    <a:pt x="217" y="263"/>
                  </a:lnTo>
                  <a:lnTo>
                    <a:pt x="225" y="257"/>
                  </a:lnTo>
                  <a:lnTo>
                    <a:pt x="235" y="250"/>
                  </a:lnTo>
                  <a:lnTo>
                    <a:pt x="242" y="243"/>
                  </a:lnTo>
                  <a:lnTo>
                    <a:pt x="250" y="235"/>
                  </a:lnTo>
                  <a:lnTo>
                    <a:pt x="256" y="226"/>
                  </a:lnTo>
                  <a:lnTo>
                    <a:pt x="262" y="216"/>
                  </a:lnTo>
                  <a:lnTo>
                    <a:pt x="267" y="207"/>
                  </a:lnTo>
                  <a:lnTo>
                    <a:pt x="270" y="196"/>
                  </a:lnTo>
                  <a:lnTo>
                    <a:pt x="273" y="186"/>
                  </a:lnTo>
                  <a:lnTo>
                    <a:pt x="275" y="175"/>
                  </a:lnTo>
                  <a:lnTo>
                    <a:pt x="275" y="163"/>
                  </a:lnTo>
                  <a:lnTo>
                    <a:pt x="275" y="163"/>
                  </a:lnTo>
                  <a:lnTo>
                    <a:pt x="275" y="152"/>
                  </a:lnTo>
                  <a:lnTo>
                    <a:pt x="273" y="140"/>
                  </a:lnTo>
                  <a:lnTo>
                    <a:pt x="270" y="130"/>
                  </a:lnTo>
                  <a:lnTo>
                    <a:pt x="267" y="119"/>
                  </a:lnTo>
                  <a:lnTo>
                    <a:pt x="262" y="110"/>
                  </a:lnTo>
                  <a:lnTo>
                    <a:pt x="256" y="100"/>
                  </a:lnTo>
                  <a:lnTo>
                    <a:pt x="250" y="92"/>
                  </a:lnTo>
                  <a:lnTo>
                    <a:pt x="242" y="83"/>
                  </a:lnTo>
                  <a:lnTo>
                    <a:pt x="235" y="76"/>
                  </a:lnTo>
                  <a:lnTo>
                    <a:pt x="225" y="70"/>
                  </a:lnTo>
                  <a:lnTo>
                    <a:pt x="217" y="64"/>
                  </a:lnTo>
                  <a:lnTo>
                    <a:pt x="206" y="60"/>
                  </a:lnTo>
                  <a:lnTo>
                    <a:pt x="197" y="56"/>
                  </a:lnTo>
                  <a:lnTo>
                    <a:pt x="185" y="53"/>
                  </a:lnTo>
                  <a:lnTo>
                    <a:pt x="174" y="51"/>
                  </a:lnTo>
                  <a:lnTo>
                    <a:pt x="162" y="50"/>
                  </a:lnTo>
                  <a:lnTo>
                    <a:pt x="1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18" name="그룹 84"/>
          <p:cNvGrpSpPr/>
          <p:nvPr/>
        </p:nvGrpSpPr>
        <p:grpSpPr>
          <a:xfrm>
            <a:off x="9408654" y="3821628"/>
            <a:ext cx="438942" cy="440070"/>
            <a:chOff x="8147051" y="5776913"/>
            <a:chExt cx="617538" cy="619125"/>
          </a:xfrm>
        </p:grpSpPr>
        <p:sp>
          <p:nvSpPr>
            <p:cNvPr id="219" name="Rectangle 179"/>
            <p:cNvSpPr>
              <a:spLocks noChangeArrowheads="1"/>
            </p:cNvSpPr>
            <p:nvPr/>
          </p:nvSpPr>
          <p:spPr bwMode="auto">
            <a:xfrm>
              <a:off x="8161338" y="6086476"/>
              <a:ext cx="295275" cy="29527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0" name="Freeform 180"/>
            <p:cNvSpPr>
              <a:spLocks noEditPoints="1"/>
            </p:cNvSpPr>
            <p:nvPr/>
          </p:nvSpPr>
          <p:spPr bwMode="auto">
            <a:xfrm>
              <a:off x="8147051" y="6072188"/>
              <a:ext cx="323850" cy="323850"/>
            </a:xfrm>
            <a:custGeom>
              <a:avLst/>
              <a:gdLst>
                <a:gd name="T0" fmla="*/ 388 w 406"/>
                <a:gd name="T1" fmla="*/ 408 h 408"/>
                <a:gd name="T2" fmla="*/ 17 w 406"/>
                <a:gd name="T3" fmla="*/ 408 h 408"/>
                <a:gd name="T4" fmla="*/ 17 w 406"/>
                <a:gd name="T5" fmla="*/ 408 h 408"/>
                <a:gd name="T6" fmla="*/ 10 w 406"/>
                <a:gd name="T7" fmla="*/ 406 h 408"/>
                <a:gd name="T8" fmla="*/ 5 w 406"/>
                <a:gd name="T9" fmla="*/ 403 h 408"/>
                <a:gd name="T10" fmla="*/ 1 w 406"/>
                <a:gd name="T11" fmla="*/ 396 h 408"/>
                <a:gd name="T12" fmla="*/ 0 w 406"/>
                <a:gd name="T13" fmla="*/ 390 h 408"/>
                <a:gd name="T14" fmla="*/ 0 w 406"/>
                <a:gd name="T15" fmla="*/ 18 h 408"/>
                <a:gd name="T16" fmla="*/ 0 w 406"/>
                <a:gd name="T17" fmla="*/ 18 h 408"/>
                <a:gd name="T18" fmla="*/ 1 w 406"/>
                <a:gd name="T19" fmla="*/ 11 h 408"/>
                <a:gd name="T20" fmla="*/ 5 w 406"/>
                <a:gd name="T21" fmla="*/ 6 h 408"/>
                <a:gd name="T22" fmla="*/ 10 w 406"/>
                <a:gd name="T23" fmla="*/ 2 h 408"/>
                <a:gd name="T24" fmla="*/ 17 w 406"/>
                <a:gd name="T25" fmla="*/ 0 h 408"/>
                <a:gd name="T26" fmla="*/ 388 w 406"/>
                <a:gd name="T27" fmla="*/ 0 h 408"/>
                <a:gd name="T28" fmla="*/ 388 w 406"/>
                <a:gd name="T29" fmla="*/ 0 h 408"/>
                <a:gd name="T30" fmla="*/ 395 w 406"/>
                <a:gd name="T31" fmla="*/ 2 h 408"/>
                <a:gd name="T32" fmla="*/ 401 w 406"/>
                <a:gd name="T33" fmla="*/ 6 h 408"/>
                <a:gd name="T34" fmla="*/ 405 w 406"/>
                <a:gd name="T35" fmla="*/ 11 h 408"/>
                <a:gd name="T36" fmla="*/ 406 w 406"/>
                <a:gd name="T37" fmla="*/ 18 h 408"/>
                <a:gd name="T38" fmla="*/ 406 w 406"/>
                <a:gd name="T39" fmla="*/ 390 h 408"/>
                <a:gd name="T40" fmla="*/ 406 w 406"/>
                <a:gd name="T41" fmla="*/ 390 h 408"/>
                <a:gd name="T42" fmla="*/ 405 w 406"/>
                <a:gd name="T43" fmla="*/ 396 h 408"/>
                <a:gd name="T44" fmla="*/ 401 w 406"/>
                <a:gd name="T45" fmla="*/ 403 h 408"/>
                <a:gd name="T46" fmla="*/ 395 w 406"/>
                <a:gd name="T47" fmla="*/ 406 h 408"/>
                <a:gd name="T48" fmla="*/ 388 w 406"/>
                <a:gd name="T49" fmla="*/ 408 h 408"/>
                <a:gd name="T50" fmla="*/ 388 w 406"/>
                <a:gd name="T51" fmla="*/ 408 h 408"/>
                <a:gd name="T52" fmla="*/ 35 w 406"/>
                <a:gd name="T53" fmla="*/ 372 h 408"/>
                <a:gd name="T54" fmla="*/ 370 w 406"/>
                <a:gd name="T55" fmla="*/ 372 h 408"/>
                <a:gd name="T56" fmla="*/ 370 w 406"/>
                <a:gd name="T57" fmla="*/ 35 h 408"/>
                <a:gd name="T58" fmla="*/ 35 w 406"/>
                <a:gd name="T59" fmla="*/ 35 h 408"/>
                <a:gd name="T60" fmla="*/ 35 w 406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08">
                  <a:moveTo>
                    <a:pt x="388" y="408"/>
                  </a:moveTo>
                  <a:lnTo>
                    <a:pt x="17" y="408"/>
                  </a:lnTo>
                  <a:lnTo>
                    <a:pt x="17" y="408"/>
                  </a:lnTo>
                  <a:lnTo>
                    <a:pt x="10" y="406"/>
                  </a:lnTo>
                  <a:lnTo>
                    <a:pt x="5" y="403"/>
                  </a:lnTo>
                  <a:lnTo>
                    <a:pt x="1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5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395" y="2"/>
                  </a:lnTo>
                  <a:lnTo>
                    <a:pt x="401" y="6"/>
                  </a:lnTo>
                  <a:lnTo>
                    <a:pt x="405" y="11"/>
                  </a:lnTo>
                  <a:lnTo>
                    <a:pt x="406" y="18"/>
                  </a:lnTo>
                  <a:lnTo>
                    <a:pt x="406" y="390"/>
                  </a:lnTo>
                  <a:lnTo>
                    <a:pt x="406" y="390"/>
                  </a:lnTo>
                  <a:lnTo>
                    <a:pt x="405" y="396"/>
                  </a:lnTo>
                  <a:lnTo>
                    <a:pt x="401" y="403"/>
                  </a:lnTo>
                  <a:lnTo>
                    <a:pt x="395" y="406"/>
                  </a:lnTo>
                  <a:lnTo>
                    <a:pt x="388" y="408"/>
                  </a:lnTo>
                  <a:lnTo>
                    <a:pt x="388" y="408"/>
                  </a:lnTo>
                  <a:close/>
                  <a:moveTo>
                    <a:pt x="35" y="372"/>
                  </a:moveTo>
                  <a:lnTo>
                    <a:pt x="370" y="372"/>
                  </a:lnTo>
                  <a:lnTo>
                    <a:pt x="370" y="35"/>
                  </a:lnTo>
                  <a:lnTo>
                    <a:pt x="35" y="35"/>
                  </a:lnTo>
                  <a:lnTo>
                    <a:pt x="35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1" name="Freeform 181"/>
            <p:cNvSpPr>
              <a:spLocks noEditPoints="1"/>
            </p:cNvSpPr>
            <p:nvPr/>
          </p:nvSpPr>
          <p:spPr bwMode="auto">
            <a:xfrm>
              <a:off x="8250238" y="6153151"/>
              <a:ext cx="128588" cy="160338"/>
            </a:xfrm>
            <a:custGeom>
              <a:avLst/>
              <a:gdLst>
                <a:gd name="T0" fmla="*/ 162 w 162"/>
                <a:gd name="T1" fmla="*/ 140 h 202"/>
                <a:gd name="T2" fmla="*/ 158 w 162"/>
                <a:gd name="T3" fmla="*/ 160 h 202"/>
                <a:gd name="T4" fmla="*/ 156 w 162"/>
                <a:gd name="T5" fmla="*/ 167 h 202"/>
                <a:gd name="T6" fmla="*/ 140 w 162"/>
                <a:gd name="T7" fmla="*/ 186 h 202"/>
                <a:gd name="T8" fmla="*/ 129 w 162"/>
                <a:gd name="T9" fmla="*/ 193 h 202"/>
                <a:gd name="T10" fmla="*/ 116 w 162"/>
                <a:gd name="T11" fmla="*/ 199 h 202"/>
                <a:gd name="T12" fmla="*/ 81 w 162"/>
                <a:gd name="T13" fmla="*/ 202 h 202"/>
                <a:gd name="T14" fmla="*/ 0 w 162"/>
                <a:gd name="T15" fmla="*/ 0 h 202"/>
                <a:gd name="T16" fmla="*/ 72 w 162"/>
                <a:gd name="T17" fmla="*/ 0 h 202"/>
                <a:gd name="T18" fmla="*/ 105 w 162"/>
                <a:gd name="T19" fmla="*/ 1 h 202"/>
                <a:gd name="T20" fmla="*/ 116 w 162"/>
                <a:gd name="T21" fmla="*/ 4 h 202"/>
                <a:gd name="T22" fmla="*/ 126 w 162"/>
                <a:gd name="T23" fmla="*/ 9 h 202"/>
                <a:gd name="T24" fmla="*/ 137 w 162"/>
                <a:gd name="T25" fmla="*/ 15 h 202"/>
                <a:gd name="T26" fmla="*/ 143 w 162"/>
                <a:gd name="T27" fmla="*/ 24 h 202"/>
                <a:gd name="T28" fmla="*/ 147 w 162"/>
                <a:gd name="T29" fmla="*/ 35 h 202"/>
                <a:gd name="T30" fmla="*/ 148 w 162"/>
                <a:gd name="T31" fmla="*/ 47 h 202"/>
                <a:gd name="T32" fmla="*/ 147 w 162"/>
                <a:gd name="T33" fmla="*/ 61 h 202"/>
                <a:gd name="T34" fmla="*/ 140 w 162"/>
                <a:gd name="T35" fmla="*/ 74 h 202"/>
                <a:gd name="T36" fmla="*/ 137 w 162"/>
                <a:gd name="T37" fmla="*/ 79 h 202"/>
                <a:gd name="T38" fmla="*/ 126 w 162"/>
                <a:gd name="T39" fmla="*/ 88 h 202"/>
                <a:gd name="T40" fmla="*/ 120 w 162"/>
                <a:gd name="T41" fmla="*/ 91 h 202"/>
                <a:gd name="T42" fmla="*/ 129 w 162"/>
                <a:gd name="T43" fmla="*/ 94 h 202"/>
                <a:gd name="T44" fmla="*/ 144 w 162"/>
                <a:gd name="T45" fmla="*/ 102 h 202"/>
                <a:gd name="T46" fmla="*/ 151 w 162"/>
                <a:gd name="T47" fmla="*/ 107 h 202"/>
                <a:gd name="T48" fmla="*/ 160 w 162"/>
                <a:gd name="T49" fmla="*/ 122 h 202"/>
                <a:gd name="T50" fmla="*/ 162 w 162"/>
                <a:gd name="T51" fmla="*/ 140 h 202"/>
                <a:gd name="T52" fmla="*/ 97 w 162"/>
                <a:gd name="T53" fmla="*/ 57 h 202"/>
                <a:gd name="T54" fmla="*/ 96 w 162"/>
                <a:gd name="T55" fmla="*/ 52 h 202"/>
                <a:gd name="T56" fmla="*/ 95 w 162"/>
                <a:gd name="T57" fmla="*/ 47 h 202"/>
                <a:gd name="T58" fmla="*/ 87 w 162"/>
                <a:gd name="T59" fmla="*/ 39 h 202"/>
                <a:gd name="T60" fmla="*/ 81 w 162"/>
                <a:gd name="T61" fmla="*/ 38 h 202"/>
                <a:gd name="T62" fmla="*/ 74 w 162"/>
                <a:gd name="T63" fmla="*/ 37 h 202"/>
                <a:gd name="T64" fmla="*/ 50 w 162"/>
                <a:gd name="T65" fmla="*/ 37 h 202"/>
                <a:gd name="T66" fmla="*/ 56 w 162"/>
                <a:gd name="T67" fmla="*/ 80 h 202"/>
                <a:gd name="T68" fmla="*/ 75 w 162"/>
                <a:gd name="T69" fmla="*/ 80 h 202"/>
                <a:gd name="T70" fmla="*/ 81 w 162"/>
                <a:gd name="T71" fmla="*/ 79 h 202"/>
                <a:gd name="T72" fmla="*/ 86 w 162"/>
                <a:gd name="T73" fmla="*/ 76 h 202"/>
                <a:gd name="T74" fmla="*/ 95 w 162"/>
                <a:gd name="T75" fmla="*/ 69 h 202"/>
                <a:gd name="T76" fmla="*/ 96 w 162"/>
                <a:gd name="T77" fmla="*/ 63 h 202"/>
                <a:gd name="T78" fmla="*/ 97 w 162"/>
                <a:gd name="T79" fmla="*/ 57 h 202"/>
                <a:gd name="T80" fmla="*/ 110 w 162"/>
                <a:gd name="T81" fmla="*/ 139 h 202"/>
                <a:gd name="T82" fmla="*/ 106 w 162"/>
                <a:gd name="T83" fmla="*/ 125 h 202"/>
                <a:gd name="T84" fmla="*/ 101 w 162"/>
                <a:gd name="T85" fmla="*/ 120 h 202"/>
                <a:gd name="T86" fmla="*/ 95 w 162"/>
                <a:gd name="T87" fmla="*/ 117 h 202"/>
                <a:gd name="T88" fmla="*/ 82 w 162"/>
                <a:gd name="T89" fmla="*/ 114 h 202"/>
                <a:gd name="T90" fmla="*/ 60 w 162"/>
                <a:gd name="T91" fmla="*/ 114 h 202"/>
                <a:gd name="T92" fmla="*/ 50 w 162"/>
                <a:gd name="T93" fmla="*/ 165 h 202"/>
                <a:gd name="T94" fmla="*/ 54 w 162"/>
                <a:gd name="T95" fmla="*/ 165 h 202"/>
                <a:gd name="T96" fmla="*/ 81 w 162"/>
                <a:gd name="T97" fmla="*/ 164 h 202"/>
                <a:gd name="T98" fmla="*/ 96 w 162"/>
                <a:gd name="T99" fmla="*/ 162 h 202"/>
                <a:gd name="T100" fmla="*/ 102 w 162"/>
                <a:gd name="T101" fmla="*/ 158 h 202"/>
                <a:gd name="T102" fmla="*/ 106 w 162"/>
                <a:gd name="T103" fmla="*/ 153 h 202"/>
                <a:gd name="T104" fmla="*/ 110 w 162"/>
                <a:gd name="T105" fmla="*/ 13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2" h="202">
                  <a:moveTo>
                    <a:pt x="162" y="140"/>
                  </a:moveTo>
                  <a:lnTo>
                    <a:pt x="162" y="140"/>
                  </a:lnTo>
                  <a:lnTo>
                    <a:pt x="161" y="154"/>
                  </a:lnTo>
                  <a:lnTo>
                    <a:pt x="158" y="160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9" y="17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29" y="193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00" y="201"/>
                  </a:lnTo>
                  <a:lnTo>
                    <a:pt x="81" y="202"/>
                  </a:lnTo>
                  <a:lnTo>
                    <a:pt x="0" y="202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1" y="0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16" y="4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32" y="11"/>
                  </a:lnTo>
                  <a:lnTo>
                    <a:pt x="137" y="15"/>
                  </a:lnTo>
                  <a:lnTo>
                    <a:pt x="140" y="20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47" y="35"/>
                  </a:lnTo>
                  <a:lnTo>
                    <a:pt x="148" y="47"/>
                  </a:lnTo>
                  <a:lnTo>
                    <a:pt x="148" y="47"/>
                  </a:lnTo>
                  <a:lnTo>
                    <a:pt x="148" y="55"/>
                  </a:lnTo>
                  <a:lnTo>
                    <a:pt x="147" y="61"/>
                  </a:lnTo>
                  <a:lnTo>
                    <a:pt x="144" y="6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37" y="79"/>
                  </a:lnTo>
                  <a:lnTo>
                    <a:pt x="132" y="83"/>
                  </a:lnTo>
                  <a:lnTo>
                    <a:pt x="126" y="88"/>
                  </a:lnTo>
                  <a:lnTo>
                    <a:pt x="120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9" y="94"/>
                  </a:lnTo>
                  <a:lnTo>
                    <a:pt x="138" y="98"/>
                  </a:lnTo>
                  <a:lnTo>
                    <a:pt x="144" y="102"/>
                  </a:lnTo>
                  <a:lnTo>
                    <a:pt x="151" y="107"/>
                  </a:lnTo>
                  <a:lnTo>
                    <a:pt x="151" y="107"/>
                  </a:lnTo>
                  <a:lnTo>
                    <a:pt x="156" y="114"/>
                  </a:lnTo>
                  <a:lnTo>
                    <a:pt x="160" y="122"/>
                  </a:lnTo>
                  <a:lnTo>
                    <a:pt x="161" y="130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97" y="57"/>
                  </a:moveTo>
                  <a:lnTo>
                    <a:pt x="97" y="57"/>
                  </a:lnTo>
                  <a:lnTo>
                    <a:pt x="96" y="5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1" y="43"/>
                  </a:lnTo>
                  <a:lnTo>
                    <a:pt x="87" y="39"/>
                  </a:lnTo>
                  <a:lnTo>
                    <a:pt x="87" y="39"/>
                  </a:lnTo>
                  <a:lnTo>
                    <a:pt x="81" y="38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54" y="37"/>
                  </a:lnTo>
                  <a:lnTo>
                    <a:pt x="50" y="37"/>
                  </a:lnTo>
                  <a:lnTo>
                    <a:pt x="50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81" y="79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91" y="74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6" y="63"/>
                  </a:lnTo>
                  <a:lnTo>
                    <a:pt x="97" y="57"/>
                  </a:lnTo>
                  <a:lnTo>
                    <a:pt x="97" y="57"/>
                  </a:lnTo>
                  <a:close/>
                  <a:moveTo>
                    <a:pt x="110" y="139"/>
                  </a:moveTo>
                  <a:lnTo>
                    <a:pt x="110" y="139"/>
                  </a:lnTo>
                  <a:lnTo>
                    <a:pt x="109" y="131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1" y="120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88" y="116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60" y="114"/>
                  </a:lnTo>
                  <a:lnTo>
                    <a:pt x="50" y="114"/>
                  </a:lnTo>
                  <a:lnTo>
                    <a:pt x="50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88" y="164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8"/>
                  </a:lnTo>
                  <a:lnTo>
                    <a:pt x="106" y="153"/>
                  </a:lnTo>
                  <a:lnTo>
                    <a:pt x="106" y="153"/>
                  </a:lnTo>
                  <a:lnTo>
                    <a:pt x="109" y="146"/>
                  </a:lnTo>
                  <a:lnTo>
                    <a:pt x="110" y="139"/>
                  </a:lnTo>
                  <a:lnTo>
                    <a:pt x="110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2" name="Rectangle 182"/>
            <p:cNvSpPr>
              <a:spLocks noChangeArrowheads="1"/>
            </p:cNvSpPr>
            <p:nvPr/>
          </p:nvSpPr>
          <p:spPr bwMode="auto">
            <a:xfrm>
              <a:off x="8456613" y="6086476"/>
              <a:ext cx="293688" cy="2952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3" name="Freeform 183"/>
            <p:cNvSpPr>
              <a:spLocks noEditPoints="1"/>
            </p:cNvSpPr>
            <p:nvPr/>
          </p:nvSpPr>
          <p:spPr bwMode="auto">
            <a:xfrm>
              <a:off x="8442326" y="6072188"/>
              <a:ext cx="322263" cy="323850"/>
            </a:xfrm>
            <a:custGeom>
              <a:avLst/>
              <a:gdLst>
                <a:gd name="T0" fmla="*/ 389 w 407"/>
                <a:gd name="T1" fmla="*/ 408 h 408"/>
                <a:gd name="T2" fmla="*/ 18 w 407"/>
                <a:gd name="T3" fmla="*/ 408 h 408"/>
                <a:gd name="T4" fmla="*/ 18 w 407"/>
                <a:gd name="T5" fmla="*/ 408 h 408"/>
                <a:gd name="T6" fmla="*/ 11 w 407"/>
                <a:gd name="T7" fmla="*/ 406 h 408"/>
                <a:gd name="T8" fmla="*/ 6 w 407"/>
                <a:gd name="T9" fmla="*/ 403 h 408"/>
                <a:gd name="T10" fmla="*/ 2 w 407"/>
                <a:gd name="T11" fmla="*/ 396 h 408"/>
                <a:gd name="T12" fmla="*/ 0 w 407"/>
                <a:gd name="T13" fmla="*/ 390 h 408"/>
                <a:gd name="T14" fmla="*/ 0 w 407"/>
                <a:gd name="T15" fmla="*/ 18 h 408"/>
                <a:gd name="T16" fmla="*/ 0 w 407"/>
                <a:gd name="T17" fmla="*/ 18 h 408"/>
                <a:gd name="T18" fmla="*/ 2 w 407"/>
                <a:gd name="T19" fmla="*/ 11 h 408"/>
                <a:gd name="T20" fmla="*/ 6 w 407"/>
                <a:gd name="T21" fmla="*/ 6 h 408"/>
                <a:gd name="T22" fmla="*/ 11 w 407"/>
                <a:gd name="T23" fmla="*/ 2 h 408"/>
                <a:gd name="T24" fmla="*/ 18 w 407"/>
                <a:gd name="T25" fmla="*/ 0 h 408"/>
                <a:gd name="T26" fmla="*/ 389 w 407"/>
                <a:gd name="T27" fmla="*/ 0 h 408"/>
                <a:gd name="T28" fmla="*/ 389 w 407"/>
                <a:gd name="T29" fmla="*/ 0 h 408"/>
                <a:gd name="T30" fmla="*/ 397 w 407"/>
                <a:gd name="T31" fmla="*/ 2 h 408"/>
                <a:gd name="T32" fmla="*/ 402 w 407"/>
                <a:gd name="T33" fmla="*/ 6 h 408"/>
                <a:gd name="T34" fmla="*/ 406 w 407"/>
                <a:gd name="T35" fmla="*/ 11 h 408"/>
                <a:gd name="T36" fmla="*/ 407 w 407"/>
                <a:gd name="T37" fmla="*/ 18 h 408"/>
                <a:gd name="T38" fmla="*/ 407 w 407"/>
                <a:gd name="T39" fmla="*/ 390 h 408"/>
                <a:gd name="T40" fmla="*/ 407 w 407"/>
                <a:gd name="T41" fmla="*/ 390 h 408"/>
                <a:gd name="T42" fmla="*/ 406 w 407"/>
                <a:gd name="T43" fmla="*/ 396 h 408"/>
                <a:gd name="T44" fmla="*/ 402 w 407"/>
                <a:gd name="T45" fmla="*/ 403 h 408"/>
                <a:gd name="T46" fmla="*/ 397 w 407"/>
                <a:gd name="T47" fmla="*/ 406 h 408"/>
                <a:gd name="T48" fmla="*/ 389 w 407"/>
                <a:gd name="T49" fmla="*/ 408 h 408"/>
                <a:gd name="T50" fmla="*/ 389 w 407"/>
                <a:gd name="T51" fmla="*/ 408 h 408"/>
                <a:gd name="T52" fmla="*/ 36 w 407"/>
                <a:gd name="T53" fmla="*/ 372 h 408"/>
                <a:gd name="T54" fmla="*/ 371 w 407"/>
                <a:gd name="T55" fmla="*/ 372 h 408"/>
                <a:gd name="T56" fmla="*/ 371 w 407"/>
                <a:gd name="T57" fmla="*/ 35 h 408"/>
                <a:gd name="T58" fmla="*/ 36 w 407"/>
                <a:gd name="T59" fmla="*/ 35 h 408"/>
                <a:gd name="T60" fmla="*/ 36 w 407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08">
                  <a:moveTo>
                    <a:pt x="389" y="408"/>
                  </a:moveTo>
                  <a:lnTo>
                    <a:pt x="18" y="408"/>
                  </a:lnTo>
                  <a:lnTo>
                    <a:pt x="18" y="408"/>
                  </a:lnTo>
                  <a:lnTo>
                    <a:pt x="11" y="406"/>
                  </a:lnTo>
                  <a:lnTo>
                    <a:pt x="6" y="403"/>
                  </a:lnTo>
                  <a:lnTo>
                    <a:pt x="2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389" y="0"/>
                  </a:lnTo>
                  <a:lnTo>
                    <a:pt x="389" y="0"/>
                  </a:lnTo>
                  <a:lnTo>
                    <a:pt x="397" y="2"/>
                  </a:lnTo>
                  <a:lnTo>
                    <a:pt x="402" y="6"/>
                  </a:lnTo>
                  <a:lnTo>
                    <a:pt x="406" y="11"/>
                  </a:lnTo>
                  <a:lnTo>
                    <a:pt x="407" y="18"/>
                  </a:lnTo>
                  <a:lnTo>
                    <a:pt x="407" y="390"/>
                  </a:lnTo>
                  <a:lnTo>
                    <a:pt x="407" y="390"/>
                  </a:lnTo>
                  <a:lnTo>
                    <a:pt x="406" y="396"/>
                  </a:lnTo>
                  <a:lnTo>
                    <a:pt x="402" y="403"/>
                  </a:lnTo>
                  <a:lnTo>
                    <a:pt x="397" y="406"/>
                  </a:lnTo>
                  <a:lnTo>
                    <a:pt x="389" y="408"/>
                  </a:lnTo>
                  <a:lnTo>
                    <a:pt x="389" y="408"/>
                  </a:lnTo>
                  <a:close/>
                  <a:moveTo>
                    <a:pt x="36" y="372"/>
                  </a:moveTo>
                  <a:lnTo>
                    <a:pt x="371" y="372"/>
                  </a:lnTo>
                  <a:lnTo>
                    <a:pt x="371" y="35"/>
                  </a:lnTo>
                  <a:lnTo>
                    <a:pt x="36" y="35"/>
                  </a:lnTo>
                  <a:lnTo>
                    <a:pt x="36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4" name="Freeform 184"/>
            <p:cNvSpPr/>
            <p:nvPr/>
          </p:nvSpPr>
          <p:spPr bwMode="auto">
            <a:xfrm>
              <a:off x="8537576" y="6149976"/>
              <a:ext cx="131763" cy="166688"/>
            </a:xfrm>
            <a:custGeom>
              <a:avLst/>
              <a:gdLst>
                <a:gd name="T0" fmla="*/ 100 w 167"/>
                <a:gd name="T1" fmla="*/ 210 h 210"/>
                <a:gd name="T2" fmla="*/ 78 w 167"/>
                <a:gd name="T3" fmla="*/ 209 h 210"/>
                <a:gd name="T4" fmla="*/ 59 w 167"/>
                <a:gd name="T5" fmla="*/ 203 h 210"/>
                <a:gd name="T6" fmla="*/ 41 w 167"/>
                <a:gd name="T7" fmla="*/ 195 h 210"/>
                <a:gd name="T8" fmla="*/ 27 w 167"/>
                <a:gd name="T9" fmla="*/ 182 h 210"/>
                <a:gd name="T10" fmla="*/ 21 w 167"/>
                <a:gd name="T11" fmla="*/ 176 h 210"/>
                <a:gd name="T12" fmla="*/ 10 w 167"/>
                <a:gd name="T13" fmla="*/ 159 h 210"/>
                <a:gd name="T14" fmla="*/ 4 w 167"/>
                <a:gd name="T15" fmla="*/ 139 h 210"/>
                <a:gd name="T16" fmla="*/ 0 w 167"/>
                <a:gd name="T17" fmla="*/ 117 h 210"/>
                <a:gd name="T18" fmla="*/ 0 w 167"/>
                <a:gd name="T19" fmla="*/ 106 h 210"/>
                <a:gd name="T20" fmla="*/ 1 w 167"/>
                <a:gd name="T21" fmla="*/ 83 h 210"/>
                <a:gd name="T22" fmla="*/ 7 w 167"/>
                <a:gd name="T23" fmla="*/ 62 h 210"/>
                <a:gd name="T24" fmla="*/ 16 w 167"/>
                <a:gd name="T25" fmla="*/ 44 h 210"/>
                <a:gd name="T26" fmla="*/ 27 w 167"/>
                <a:gd name="T27" fmla="*/ 28 h 210"/>
                <a:gd name="T28" fmla="*/ 33 w 167"/>
                <a:gd name="T29" fmla="*/ 22 h 210"/>
                <a:gd name="T30" fmla="*/ 50 w 167"/>
                <a:gd name="T31" fmla="*/ 11 h 210"/>
                <a:gd name="T32" fmla="*/ 68 w 167"/>
                <a:gd name="T33" fmla="*/ 4 h 210"/>
                <a:gd name="T34" fmla="*/ 88 w 167"/>
                <a:gd name="T35" fmla="*/ 0 h 210"/>
                <a:gd name="T36" fmla="*/ 100 w 167"/>
                <a:gd name="T37" fmla="*/ 0 h 210"/>
                <a:gd name="T38" fmla="*/ 121 w 167"/>
                <a:gd name="T39" fmla="*/ 1 h 210"/>
                <a:gd name="T40" fmla="*/ 139 w 167"/>
                <a:gd name="T41" fmla="*/ 5 h 210"/>
                <a:gd name="T42" fmla="*/ 154 w 167"/>
                <a:gd name="T43" fmla="*/ 10 h 210"/>
                <a:gd name="T44" fmla="*/ 167 w 167"/>
                <a:gd name="T45" fmla="*/ 65 h 210"/>
                <a:gd name="T46" fmla="*/ 162 w 167"/>
                <a:gd name="T47" fmla="*/ 65 h 210"/>
                <a:gd name="T48" fmla="*/ 153 w 167"/>
                <a:gd name="T49" fmla="*/ 57 h 210"/>
                <a:gd name="T50" fmla="*/ 140 w 167"/>
                <a:gd name="T51" fmla="*/ 48 h 210"/>
                <a:gd name="T52" fmla="*/ 125 w 167"/>
                <a:gd name="T53" fmla="*/ 41 h 210"/>
                <a:gd name="T54" fmla="*/ 116 w 167"/>
                <a:gd name="T55" fmla="*/ 38 h 210"/>
                <a:gd name="T56" fmla="*/ 107 w 167"/>
                <a:gd name="T57" fmla="*/ 38 h 210"/>
                <a:gd name="T58" fmla="*/ 87 w 167"/>
                <a:gd name="T59" fmla="*/ 41 h 210"/>
                <a:gd name="T60" fmla="*/ 78 w 167"/>
                <a:gd name="T61" fmla="*/ 46 h 210"/>
                <a:gd name="T62" fmla="*/ 70 w 167"/>
                <a:gd name="T63" fmla="*/ 53 h 210"/>
                <a:gd name="T64" fmla="*/ 58 w 167"/>
                <a:gd name="T65" fmla="*/ 74 h 210"/>
                <a:gd name="T66" fmla="*/ 54 w 167"/>
                <a:gd name="T67" fmla="*/ 89 h 210"/>
                <a:gd name="T68" fmla="*/ 52 w 167"/>
                <a:gd name="T69" fmla="*/ 106 h 210"/>
                <a:gd name="T70" fmla="*/ 55 w 167"/>
                <a:gd name="T71" fmla="*/ 130 h 210"/>
                <a:gd name="T72" fmla="*/ 58 w 167"/>
                <a:gd name="T73" fmla="*/ 138 h 210"/>
                <a:gd name="T74" fmla="*/ 70 w 167"/>
                <a:gd name="T75" fmla="*/ 158 h 210"/>
                <a:gd name="T76" fmla="*/ 79 w 167"/>
                <a:gd name="T77" fmla="*/ 164 h 210"/>
                <a:gd name="T78" fmla="*/ 88 w 167"/>
                <a:gd name="T79" fmla="*/ 168 h 210"/>
                <a:gd name="T80" fmla="*/ 107 w 167"/>
                <a:gd name="T81" fmla="*/ 172 h 210"/>
                <a:gd name="T82" fmla="*/ 117 w 167"/>
                <a:gd name="T83" fmla="*/ 171 h 210"/>
                <a:gd name="T84" fmla="*/ 126 w 167"/>
                <a:gd name="T85" fmla="*/ 169 h 210"/>
                <a:gd name="T86" fmla="*/ 142 w 167"/>
                <a:gd name="T87" fmla="*/ 162 h 210"/>
                <a:gd name="T88" fmla="*/ 154 w 167"/>
                <a:gd name="T89" fmla="*/ 153 h 210"/>
                <a:gd name="T90" fmla="*/ 163 w 167"/>
                <a:gd name="T91" fmla="*/ 145 h 210"/>
                <a:gd name="T92" fmla="*/ 167 w 167"/>
                <a:gd name="T93" fmla="*/ 192 h 210"/>
                <a:gd name="T94" fmla="*/ 154 w 167"/>
                <a:gd name="T95" fmla="*/ 199 h 210"/>
                <a:gd name="T96" fmla="*/ 139 w 167"/>
                <a:gd name="T97" fmla="*/ 204 h 210"/>
                <a:gd name="T98" fmla="*/ 121 w 167"/>
                <a:gd name="T99" fmla="*/ 209 h 210"/>
                <a:gd name="T100" fmla="*/ 112 w 167"/>
                <a:gd name="T101" fmla="*/ 210 h 210"/>
                <a:gd name="T102" fmla="*/ 100 w 167"/>
                <a:gd name="T10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10">
                  <a:moveTo>
                    <a:pt x="100" y="210"/>
                  </a:moveTo>
                  <a:lnTo>
                    <a:pt x="100" y="210"/>
                  </a:lnTo>
                  <a:lnTo>
                    <a:pt x="88" y="210"/>
                  </a:lnTo>
                  <a:lnTo>
                    <a:pt x="78" y="209"/>
                  </a:lnTo>
                  <a:lnTo>
                    <a:pt x="68" y="206"/>
                  </a:lnTo>
                  <a:lnTo>
                    <a:pt x="59" y="203"/>
                  </a:lnTo>
                  <a:lnTo>
                    <a:pt x="50" y="199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21" y="176"/>
                  </a:lnTo>
                  <a:lnTo>
                    <a:pt x="16" y="167"/>
                  </a:lnTo>
                  <a:lnTo>
                    <a:pt x="10" y="159"/>
                  </a:lnTo>
                  <a:lnTo>
                    <a:pt x="7" y="149"/>
                  </a:lnTo>
                  <a:lnTo>
                    <a:pt x="4" y="139"/>
                  </a:lnTo>
                  <a:lnTo>
                    <a:pt x="1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1"/>
                  </a:lnTo>
                  <a:lnTo>
                    <a:pt x="7" y="62"/>
                  </a:lnTo>
                  <a:lnTo>
                    <a:pt x="10" y="52"/>
                  </a:lnTo>
                  <a:lnTo>
                    <a:pt x="16" y="44"/>
                  </a:lnTo>
                  <a:lnTo>
                    <a:pt x="21" y="36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33" y="22"/>
                  </a:lnTo>
                  <a:lnTo>
                    <a:pt x="41" y="16"/>
                  </a:lnTo>
                  <a:lnTo>
                    <a:pt x="50" y="11"/>
                  </a:lnTo>
                  <a:lnTo>
                    <a:pt x="59" y="8"/>
                  </a:lnTo>
                  <a:lnTo>
                    <a:pt x="68" y="4"/>
                  </a:lnTo>
                  <a:lnTo>
                    <a:pt x="78" y="1"/>
                  </a:lnTo>
                  <a:lnTo>
                    <a:pt x="88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21" y="1"/>
                  </a:lnTo>
                  <a:lnTo>
                    <a:pt x="121" y="1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67" y="16"/>
                  </a:lnTo>
                  <a:lnTo>
                    <a:pt x="167" y="65"/>
                  </a:lnTo>
                  <a:lnTo>
                    <a:pt x="162" y="65"/>
                  </a:lnTo>
                  <a:lnTo>
                    <a:pt x="162" y="65"/>
                  </a:lnTo>
                  <a:lnTo>
                    <a:pt x="153" y="57"/>
                  </a:lnTo>
                  <a:lnTo>
                    <a:pt x="153" y="57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3" y="44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16" y="38"/>
                  </a:lnTo>
                  <a:lnTo>
                    <a:pt x="107" y="38"/>
                  </a:lnTo>
                  <a:lnTo>
                    <a:pt x="107" y="38"/>
                  </a:lnTo>
                  <a:lnTo>
                    <a:pt x="97" y="38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78" y="46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63" y="62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54" y="89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54" y="122"/>
                  </a:lnTo>
                  <a:lnTo>
                    <a:pt x="55" y="130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63" y="149"/>
                  </a:lnTo>
                  <a:lnTo>
                    <a:pt x="70" y="158"/>
                  </a:lnTo>
                  <a:lnTo>
                    <a:pt x="70" y="158"/>
                  </a:lnTo>
                  <a:lnTo>
                    <a:pt x="79" y="164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98" y="171"/>
                  </a:lnTo>
                  <a:lnTo>
                    <a:pt x="107" y="172"/>
                  </a:lnTo>
                  <a:lnTo>
                    <a:pt x="107" y="172"/>
                  </a:lnTo>
                  <a:lnTo>
                    <a:pt x="117" y="171"/>
                  </a:lnTo>
                  <a:lnTo>
                    <a:pt x="126" y="169"/>
                  </a:lnTo>
                  <a:lnTo>
                    <a:pt x="126" y="169"/>
                  </a:lnTo>
                  <a:lnTo>
                    <a:pt x="135" y="16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54" y="153"/>
                  </a:lnTo>
                  <a:lnTo>
                    <a:pt x="154" y="153"/>
                  </a:lnTo>
                  <a:lnTo>
                    <a:pt x="163" y="145"/>
                  </a:lnTo>
                  <a:lnTo>
                    <a:pt x="167" y="145"/>
                  </a:lnTo>
                  <a:lnTo>
                    <a:pt x="167" y="192"/>
                  </a:lnTo>
                  <a:lnTo>
                    <a:pt x="167" y="192"/>
                  </a:lnTo>
                  <a:lnTo>
                    <a:pt x="154" y="199"/>
                  </a:lnTo>
                  <a:lnTo>
                    <a:pt x="154" y="199"/>
                  </a:lnTo>
                  <a:lnTo>
                    <a:pt x="139" y="204"/>
                  </a:lnTo>
                  <a:lnTo>
                    <a:pt x="139" y="204"/>
                  </a:lnTo>
                  <a:lnTo>
                    <a:pt x="121" y="209"/>
                  </a:lnTo>
                  <a:lnTo>
                    <a:pt x="121" y="209"/>
                  </a:lnTo>
                  <a:lnTo>
                    <a:pt x="112" y="210"/>
                  </a:lnTo>
                  <a:lnTo>
                    <a:pt x="100" y="210"/>
                  </a:lnTo>
                  <a:lnTo>
                    <a:pt x="100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5" name="Rectangle 185"/>
            <p:cNvSpPr>
              <a:spLocks noChangeArrowheads="1"/>
            </p:cNvSpPr>
            <p:nvPr/>
          </p:nvSpPr>
          <p:spPr bwMode="auto">
            <a:xfrm>
              <a:off x="8308976" y="5791201"/>
              <a:ext cx="295275" cy="295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6" name="Freeform 186"/>
            <p:cNvSpPr>
              <a:spLocks noEditPoints="1"/>
            </p:cNvSpPr>
            <p:nvPr/>
          </p:nvSpPr>
          <p:spPr bwMode="auto">
            <a:xfrm>
              <a:off x="8294688" y="5776913"/>
              <a:ext cx="323850" cy="323850"/>
            </a:xfrm>
            <a:custGeom>
              <a:avLst/>
              <a:gdLst>
                <a:gd name="T0" fmla="*/ 390 w 408"/>
                <a:gd name="T1" fmla="*/ 406 h 406"/>
                <a:gd name="T2" fmla="*/ 18 w 408"/>
                <a:gd name="T3" fmla="*/ 406 h 406"/>
                <a:gd name="T4" fmla="*/ 18 w 408"/>
                <a:gd name="T5" fmla="*/ 406 h 406"/>
                <a:gd name="T6" fmla="*/ 12 w 408"/>
                <a:gd name="T7" fmla="*/ 405 h 406"/>
                <a:gd name="T8" fmla="*/ 5 w 408"/>
                <a:gd name="T9" fmla="*/ 401 h 406"/>
                <a:gd name="T10" fmla="*/ 2 w 408"/>
                <a:gd name="T11" fmla="*/ 396 h 406"/>
                <a:gd name="T12" fmla="*/ 0 w 408"/>
                <a:gd name="T13" fmla="*/ 389 h 406"/>
                <a:gd name="T14" fmla="*/ 0 w 408"/>
                <a:gd name="T15" fmla="*/ 18 h 406"/>
                <a:gd name="T16" fmla="*/ 0 w 408"/>
                <a:gd name="T17" fmla="*/ 18 h 406"/>
                <a:gd name="T18" fmla="*/ 2 w 408"/>
                <a:gd name="T19" fmla="*/ 11 h 406"/>
                <a:gd name="T20" fmla="*/ 5 w 408"/>
                <a:gd name="T21" fmla="*/ 5 h 406"/>
                <a:gd name="T22" fmla="*/ 12 w 408"/>
                <a:gd name="T23" fmla="*/ 1 h 406"/>
                <a:gd name="T24" fmla="*/ 18 w 408"/>
                <a:gd name="T25" fmla="*/ 0 h 406"/>
                <a:gd name="T26" fmla="*/ 390 w 408"/>
                <a:gd name="T27" fmla="*/ 0 h 406"/>
                <a:gd name="T28" fmla="*/ 390 w 408"/>
                <a:gd name="T29" fmla="*/ 0 h 406"/>
                <a:gd name="T30" fmla="*/ 397 w 408"/>
                <a:gd name="T31" fmla="*/ 1 h 406"/>
                <a:gd name="T32" fmla="*/ 402 w 408"/>
                <a:gd name="T33" fmla="*/ 5 h 406"/>
                <a:gd name="T34" fmla="*/ 406 w 408"/>
                <a:gd name="T35" fmla="*/ 11 h 406"/>
                <a:gd name="T36" fmla="*/ 408 w 408"/>
                <a:gd name="T37" fmla="*/ 18 h 406"/>
                <a:gd name="T38" fmla="*/ 408 w 408"/>
                <a:gd name="T39" fmla="*/ 389 h 406"/>
                <a:gd name="T40" fmla="*/ 408 w 408"/>
                <a:gd name="T41" fmla="*/ 389 h 406"/>
                <a:gd name="T42" fmla="*/ 406 w 408"/>
                <a:gd name="T43" fmla="*/ 396 h 406"/>
                <a:gd name="T44" fmla="*/ 402 w 408"/>
                <a:gd name="T45" fmla="*/ 401 h 406"/>
                <a:gd name="T46" fmla="*/ 397 w 408"/>
                <a:gd name="T47" fmla="*/ 405 h 406"/>
                <a:gd name="T48" fmla="*/ 390 w 408"/>
                <a:gd name="T49" fmla="*/ 406 h 406"/>
                <a:gd name="T50" fmla="*/ 390 w 408"/>
                <a:gd name="T51" fmla="*/ 406 h 406"/>
                <a:gd name="T52" fmla="*/ 36 w 408"/>
                <a:gd name="T53" fmla="*/ 371 h 406"/>
                <a:gd name="T54" fmla="*/ 372 w 408"/>
                <a:gd name="T55" fmla="*/ 371 h 406"/>
                <a:gd name="T56" fmla="*/ 372 w 408"/>
                <a:gd name="T57" fmla="*/ 35 h 406"/>
                <a:gd name="T58" fmla="*/ 36 w 408"/>
                <a:gd name="T59" fmla="*/ 35 h 406"/>
                <a:gd name="T60" fmla="*/ 36 w 408"/>
                <a:gd name="T61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8" h="406">
                  <a:moveTo>
                    <a:pt x="390" y="406"/>
                  </a:moveTo>
                  <a:lnTo>
                    <a:pt x="18" y="406"/>
                  </a:lnTo>
                  <a:lnTo>
                    <a:pt x="18" y="406"/>
                  </a:lnTo>
                  <a:lnTo>
                    <a:pt x="12" y="405"/>
                  </a:lnTo>
                  <a:lnTo>
                    <a:pt x="5" y="401"/>
                  </a:lnTo>
                  <a:lnTo>
                    <a:pt x="2" y="396"/>
                  </a:lnTo>
                  <a:lnTo>
                    <a:pt x="0" y="38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397" y="1"/>
                  </a:lnTo>
                  <a:lnTo>
                    <a:pt x="402" y="5"/>
                  </a:lnTo>
                  <a:lnTo>
                    <a:pt x="406" y="11"/>
                  </a:lnTo>
                  <a:lnTo>
                    <a:pt x="408" y="18"/>
                  </a:lnTo>
                  <a:lnTo>
                    <a:pt x="408" y="389"/>
                  </a:lnTo>
                  <a:lnTo>
                    <a:pt x="408" y="389"/>
                  </a:lnTo>
                  <a:lnTo>
                    <a:pt x="406" y="396"/>
                  </a:lnTo>
                  <a:lnTo>
                    <a:pt x="402" y="401"/>
                  </a:lnTo>
                  <a:lnTo>
                    <a:pt x="397" y="405"/>
                  </a:lnTo>
                  <a:lnTo>
                    <a:pt x="390" y="406"/>
                  </a:lnTo>
                  <a:lnTo>
                    <a:pt x="390" y="406"/>
                  </a:lnTo>
                  <a:close/>
                  <a:moveTo>
                    <a:pt x="36" y="371"/>
                  </a:moveTo>
                  <a:lnTo>
                    <a:pt x="372" y="371"/>
                  </a:lnTo>
                  <a:lnTo>
                    <a:pt x="372" y="35"/>
                  </a:lnTo>
                  <a:lnTo>
                    <a:pt x="36" y="35"/>
                  </a:lnTo>
                  <a:lnTo>
                    <a:pt x="36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7" name="Freeform 187"/>
            <p:cNvSpPr>
              <a:spLocks noEditPoints="1"/>
            </p:cNvSpPr>
            <p:nvPr/>
          </p:nvSpPr>
          <p:spPr bwMode="auto">
            <a:xfrm>
              <a:off x="8380413" y="5857876"/>
              <a:ext cx="150813" cy="160338"/>
            </a:xfrm>
            <a:custGeom>
              <a:avLst/>
              <a:gdLst>
                <a:gd name="T0" fmla="*/ 0 w 191"/>
                <a:gd name="T1" fmla="*/ 201 h 201"/>
                <a:gd name="T2" fmla="*/ 67 w 191"/>
                <a:gd name="T3" fmla="*/ 0 h 201"/>
                <a:gd name="T4" fmla="*/ 123 w 191"/>
                <a:gd name="T5" fmla="*/ 0 h 201"/>
                <a:gd name="T6" fmla="*/ 191 w 191"/>
                <a:gd name="T7" fmla="*/ 201 h 201"/>
                <a:gd name="T8" fmla="*/ 139 w 191"/>
                <a:gd name="T9" fmla="*/ 201 h 201"/>
                <a:gd name="T10" fmla="*/ 126 w 191"/>
                <a:gd name="T11" fmla="*/ 160 h 201"/>
                <a:gd name="T12" fmla="*/ 62 w 191"/>
                <a:gd name="T13" fmla="*/ 160 h 201"/>
                <a:gd name="T14" fmla="*/ 51 w 191"/>
                <a:gd name="T15" fmla="*/ 201 h 201"/>
                <a:gd name="T16" fmla="*/ 0 w 191"/>
                <a:gd name="T17" fmla="*/ 201 h 201"/>
                <a:gd name="T18" fmla="*/ 116 w 191"/>
                <a:gd name="T19" fmla="*/ 123 h 201"/>
                <a:gd name="T20" fmla="*/ 94 w 191"/>
                <a:gd name="T21" fmla="*/ 57 h 201"/>
                <a:gd name="T22" fmla="*/ 74 w 191"/>
                <a:gd name="T23" fmla="*/ 123 h 201"/>
                <a:gd name="T24" fmla="*/ 116 w 191"/>
                <a:gd name="T25" fmla="*/ 12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201">
                  <a:moveTo>
                    <a:pt x="0" y="201"/>
                  </a:moveTo>
                  <a:lnTo>
                    <a:pt x="67" y="0"/>
                  </a:lnTo>
                  <a:lnTo>
                    <a:pt x="123" y="0"/>
                  </a:lnTo>
                  <a:lnTo>
                    <a:pt x="191" y="201"/>
                  </a:lnTo>
                  <a:lnTo>
                    <a:pt x="139" y="201"/>
                  </a:lnTo>
                  <a:lnTo>
                    <a:pt x="126" y="160"/>
                  </a:lnTo>
                  <a:lnTo>
                    <a:pt x="62" y="160"/>
                  </a:lnTo>
                  <a:lnTo>
                    <a:pt x="51" y="201"/>
                  </a:lnTo>
                  <a:lnTo>
                    <a:pt x="0" y="201"/>
                  </a:lnTo>
                  <a:close/>
                  <a:moveTo>
                    <a:pt x="116" y="123"/>
                  </a:moveTo>
                  <a:lnTo>
                    <a:pt x="94" y="57"/>
                  </a:lnTo>
                  <a:lnTo>
                    <a:pt x="74" y="123"/>
                  </a:lnTo>
                  <a:lnTo>
                    <a:pt x="116" y="1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28" name="그룹 26"/>
          <p:cNvGrpSpPr/>
          <p:nvPr/>
        </p:nvGrpSpPr>
        <p:grpSpPr>
          <a:xfrm>
            <a:off x="2385427" y="3785529"/>
            <a:ext cx="352648" cy="512268"/>
            <a:chOff x="5273281" y="5632431"/>
            <a:chExt cx="452438" cy="657226"/>
          </a:xfrm>
        </p:grpSpPr>
        <p:sp>
          <p:nvSpPr>
            <p:cNvPr id="229" name="Freeform 127"/>
            <p:cNvSpPr/>
            <p:nvPr/>
          </p:nvSpPr>
          <p:spPr bwMode="auto">
            <a:xfrm>
              <a:off x="5287572" y="5645130"/>
              <a:ext cx="425451" cy="600075"/>
            </a:xfrm>
            <a:custGeom>
              <a:avLst/>
              <a:gdLst>
                <a:gd name="T0" fmla="*/ 129 w 804"/>
                <a:gd name="T1" fmla="*/ 0 h 1136"/>
                <a:gd name="T2" fmla="*/ 129 w 804"/>
                <a:gd name="T3" fmla="*/ 0 h 1136"/>
                <a:gd name="T4" fmla="*/ 116 w 804"/>
                <a:gd name="T5" fmla="*/ 0 h 1136"/>
                <a:gd name="T6" fmla="*/ 104 w 804"/>
                <a:gd name="T7" fmla="*/ 3 h 1136"/>
                <a:gd name="T8" fmla="*/ 93 w 804"/>
                <a:gd name="T9" fmla="*/ 5 h 1136"/>
                <a:gd name="T10" fmla="*/ 81 w 804"/>
                <a:gd name="T11" fmla="*/ 10 h 1136"/>
                <a:gd name="T12" fmla="*/ 70 w 804"/>
                <a:gd name="T13" fmla="*/ 15 h 1136"/>
                <a:gd name="T14" fmla="*/ 59 w 804"/>
                <a:gd name="T15" fmla="*/ 21 h 1136"/>
                <a:gd name="T16" fmla="*/ 50 w 804"/>
                <a:gd name="T17" fmla="*/ 28 h 1136"/>
                <a:gd name="T18" fmla="*/ 40 w 804"/>
                <a:gd name="T19" fmla="*/ 35 h 1136"/>
                <a:gd name="T20" fmla="*/ 32 w 804"/>
                <a:gd name="T21" fmla="*/ 43 h 1136"/>
                <a:gd name="T22" fmla="*/ 25 w 804"/>
                <a:gd name="T23" fmla="*/ 53 h 1136"/>
                <a:gd name="T24" fmla="*/ 18 w 804"/>
                <a:gd name="T25" fmla="*/ 63 h 1136"/>
                <a:gd name="T26" fmla="*/ 12 w 804"/>
                <a:gd name="T27" fmla="*/ 73 h 1136"/>
                <a:gd name="T28" fmla="*/ 7 w 804"/>
                <a:gd name="T29" fmla="*/ 85 h 1136"/>
                <a:gd name="T30" fmla="*/ 4 w 804"/>
                <a:gd name="T31" fmla="*/ 97 h 1136"/>
                <a:gd name="T32" fmla="*/ 1 w 804"/>
                <a:gd name="T33" fmla="*/ 109 h 1136"/>
                <a:gd name="T34" fmla="*/ 0 w 804"/>
                <a:gd name="T35" fmla="*/ 120 h 1136"/>
                <a:gd name="T36" fmla="*/ 0 w 804"/>
                <a:gd name="T37" fmla="*/ 966 h 1136"/>
                <a:gd name="T38" fmla="*/ 0 w 804"/>
                <a:gd name="T39" fmla="*/ 966 h 1136"/>
                <a:gd name="T40" fmla="*/ 0 w 804"/>
                <a:gd name="T41" fmla="*/ 988 h 1136"/>
                <a:gd name="T42" fmla="*/ 2 w 804"/>
                <a:gd name="T43" fmla="*/ 1009 h 1136"/>
                <a:gd name="T44" fmla="*/ 7 w 804"/>
                <a:gd name="T45" fmla="*/ 1028 h 1136"/>
                <a:gd name="T46" fmla="*/ 12 w 804"/>
                <a:gd name="T47" fmla="*/ 1045 h 1136"/>
                <a:gd name="T48" fmla="*/ 19 w 804"/>
                <a:gd name="T49" fmla="*/ 1061 h 1136"/>
                <a:gd name="T50" fmla="*/ 28 w 804"/>
                <a:gd name="T51" fmla="*/ 1075 h 1136"/>
                <a:gd name="T52" fmla="*/ 38 w 804"/>
                <a:gd name="T53" fmla="*/ 1087 h 1136"/>
                <a:gd name="T54" fmla="*/ 49 w 804"/>
                <a:gd name="T55" fmla="*/ 1098 h 1136"/>
                <a:gd name="T56" fmla="*/ 62 w 804"/>
                <a:gd name="T57" fmla="*/ 1107 h 1136"/>
                <a:gd name="T58" fmla="*/ 75 w 804"/>
                <a:gd name="T59" fmla="*/ 1115 h 1136"/>
                <a:gd name="T60" fmla="*/ 90 w 804"/>
                <a:gd name="T61" fmla="*/ 1121 h 1136"/>
                <a:gd name="T62" fmla="*/ 106 w 804"/>
                <a:gd name="T63" fmla="*/ 1127 h 1136"/>
                <a:gd name="T64" fmla="*/ 122 w 804"/>
                <a:gd name="T65" fmla="*/ 1131 h 1136"/>
                <a:gd name="T66" fmla="*/ 140 w 804"/>
                <a:gd name="T67" fmla="*/ 1134 h 1136"/>
                <a:gd name="T68" fmla="*/ 159 w 804"/>
                <a:gd name="T69" fmla="*/ 1136 h 1136"/>
                <a:gd name="T70" fmla="*/ 179 w 804"/>
                <a:gd name="T71" fmla="*/ 1136 h 1136"/>
                <a:gd name="T72" fmla="*/ 804 w 804"/>
                <a:gd name="T73" fmla="*/ 1136 h 1136"/>
                <a:gd name="T74" fmla="*/ 804 w 804"/>
                <a:gd name="T75" fmla="*/ 1066 h 1136"/>
                <a:gd name="T76" fmla="*/ 804 w 804"/>
                <a:gd name="T77" fmla="*/ 996 h 1136"/>
                <a:gd name="T78" fmla="*/ 804 w 804"/>
                <a:gd name="T79" fmla="*/ 0 h 1136"/>
                <a:gd name="T80" fmla="*/ 129 w 804"/>
                <a:gd name="T81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4" h="1136">
                  <a:moveTo>
                    <a:pt x="129" y="0"/>
                  </a:moveTo>
                  <a:lnTo>
                    <a:pt x="129" y="0"/>
                  </a:lnTo>
                  <a:lnTo>
                    <a:pt x="116" y="0"/>
                  </a:lnTo>
                  <a:lnTo>
                    <a:pt x="104" y="3"/>
                  </a:lnTo>
                  <a:lnTo>
                    <a:pt x="93" y="5"/>
                  </a:lnTo>
                  <a:lnTo>
                    <a:pt x="81" y="10"/>
                  </a:lnTo>
                  <a:lnTo>
                    <a:pt x="70" y="15"/>
                  </a:lnTo>
                  <a:lnTo>
                    <a:pt x="59" y="21"/>
                  </a:lnTo>
                  <a:lnTo>
                    <a:pt x="50" y="28"/>
                  </a:lnTo>
                  <a:lnTo>
                    <a:pt x="40" y="35"/>
                  </a:lnTo>
                  <a:lnTo>
                    <a:pt x="32" y="43"/>
                  </a:lnTo>
                  <a:lnTo>
                    <a:pt x="25" y="53"/>
                  </a:lnTo>
                  <a:lnTo>
                    <a:pt x="18" y="63"/>
                  </a:lnTo>
                  <a:lnTo>
                    <a:pt x="12" y="73"/>
                  </a:lnTo>
                  <a:lnTo>
                    <a:pt x="7" y="85"/>
                  </a:lnTo>
                  <a:lnTo>
                    <a:pt x="4" y="97"/>
                  </a:lnTo>
                  <a:lnTo>
                    <a:pt x="1" y="109"/>
                  </a:lnTo>
                  <a:lnTo>
                    <a:pt x="0" y="120"/>
                  </a:lnTo>
                  <a:lnTo>
                    <a:pt x="0" y="966"/>
                  </a:lnTo>
                  <a:lnTo>
                    <a:pt x="0" y="966"/>
                  </a:lnTo>
                  <a:lnTo>
                    <a:pt x="0" y="988"/>
                  </a:lnTo>
                  <a:lnTo>
                    <a:pt x="2" y="1009"/>
                  </a:lnTo>
                  <a:lnTo>
                    <a:pt x="7" y="1028"/>
                  </a:lnTo>
                  <a:lnTo>
                    <a:pt x="12" y="1045"/>
                  </a:lnTo>
                  <a:lnTo>
                    <a:pt x="19" y="1061"/>
                  </a:lnTo>
                  <a:lnTo>
                    <a:pt x="28" y="1075"/>
                  </a:lnTo>
                  <a:lnTo>
                    <a:pt x="38" y="1087"/>
                  </a:lnTo>
                  <a:lnTo>
                    <a:pt x="49" y="1098"/>
                  </a:lnTo>
                  <a:lnTo>
                    <a:pt x="62" y="1107"/>
                  </a:lnTo>
                  <a:lnTo>
                    <a:pt x="75" y="1115"/>
                  </a:lnTo>
                  <a:lnTo>
                    <a:pt x="90" y="1121"/>
                  </a:lnTo>
                  <a:lnTo>
                    <a:pt x="106" y="1127"/>
                  </a:lnTo>
                  <a:lnTo>
                    <a:pt x="122" y="1131"/>
                  </a:lnTo>
                  <a:lnTo>
                    <a:pt x="140" y="1134"/>
                  </a:lnTo>
                  <a:lnTo>
                    <a:pt x="159" y="1136"/>
                  </a:lnTo>
                  <a:lnTo>
                    <a:pt x="179" y="1136"/>
                  </a:lnTo>
                  <a:lnTo>
                    <a:pt x="804" y="1136"/>
                  </a:lnTo>
                  <a:lnTo>
                    <a:pt x="804" y="1066"/>
                  </a:lnTo>
                  <a:lnTo>
                    <a:pt x="804" y="996"/>
                  </a:lnTo>
                  <a:lnTo>
                    <a:pt x="804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0" name="Freeform 128"/>
            <p:cNvSpPr>
              <a:spLocks noEditPoints="1"/>
            </p:cNvSpPr>
            <p:nvPr/>
          </p:nvSpPr>
          <p:spPr bwMode="auto">
            <a:xfrm>
              <a:off x="5273281" y="5632431"/>
              <a:ext cx="452438" cy="627063"/>
            </a:xfrm>
            <a:custGeom>
              <a:avLst/>
              <a:gdLst>
                <a:gd name="T0" fmla="*/ 205 w 855"/>
                <a:gd name="T1" fmla="*/ 1185 h 1185"/>
                <a:gd name="T2" fmla="*/ 180 w 855"/>
                <a:gd name="T3" fmla="*/ 1185 h 1185"/>
                <a:gd name="T4" fmla="*/ 136 w 855"/>
                <a:gd name="T5" fmla="*/ 1179 h 1185"/>
                <a:gd name="T6" fmla="*/ 98 w 855"/>
                <a:gd name="T7" fmla="*/ 1166 h 1185"/>
                <a:gd name="T8" fmla="*/ 66 w 855"/>
                <a:gd name="T9" fmla="*/ 1147 h 1185"/>
                <a:gd name="T10" fmla="*/ 40 w 855"/>
                <a:gd name="T11" fmla="*/ 1123 h 1185"/>
                <a:gd name="T12" fmla="*/ 21 w 855"/>
                <a:gd name="T13" fmla="*/ 1092 h 1185"/>
                <a:gd name="T14" fmla="*/ 8 w 855"/>
                <a:gd name="T15" fmla="*/ 1055 h 1185"/>
                <a:gd name="T16" fmla="*/ 1 w 855"/>
                <a:gd name="T17" fmla="*/ 1014 h 1185"/>
                <a:gd name="T18" fmla="*/ 0 w 855"/>
                <a:gd name="T19" fmla="*/ 144 h 1185"/>
                <a:gd name="T20" fmla="*/ 1 w 855"/>
                <a:gd name="T21" fmla="*/ 143 h 1185"/>
                <a:gd name="T22" fmla="*/ 2 w 855"/>
                <a:gd name="T23" fmla="*/ 128 h 1185"/>
                <a:gd name="T24" fmla="*/ 11 w 855"/>
                <a:gd name="T25" fmla="*/ 99 h 1185"/>
                <a:gd name="T26" fmla="*/ 22 w 855"/>
                <a:gd name="T27" fmla="*/ 74 h 1185"/>
                <a:gd name="T28" fmla="*/ 40 w 855"/>
                <a:gd name="T29" fmla="*/ 51 h 1185"/>
                <a:gd name="T30" fmla="*/ 60 w 855"/>
                <a:gd name="T31" fmla="*/ 32 h 1185"/>
                <a:gd name="T32" fmla="*/ 84 w 855"/>
                <a:gd name="T33" fmla="*/ 16 h 1185"/>
                <a:gd name="T34" fmla="*/ 111 w 855"/>
                <a:gd name="T35" fmla="*/ 5 h 1185"/>
                <a:gd name="T36" fmla="*/ 140 w 855"/>
                <a:gd name="T37" fmla="*/ 0 h 1185"/>
                <a:gd name="T38" fmla="*/ 830 w 855"/>
                <a:gd name="T39" fmla="*/ 0 h 1185"/>
                <a:gd name="T40" fmla="*/ 834 w 855"/>
                <a:gd name="T41" fmla="*/ 0 h 1185"/>
                <a:gd name="T42" fmla="*/ 844 w 855"/>
                <a:gd name="T43" fmla="*/ 3 h 1185"/>
                <a:gd name="T44" fmla="*/ 850 w 855"/>
                <a:gd name="T45" fmla="*/ 10 h 1185"/>
                <a:gd name="T46" fmla="*/ 855 w 855"/>
                <a:gd name="T47" fmla="*/ 19 h 1185"/>
                <a:gd name="T48" fmla="*/ 855 w 855"/>
                <a:gd name="T49" fmla="*/ 1160 h 1185"/>
                <a:gd name="T50" fmla="*/ 855 w 855"/>
                <a:gd name="T51" fmla="*/ 1166 h 1185"/>
                <a:gd name="T52" fmla="*/ 850 w 855"/>
                <a:gd name="T53" fmla="*/ 1174 h 1185"/>
                <a:gd name="T54" fmla="*/ 844 w 855"/>
                <a:gd name="T55" fmla="*/ 1181 h 1185"/>
                <a:gd name="T56" fmla="*/ 834 w 855"/>
                <a:gd name="T57" fmla="*/ 1185 h 1185"/>
                <a:gd name="T58" fmla="*/ 830 w 855"/>
                <a:gd name="T59" fmla="*/ 1185 h 1185"/>
                <a:gd name="T60" fmla="*/ 51 w 855"/>
                <a:gd name="T61" fmla="*/ 990 h 1185"/>
                <a:gd name="T62" fmla="*/ 51 w 855"/>
                <a:gd name="T63" fmla="*/ 1008 h 1185"/>
                <a:gd name="T64" fmla="*/ 56 w 855"/>
                <a:gd name="T65" fmla="*/ 1040 h 1185"/>
                <a:gd name="T66" fmla="*/ 65 w 855"/>
                <a:gd name="T67" fmla="*/ 1067 h 1185"/>
                <a:gd name="T68" fmla="*/ 79 w 855"/>
                <a:gd name="T69" fmla="*/ 1091 h 1185"/>
                <a:gd name="T70" fmla="*/ 98 w 855"/>
                <a:gd name="T71" fmla="*/ 1109 h 1185"/>
                <a:gd name="T72" fmla="*/ 122 w 855"/>
                <a:gd name="T73" fmla="*/ 1122 h 1185"/>
                <a:gd name="T74" fmla="*/ 152 w 855"/>
                <a:gd name="T75" fmla="*/ 1130 h 1185"/>
                <a:gd name="T76" fmla="*/ 186 w 855"/>
                <a:gd name="T77" fmla="*/ 1135 h 1185"/>
                <a:gd name="T78" fmla="*/ 805 w 855"/>
                <a:gd name="T79" fmla="*/ 1135 h 1185"/>
                <a:gd name="T80" fmla="*/ 155 w 855"/>
                <a:gd name="T81" fmla="*/ 49 h 1185"/>
                <a:gd name="T82" fmla="*/ 145 w 855"/>
                <a:gd name="T83" fmla="*/ 49 h 1185"/>
                <a:gd name="T84" fmla="*/ 126 w 855"/>
                <a:gd name="T85" fmla="*/ 53 h 1185"/>
                <a:gd name="T86" fmla="*/ 108 w 855"/>
                <a:gd name="T87" fmla="*/ 60 h 1185"/>
                <a:gd name="T88" fmla="*/ 91 w 855"/>
                <a:gd name="T89" fmla="*/ 71 h 1185"/>
                <a:gd name="T90" fmla="*/ 77 w 855"/>
                <a:gd name="T91" fmla="*/ 84 h 1185"/>
                <a:gd name="T92" fmla="*/ 65 w 855"/>
                <a:gd name="T93" fmla="*/ 99 h 1185"/>
                <a:gd name="T94" fmla="*/ 57 w 855"/>
                <a:gd name="T95" fmla="*/ 117 h 1185"/>
                <a:gd name="T96" fmla="*/ 52 w 855"/>
                <a:gd name="T97" fmla="*/ 136 h 1185"/>
                <a:gd name="T98" fmla="*/ 51 w 855"/>
                <a:gd name="T99" fmla="*/ 146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5" h="1185">
                  <a:moveTo>
                    <a:pt x="830" y="1185"/>
                  </a:moveTo>
                  <a:lnTo>
                    <a:pt x="205" y="1185"/>
                  </a:lnTo>
                  <a:lnTo>
                    <a:pt x="205" y="1185"/>
                  </a:lnTo>
                  <a:lnTo>
                    <a:pt x="180" y="1185"/>
                  </a:lnTo>
                  <a:lnTo>
                    <a:pt x="158" y="1182"/>
                  </a:lnTo>
                  <a:lnTo>
                    <a:pt x="136" y="1179"/>
                  </a:lnTo>
                  <a:lnTo>
                    <a:pt x="116" y="1173"/>
                  </a:lnTo>
                  <a:lnTo>
                    <a:pt x="98" y="1166"/>
                  </a:lnTo>
                  <a:lnTo>
                    <a:pt x="82" y="1157"/>
                  </a:lnTo>
                  <a:lnTo>
                    <a:pt x="66" y="1147"/>
                  </a:lnTo>
                  <a:lnTo>
                    <a:pt x="52" y="1136"/>
                  </a:lnTo>
                  <a:lnTo>
                    <a:pt x="40" y="1123"/>
                  </a:lnTo>
                  <a:lnTo>
                    <a:pt x="30" y="1107"/>
                  </a:lnTo>
                  <a:lnTo>
                    <a:pt x="21" y="1092"/>
                  </a:lnTo>
                  <a:lnTo>
                    <a:pt x="14" y="1074"/>
                  </a:lnTo>
                  <a:lnTo>
                    <a:pt x="8" y="1055"/>
                  </a:lnTo>
                  <a:lnTo>
                    <a:pt x="3" y="1035"/>
                  </a:lnTo>
                  <a:lnTo>
                    <a:pt x="1" y="1014"/>
                  </a:lnTo>
                  <a:lnTo>
                    <a:pt x="0" y="99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2" y="128"/>
                  </a:lnTo>
                  <a:lnTo>
                    <a:pt x="6" y="114"/>
                  </a:lnTo>
                  <a:lnTo>
                    <a:pt x="11" y="99"/>
                  </a:lnTo>
                  <a:lnTo>
                    <a:pt x="15" y="86"/>
                  </a:lnTo>
                  <a:lnTo>
                    <a:pt x="22" y="74"/>
                  </a:lnTo>
                  <a:lnTo>
                    <a:pt x="31" y="62"/>
                  </a:lnTo>
                  <a:lnTo>
                    <a:pt x="40" y="51"/>
                  </a:lnTo>
                  <a:lnTo>
                    <a:pt x="50" y="41"/>
                  </a:lnTo>
                  <a:lnTo>
                    <a:pt x="60" y="32"/>
                  </a:lnTo>
                  <a:lnTo>
                    <a:pt x="72" y="23"/>
                  </a:lnTo>
                  <a:lnTo>
                    <a:pt x="84" y="16"/>
                  </a:lnTo>
                  <a:lnTo>
                    <a:pt x="97" y="10"/>
                  </a:lnTo>
                  <a:lnTo>
                    <a:pt x="111" y="5"/>
                  </a:lnTo>
                  <a:lnTo>
                    <a:pt x="126" y="2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830" y="0"/>
                  </a:lnTo>
                  <a:lnTo>
                    <a:pt x="830" y="0"/>
                  </a:lnTo>
                  <a:lnTo>
                    <a:pt x="834" y="0"/>
                  </a:lnTo>
                  <a:lnTo>
                    <a:pt x="839" y="1"/>
                  </a:lnTo>
                  <a:lnTo>
                    <a:pt x="844" y="3"/>
                  </a:lnTo>
                  <a:lnTo>
                    <a:pt x="847" y="7"/>
                  </a:lnTo>
                  <a:lnTo>
                    <a:pt x="850" y="10"/>
                  </a:lnTo>
                  <a:lnTo>
                    <a:pt x="852" y="14"/>
                  </a:lnTo>
                  <a:lnTo>
                    <a:pt x="855" y="19"/>
                  </a:lnTo>
                  <a:lnTo>
                    <a:pt x="855" y="24"/>
                  </a:lnTo>
                  <a:lnTo>
                    <a:pt x="855" y="1160"/>
                  </a:lnTo>
                  <a:lnTo>
                    <a:pt x="855" y="1160"/>
                  </a:lnTo>
                  <a:lnTo>
                    <a:pt x="855" y="1166"/>
                  </a:lnTo>
                  <a:lnTo>
                    <a:pt x="852" y="1170"/>
                  </a:lnTo>
                  <a:lnTo>
                    <a:pt x="850" y="1174"/>
                  </a:lnTo>
                  <a:lnTo>
                    <a:pt x="847" y="1177"/>
                  </a:lnTo>
                  <a:lnTo>
                    <a:pt x="844" y="1181"/>
                  </a:lnTo>
                  <a:lnTo>
                    <a:pt x="839" y="1183"/>
                  </a:lnTo>
                  <a:lnTo>
                    <a:pt x="834" y="1185"/>
                  </a:lnTo>
                  <a:lnTo>
                    <a:pt x="830" y="1185"/>
                  </a:lnTo>
                  <a:lnTo>
                    <a:pt x="830" y="1185"/>
                  </a:lnTo>
                  <a:close/>
                  <a:moveTo>
                    <a:pt x="51" y="146"/>
                  </a:moveTo>
                  <a:lnTo>
                    <a:pt x="51" y="990"/>
                  </a:lnTo>
                  <a:lnTo>
                    <a:pt x="51" y="990"/>
                  </a:lnTo>
                  <a:lnTo>
                    <a:pt x="51" y="1008"/>
                  </a:lnTo>
                  <a:lnTo>
                    <a:pt x="52" y="1024"/>
                  </a:lnTo>
                  <a:lnTo>
                    <a:pt x="56" y="1040"/>
                  </a:lnTo>
                  <a:lnTo>
                    <a:pt x="59" y="1054"/>
                  </a:lnTo>
                  <a:lnTo>
                    <a:pt x="65" y="1067"/>
                  </a:lnTo>
                  <a:lnTo>
                    <a:pt x="71" y="1079"/>
                  </a:lnTo>
                  <a:lnTo>
                    <a:pt x="79" y="1091"/>
                  </a:lnTo>
                  <a:lnTo>
                    <a:pt x="88" y="1100"/>
                  </a:lnTo>
                  <a:lnTo>
                    <a:pt x="98" y="1109"/>
                  </a:lnTo>
                  <a:lnTo>
                    <a:pt x="110" y="1116"/>
                  </a:lnTo>
                  <a:lnTo>
                    <a:pt x="122" y="1122"/>
                  </a:lnTo>
                  <a:lnTo>
                    <a:pt x="136" y="1126"/>
                  </a:lnTo>
                  <a:lnTo>
                    <a:pt x="152" y="1130"/>
                  </a:lnTo>
                  <a:lnTo>
                    <a:pt x="168" y="1134"/>
                  </a:lnTo>
                  <a:lnTo>
                    <a:pt x="186" y="1135"/>
                  </a:lnTo>
                  <a:lnTo>
                    <a:pt x="205" y="1135"/>
                  </a:lnTo>
                  <a:lnTo>
                    <a:pt x="805" y="1135"/>
                  </a:lnTo>
                  <a:lnTo>
                    <a:pt x="805" y="49"/>
                  </a:lnTo>
                  <a:lnTo>
                    <a:pt x="155" y="49"/>
                  </a:lnTo>
                  <a:lnTo>
                    <a:pt x="155" y="49"/>
                  </a:lnTo>
                  <a:lnTo>
                    <a:pt x="145" y="49"/>
                  </a:lnTo>
                  <a:lnTo>
                    <a:pt x="135" y="51"/>
                  </a:lnTo>
                  <a:lnTo>
                    <a:pt x="126" y="53"/>
                  </a:lnTo>
                  <a:lnTo>
                    <a:pt x="116" y="57"/>
                  </a:lnTo>
                  <a:lnTo>
                    <a:pt x="108" y="60"/>
                  </a:lnTo>
                  <a:lnTo>
                    <a:pt x="100" y="65"/>
                  </a:lnTo>
                  <a:lnTo>
                    <a:pt x="91" y="71"/>
                  </a:lnTo>
                  <a:lnTo>
                    <a:pt x="84" y="77"/>
                  </a:lnTo>
                  <a:lnTo>
                    <a:pt x="77" y="84"/>
                  </a:lnTo>
                  <a:lnTo>
                    <a:pt x="71" y="91"/>
                  </a:lnTo>
                  <a:lnTo>
                    <a:pt x="65" y="99"/>
                  </a:lnTo>
                  <a:lnTo>
                    <a:pt x="60" y="108"/>
                  </a:lnTo>
                  <a:lnTo>
                    <a:pt x="57" y="117"/>
                  </a:lnTo>
                  <a:lnTo>
                    <a:pt x="53" y="127"/>
                  </a:lnTo>
                  <a:lnTo>
                    <a:pt x="52" y="136"/>
                  </a:lnTo>
                  <a:lnTo>
                    <a:pt x="51" y="146"/>
                  </a:lnTo>
                  <a:lnTo>
                    <a:pt x="51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1" name="Freeform 129"/>
            <p:cNvSpPr/>
            <p:nvPr/>
          </p:nvSpPr>
          <p:spPr bwMode="auto">
            <a:xfrm>
              <a:off x="5330431" y="6129319"/>
              <a:ext cx="346075" cy="74613"/>
            </a:xfrm>
            <a:custGeom>
              <a:avLst/>
              <a:gdLst>
                <a:gd name="T0" fmla="*/ 654 w 654"/>
                <a:gd name="T1" fmla="*/ 140 h 140"/>
                <a:gd name="T2" fmla="*/ 87 w 654"/>
                <a:gd name="T3" fmla="*/ 140 h 140"/>
                <a:gd name="T4" fmla="*/ 87 w 654"/>
                <a:gd name="T5" fmla="*/ 140 h 140"/>
                <a:gd name="T6" fmla="*/ 75 w 654"/>
                <a:gd name="T7" fmla="*/ 140 h 140"/>
                <a:gd name="T8" fmla="*/ 63 w 654"/>
                <a:gd name="T9" fmla="*/ 139 h 140"/>
                <a:gd name="T10" fmla="*/ 53 w 654"/>
                <a:gd name="T11" fmla="*/ 138 h 140"/>
                <a:gd name="T12" fmla="*/ 44 w 654"/>
                <a:gd name="T13" fmla="*/ 134 h 140"/>
                <a:gd name="T14" fmla="*/ 35 w 654"/>
                <a:gd name="T15" fmla="*/ 132 h 140"/>
                <a:gd name="T16" fmla="*/ 28 w 654"/>
                <a:gd name="T17" fmla="*/ 128 h 140"/>
                <a:gd name="T18" fmla="*/ 22 w 654"/>
                <a:gd name="T19" fmla="*/ 124 h 140"/>
                <a:gd name="T20" fmla="*/ 18 w 654"/>
                <a:gd name="T21" fmla="*/ 119 h 140"/>
                <a:gd name="T22" fmla="*/ 13 w 654"/>
                <a:gd name="T23" fmla="*/ 114 h 140"/>
                <a:gd name="T24" fmla="*/ 9 w 654"/>
                <a:gd name="T25" fmla="*/ 108 h 140"/>
                <a:gd name="T26" fmla="*/ 6 w 654"/>
                <a:gd name="T27" fmla="*/ 102 h 140"/>
                <a:gd name="T28" fmla="*/ 3 w 654"/>
                <a:gd name="T29" fmla="*/ 96 h 140"/>
                <a:gd name="T30" fmla="*/ 1 w 654"/>
                <a:gd name="T31" fmla="*/ 83 h 140"/>
                <a:gd name="T32" fmla="*/ 0 w 654"/>
                <a:gd name="T33" fmla="*/ 70 h 140"/>
                <a:gd name="T34" fmla="*/ 0 w 654"/>
                <a:gd name="T35" fmla="*/ 70 h 140"/>
                <a:gd name="T36" fmla="*/ 1 w 654"/>
                <a:gd name="T37" fmla="*/ 56 h 140"/>
                <a:gd name="T38" fmla="*/ 3 w 654"/>
                <a:gd name="T39" fmla="*/ 43 h 140"/>
                <a:gd name="T40" fmla="*/ 6 w 654"/>
                <a:gd name="T41" fmla="*/ 37 h 140"/>
                <a:gd name="T42" fmla="*/ 9 w 654"/>
                <a:gd name="T43" fmla="*/ 31 h 140"/>
                <a:gd name="T44" fmla="*/ 13 w 654"/>
                <a:gd name="T45" fmla="*/ 25 h 140"/>
                <a:gd name="T46" fmla="*/ 18 w 654"/>
                <a:gd name="T47" fmla="*/ 20 h 140"/>
                <a:gd name="T48" fmla="*/ 22 w 654"/>
                <a:gd name="T49" fmla="*/ 16 h 140"/>
                <a:gd name="T50" fmla="*/ 28 w 654"/>
                <a:gd name="T51" fmla="*/ 12 h 140"/>
                <a:gd name="T52" fmla="*/ 35 w 654"/>
                <a:gd name="T53" fmla="*/ 8 h 140"/>
                <a:gd name="T54" fmla="*/ 44 w 654"/>
                <a:gd name="T55" fmla="*/ 5 h 140"/>
                <a:gd name="T56" fmla="*/ 53 w 654"/>
                <a:gd name="T57" fmla="*/ 3 h 140"/>
                <a:gd name="T58" fmla="*/ 63 w 654"/>
                <a:gd name="T59" fmla="*/ 1 h 140"/>
                <a:gd name="T60" fmla="*/ 75 w 654"/>
                <a:gd name="T61" fmla="*/ 0 h 140"/>
                <a:gd name="T62" fmla="*/ 87 w 654"/>
                <a:gd name="T63" fmla="*/ 0 h 140"/>
                <a:gd name="T64" fmla="*/ 654 w 654"/>
                <a:gd name="T65" fmla="*/ 0 h 140"/>
                <a:gd name="T66" fmla="*/ 654 w 654"/>
                <a:gd name="T67" fmla="*/ 0 h 140"/>
                <a:gd name="T68" fmla="*/ 649 w 654"/>
                <a:gd name="T69" fmla="*/ 11 h 140"/>
                <a:gd name="T70" fmla="*/ 644 w 654"/>
                <a:gd name="T71" fmla="*/ 23 h 140"/>
                <a:gd name="T72" fmla="*/ 641 w 654"/>
                <a:gd name="T73" fmla="*/ 41 h 140"/>
                <a:gd name="T74" fmla="*/ 640 w 654"/>
                <a:gd name="T75" fmla="*/ 50 h 140"/>
                <a:gd name="T76" fmla="*/ 639 w 654"/>
                <a:gd name="T77" fmla="*/ 61 h 140"/>
                <a:gd name="T78" fmla="*/ 639 w 654"/>
                <a:gd name="T79" fmla="*/ 73 h 140"/>
                <a:gd name="T80" fmla="*/ 639 w 654"/>
                <a:gd name="T81" fmla="*/ 84 h 140"/>
                <a:gd name="T82" fmla="*/ 641 w 654"/>
                <a:gd name="T83" fmla="*/ 98 h 140"/>
                <a:gd name="T84" fmla="*/ 644 w 654"/>
                <a:gd name="T85" fmla="*/ 112 h 140"/>
                <a:gd name="T86" fmla="*/ 648 w 654"/>
                <a:gd name="T87" fmla="*/ 126 h 140"/>
                <a:gd name="T88" fmla="*/ 654 w 654"/>
                <a:gd name="T89" fmla="*/ 140 h 140"/>
                <a:gd name="T90" fmla="*/ 654 w 654"/>
                <a:gd name="T9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4" h="140">
                  <a:moveTo>
                    <a:pt x="654" y="140"/>
                  </a:moveTo>
                  <a:lnTo>
                    <a:pt x="87" y="140"/>
                  </a:lnTo>
                  <a:lnTo>
                    <a:pt x="87" y="140"/>
                  </a:lnTo>
                  <a:lnTo>
                    <a:pt x="75" y="140"/>
                  </a:lnTo>
                  <a:lnTo>
                    <a:pt x="63" y="139"/>
                  </a:lnTo>
                  <a:lnTo>
                    <a:pt x="53" y="138"/>
                  </a:lnTo>
                  <a:lnTo>
                    <a:pt x="44" y="134"/>
                  </a:lnTo>
                  <a:lnTo>
                    <a:pt x="35" y="132"/>
                  </a:lnTo>
                  <a:lnTo>
                    <a:pt x="28" y="128"/>
                  </a:lnTo>
                  <a:lnTo>
                    <a:pt x="22" y="124"/>
                  </a:lnTo>
                  <a:lnTo>
                    <a:pt x="18" y="119"/>
                  </a:lnTo>
                  <a:lnTo>
                    <a:pt x="13" y="114"/>
                  </a:lnTo>
                  <a:lnTo>
                    <a:pt x="9" y="108"/>
                  </a:lnTo>
                  <a:lnTo>
                    <a:pt x="6" y="102"/>
                  </a:lnTo>
                  <a:lnTo>
                    <a:pt x="3" y="96"/>
                  </a:lnTo>
                  <a:lnTo>
                    <a:pt x="1" y="8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56"/>
                  </a:lnTo>
                  <a:lnTo>
                    <a:pt x="3" y="43"/>
                  </a:lnTo>
                  <a:lnTo>
                    <a:pt x="6" y="37"/>
                  </a:lnTo>
                  <a:lnTo>
                    <a:pt x="9" y="31"/>
                  </a:lnTo>
                  <a:lnTo>
                    <a:pt x="13" y="25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8" y="12"/>
                  </a:lnTo>
                  <a:lnTo>
                    <a:pt x="35" y="8"/>
                  </a:lnTo>
                  <a:lnTo>
                    <a:pt x="44" y="5"/>
                  </a:lnTo>
                  <a:lnTo>
                    <a:pt x="53" y="3"/>
                  </a:lnTo>
                  <a:lnTo>
                    <a:pt x="63" y="1"/>
                  </a:lnTo>
                  <a:lnTo>
                    <a:pt x="75" y="0"/>
                  </a:lnTo>
                  <a:lnTo>
                    <a:pt x="87" y="0"/>
                  </a:lnTo>
                  <a:lnTo>
                    <a:pt x="654" y="0"/>
                  </a:lnTo>
                  <a:lnTo>
                    <a:pt x="654" y="0"/>
                  </a:lnTo>
                  <a:lnTo>
                    <a:pt x="649" y="11"/>
                  </a:lnTo>
                  <a:lnTo>
                    <a:pt x="644" y="23"/>
                  </a:lnTo>
                  <a:lnTo>
                    <a:pt x="641" y="41"/>
                  </a:lnTo>
                  <a:lnTo>
                    <a:pt x="640" y="50"/>
                  </a:lnTo>
                  <a:lnTo>
                    <a:pt x="639" y="61"/>
                  </a:lnTo>
                  <a:lnTo>
                    <a:pt x="639" y="73"/>
                  </a:lnTo>
                  <a:lnTo>
                    <a:pt x="639" y="84"/>
                  </a:lnTo>
                  <a:lnTo>
                    <a:pt x="641" y="98"/>
                  </a:lnTo>
                  <a:lnTo>
                    <a:pt x="644" y="112"/>
                  </a:lnTo>
                  <a:lnTo>
                    <a:pt x="648" y="126"/>
                  </a:lnTo>
                  <a:lnTo>
                    <a:pt x="654" y="140"/>
                  </a:lnTo>
                  <a:lnTo>
                    <a:pt x="65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2" name="Freeform 130"/>
            <p:cNvSpPr>
              <a:spLocks noEditPoints="1"/>
            </p:cNvSpPr>
            <p:nvPr/>
          </p:nvSpPr>
          <p:spPr bwMode="auto">
            <a:xfrm>
              <a:off x="5317731" y="6116619"/>
              <a:ext cx="373063" cy="100013"/>
            </a:xfrm>
            <a:custGeom>
              <a:avLst/>
              <a:gdLst>
                <a:gd name="T0" fmla="*/ 679 w 704"/>
                <a:gd name="T1" fmla="*/ 190 h 190"/>
                <a:gd name="T2" fmla="*/ 112 w 704"/>
                <a:gd name="T3" fmla="*/ 190 h 190"/>
                <a:gd name="T4" fmla="*/ 94 w 704"/>
                <a:gd name="T5" fmla="*/ 190 h 190"/>
                <a:gd name="T6" fmla="*/ 64 w 704"/>
                <a:gd name="T7" fmla="*/ 184 h 190"/>
                <a:gd name="T8" fmla="*/ 40 w 704"/>
                <a:gd name="T9" fmla="*/ 175 h 190"/>
                <a:gd name="T10" fmla="*/ 24 w 704"/>
                <a:gd name="T11" fmla="*/ 162 h 190"/>
                <a:gd name="T12" fmla="*/ 13 w 704"/>
                <a:gd name="T13" fmla="*/ 146 h 190"/>
                <a:gd name="T14" fmla="*/ 5 w 704"/>
                <a:gd name="T15" fmla="*/ 130 h 190"/>
                <a:gd name="T16" fmla="*/ 0 w 704"/>
                <a:gd name="T17" fmla="*/ 107 h 190"/>
                <a:gd name="T18" fmla="*/ 0 w 704"/>
                <a:gd name="T19" fmla="*/ 95 h 190"/>
                <a:gd name="T20" fmla="*/ 2 w 704"/>
                <a:gd name="T21" fmla="*/ 70 h 190"/>
                <a:gd name="T22" fmla="*/ 7 w 704"/>
                <a:gd name="T23" fmla="*/ 54 h 190"/>
                <a:gd name="T24" fmla="*/ 15 w 704"/>
                <a:gd name="T25" fmla="*/ 38 h 190"/>
                <a:gd name="T26" fmla="*/ 27 w 704"/>
                <a:gd name="T27" fmla="*/ 25 h 190"/>
                <a:gd name="T28" fmla="*/ 45 w 704"/>
                <a:gd name="T29" fmla="*/ 13 h 190"/>
                <a:gd name="T30" fmla="*/ 66 w 704"/>
                <a:gd name="T31" fmla="*/ 5 h 190"/>
                <a:gd name="T32" fmla="*/ 95 w 704"/>
                <a:gd name="T33" fmla="*/ 0 h 190"/>
                <a:gd name="T34" fmla="*/ 679 w 704"/>
                <a:gd name="T35" fmla="*/ 0 h 190"/>
                <a:gd name="T36" fmla="*/ 686 w 704"/>
                <a:gd name="T37" fmla="*/ 0 h 190"/>
                <a:gd name="T38" fmla="*/ 697 w 704"/>
                <a:gd name="T39" fmla="*/ 7 h 190"/>
                <a:gd name="T40" fmla="*/ 700 w 704"/>
                <a:gd name="T41" fmla="*/ 12 h 190"/>
                <a:gd name="T42" fmla="*/ 704 w 704"/>
                <a:gd name="T43" fmla="*/ 25 h 190"/>
                <a:gd name="T44" fmla="*/ 700 w 704"/>
                <a:gd name="T45" fmla="*/ 38 h 190"/>
                <a:gd name="T46" fmla="*/ 697 w 704"/>
                <a:gd name="T47" fmla="*/ 48 h 190"/>
                <a:gd name="T48" fmla="*/ 690 w 704"/>
                <a:gd name="T49" fmla="*/ 71 h 190"/>
                <a:gd name="T50" fmla="*/ 688 w 704"/>
                <a:gd name="T51" fmla="*/ 98 h 190"/>
                <a:gd name="T52" fmla="*/ 691 w 704"/>
                <a:gd name="T53" fmla="*/ 119 h 190"/>
                <a:gd name="T54" fmla="*/ 697 w 704"/>
                <a:gd name="T55" fmla="*/ 142 h 190"/>
                <a:gd name="T56" fmla="*/ 702 w 704"/>
                <a:gd name="T57" fmla="*/ 153 h 190"/>
                <a:gd name="T58" fmla="*/ 704 w 704"/>
                <a:gd name="T59" fmla="*/ 165 h 190"/>
                <a:gd name="T60" fmla="*/ 704 w 704"/>
                <a:gd name="T61" fmla="*/ 171 h 190"/>
                <a:gd name="T62" fmla="*/ 700 w 704"/>
                <a:gd name="T63" fmla="*/ 180 h 190"/>
                <a:gd name="T64" fmla="*/ 693 w 704"/>
                <a:gd name="T65" fmla="*/ 187 h 190"/>
                <a:gd name="T66" fmla="*/ 685 w 704"/>
                <a:gd name="T67" fmla="*/ 190 h 190"/>
                <a:gd name="T68" fmla="*/ 679 w 704"/>
                <a:gd name="T69" fmla="*/ 190 h 190"/>
                <a:gd name="T70" fmla="*/ 112 w 704"/>
                <a:gd name="T71" fmla="*/ 50 h 190"/>
                <a:gd name="T72" fmla="*/ 78 w 704"/>
                <a:gd name="T73" fmla="*/ 54 h 190"/>
                <a:gd name="T74" fmla="*/ 59 w 704"/>
                <a:gd name="T75" fmla="*/ 64 h 190"/>
                <a:gd name="T76" fmla="*/ 51 w 704"/>
                <a:gd name="T77" fmla="*/ 79 h 190"/>
                <a:gd name="T78" fmla="*/ 50 w 704"/>
                <a:gd name="T79" fmla="*/ 95 h 190"/>
                <a:gd name="T80" fmla="*/ 50 w 704"/>
                <a:gd name="T81" fmla="*/ 104 h 190"/>
                <a:gd name="T82" fmla="*/ 55 w 704"/>
                <a:gd name="T83" fmla="*/ 120 h 190"/>
                <a:gd name="T84" fmla="*/ 68 w 704"/>
                <a:gd name="T85" fmla="*/ 132 h 190"/>
                <a:gd name="T86" fmla="*/ 94 w 704"/>
                <a:gd name="T87" fmla="*/ 140 h 190"/>
                <a:gd name="T88" fmla="*/ 645 w 704"/>
                <a:gd name="T89" fmla="*/ 140 h 190"/>
                <a:gd name="T90" fmla="*/ 641 w 704"/>
                <a:gd name="T91" fmla="*/ 127 h 190"/>
                <a:gd name="T92" fmla="*/ 639 w 704"/>
                <a:gd name="T93" fmla="*/ 102 h 190"/>
                <a:gd name="T94" fmla="*/ 640 w 704"/>
                <a:gd name="T95" fmla="*/ 68 h 190"/>
                <a:gd name="T96" fmla="*/ 112 w 704"/>
                <a:gd name="T97" fmla="*/ 5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190">
                  <a:moveTo>
                    <a:pt x="679" y="190"/>
                  </a:moveTo>
                  <a:lnTo>
                    <a:pt x="679" y="190"/>
                  </a:lnTo>
                  <a:lnTo>
                    <a:pt x="679" y="190"/>
                  </a:lnTo>
                  <a:lnTo>
                    <a:pt x="112" y="190"/>
                  </a:lnTo>
                  <a:lnTo>
                    <a:pt x="112" y="190"/>
                  </a:lnTo>
                  <a:lnTo>
                    <a:pt x="94" y="190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1" y="180"/>
                  </a:lnTo>
                  <a:lnTo>
                    <a:pt x="40" y="175"/>
                  </a:lnTo>
                  <a:lnTo>
                    <a:pt x="32" y="168"/>
                  </a:lnTo>
                  <a:lnTo>
                    <a:pt x="24" y="162"/>
                  </a:lnTo>
                  <a:lnTo>
                    <a:pt x="18" y="153"/>
                  </a:lnTo>
                  <a:lnTo>
                    <a:pt x="13" y="146"/>
                  </a:lnTo>
                  <a:lnTo>
                    <a:pt x="8" y="138"/>
                  </a:lnTo>
                  <a:lnTo>
                    <a:pt x="5" y="130"/>
                  </a:lnTo>
                  <a:lnTo>
                    <a:pt x="3" y="123"/>
                  </a:lnTo>
                  <a:lnTo>
                    <a:pt x="0" y="107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" y="79"/>
                  </a:lnTo>
                  <a:lnTo>
                    <a:pt x="2" y="70"/>
                  </a:lnTo>
                  <a:lnTo>
                    <a:pt x="5" y="62"/>
                  </a:lnTo>
                  <a:lnTo>
                    <a:pt x="7" y="54"/>
                  </a:lnTo>
                  <a:lnTo>
                    <a:pt x="11" y="47"/>
                  </a:lnTo>
                  <a:lnTo>
                    <a:pt x="15" y="38"/>
                  </a:lnTo>
                  <a:lnTo>
                    <a:pt x="21" y="31"/>
                  </a:lnTo>
                  <a:lnTo>
                    <a:pt x="27" y="25"/>
                  </a:lnTo>
                  <a:lnTo>
                    <a:pt x="36" y="19"/>
                  </a:lnTo>
                  <a:lnTo>
                    <a:pt x="45" y="13"/>
                  </a:lnTo>
                  <a:lnTo>
                    <a:pt x="55" y="9"/>
                  </a:lnTo>
                  <a:lnTo>
                    <a:pt x="66" y="5"/>
                  </a:lnTo>
                  <a:lnTo>
                    <a:pt x="81" y="3"/>
                  </a:lnTo>
                  <a:lnTo>
                    <a:pt x="95" y="0"/>
                  </a:lnTo>
                  <a:lnTo>
                    <a:pt x="112" y="0"/>
                  </a:lnTo>
                  <a:lnTo>
                    <a:pt x="679" y="0"/>
                  </a:lnTo>
                  <a:lnTo>
                    <a:pt x="679" y="0"/>
                  </a:lnTo>
                  <a:lnTo>
                    <a:pt x="686" y="0"/>
                  </a:lnTo>
                  <a:lnTo>
                    <a:pt x="692" y="4"/>
                  </a:lnTo>
                  <a:lnTo>
                    <a:pt x="697" y="7"/>
                  </a:lnTo>
                  <a:lnTo>
                    <a:pt x="700" y="12"/>
                  </a:lnTo>
                  <a:lnTo>
                    <a:pt x="700" y="12"/>
                  </a:lnTo>
                  <a:lnTo>
                    <a:pt x="704" y="19"/>
                  </a:lnTo>
                  <a:lnTo>
                    <a:pt x="704" y="25"/>
                  </a:lnTo>
                  <a:lnTo>
                    <a:pt x="703" y="31"/>
                  </a:lnTo>
                  <a:lnTo>
                    <a:pt x="700" y="38"/>
                  </a:lnTo>
                  <a:lnTo>
                    <a:pt x="700" y="38"/>
                  </a:lnTo>
                  <a:lnTo>
                    <a:pt x="697" y="48"/>
                  </a:lnTo>
                  <a:lnTo>
                    <a:pt x="693" y="57"/>
                  </a:lnTo>
                  <a:lnTo>
                    <a:pt x="690" y="71"/>
                  </a:lnTo>
                  <a:lnTo>
                    <a:pt x="688" y="88"/>
                  </a:lnTo>
                  <a:lnTo>
                    <a:pt x="688" y="98"/>
                  </a:lnTo>
                  <a:lnTo>
                    <a:pt x="688" y="108"/>
                  </a:lnTo>
                  <a:lnTo>
                    <a:pt x="691" y="119"/>
                  </a:lnTo>
                  <a:lnTo>
                    <a:pt x="693" y="130"/>
                  </a:lnTo>
                  <a:lnTo>
                    <a:pt x="697" y="142"/>
                  </a:lnTo>
                  <a:lnTo>
                    <a:pt x="702" y="153"/>
                  </a:lnTo>
                  <a:lnTo>
                    <a:pt x="702" y="153"/>
                  </a:lnTo>
                  <a:lnTo>
                    <a:pt x="704" y="159"/>
                  </a:lnTo>
                  <a:lnTo>
                    <a:pt x="704" y="165"/>
                  </a:lnTo>
                  <a:lnTo>
                    <a:pt x="704" y="165"/>
                  </a:lnTo>
                  <a:lnTo>
                    <a:pt x="704" y="171"/>
                  </a:lnTo>
                  <a:lnTo>
                    <a:pt x="703" y="176"/>
                  </a:lnTo>
                  <a:lnTo>
                    <a:pt x="700" y="180"/>
                  </a:lnTo>
                  <a:lnTo>
                    <a:pt x="697" y="183"/>
                  </a:lnTo>
                  <a:lnTo>
                    <a:pt x="693" y="187"/>
                  </a:lnTo>
                  <a:lnTo>
                    <a:pt x="690" y="189"/>
                  </a:lnTo>
                  <a:lnTo>
                    <a:pt x="685" y="190"/>
                  </a:lnTo>
                  <a:lnTo>
                    <a:pt x="679" y="190"/>
                  </a:lnTo>
                  <a:lnTo>
                    <a:pt x="679" y="190"/>
                  </a:lnTo>
                  <a:close/>
                  <a:moveTo>
                    <a:pt x="112" y="50"/>
                  </a:moveTo>
                  <a:lnTo>
                    <a:pt x="112" y="50"/>
                  </a:lnTo>
                  <a:lnTo>
                    <a:pt x="93" y="51"/>
                  </a:lnTo>
                  <a:lnTo>
                    <a:pt x="78" y="54"/>
                  </a:lnTo>
                  <a:lnTo>
                    <a:pt x="66" y="58"/>
                  </a:lnTo>
                  <a:lnTo>
                    <a:pt x="59" y="64"/>
                  </a:lnTo>
                  <a:lnTo>
                    <a:pt x="55" y="70"/>
                  </a:lnTo>
                  <a:lnTo>
                    <a:pt x="51" y="79"/>
                  </a:lnTo>
                  <a:lnTo>
                    <a:pt x="50" y="87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104"/>
                  </a:lnTo>
                  <a:lnTo>
                    <a:pt x="51" y="112"/>
                  </a:lnTo>
                  <a:lnTo>
                    <a:pt x="55" y="120"/>
                  </a:lnTo>
                  <a:lnTo>
                    <a:pt x="60" y="126"/>
                  </a:lnTo>
                  <a:lnTo>
                    <a:pt x="68" y="132"/>
                  </a:lnTo>
                  <a:lnTo>
                    <a:pt x="78" y="137"/>
                  </a:lnTo>
                  <a:lnTo>
                    <a:pt x="94" y="140"/>
                  </a:lnTo>
                  <a:lnTo>
                    <a:pt x="112" y="140"/>
                  </a:lnTo>
                  <a:lnTo>
                    <a:pt x="645" y="140"/>
                  </a:lnTo>
                  <a:lnTo>
                    <a:pt x="645" y="140"/>
                  </a:lnTo>
                  <a:lnTo>
                    <a:pt x="641" y="127"/>
                  </a:lnTo>
                  <a:lnTo>
                    <a:pt x="640" y="114"/>
                  </a:lnTo>
                  <a:lnTo>
                    <a:pt x="639" y="102"/>
                  </a:lnTo>
                  <a:lnTo>
                    <a:pt x="639" y="90"/>
                  </a:lnTo>
                  <a:lnTo>
                    <a:pt x="640" y="68"/>
                  </a:lnTo>
                  <a:lnTo>
                    <a:pt x="643" y="50"/>
                  </a:lnTo>
                  <a:lnTo>
                    <a:pt x="11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3" name="Freeform 131"/>
            <p:cNvSpPr/>
            <p:nvPr/>
          </p:nvSpPr>
          <p:spPr bwMode="auto">
            <a:xfrm>
              <a:off x="5549506" y="6129319"/>
              <a:ext cx="163513" cy="0"/>
            </a:xfrm>
            <a:custGeom>
              <a:avLst/>
              <a:gdLst>
                <a:gd name="T0" fmla="*/ 310 w 310"/>
                <a:gd name="T1" fmla="*/ 0 w 310"/>
                <a:gd name="T2" fmla="*/ 310 w 3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0">
                  <a:moveTo>
                    <a:pt x="310" y="0"/>
                  </a:moveTo>
                  <a:lnTo>
                    <a:pt x="0" y="0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4" name="Line 132"/>
            <p:cNvSpPr>
              <a:spLocks noChangeShapeType="1"/>
            </p:cNvSpPr>
            <p:nvPr/>
          </p:nvSpPr>
          <p:spPr bwMode="auto">
            <a:xfrm flipH="1">
              <a:off x="5549506" y="6129319"/>
              <a:ext cx="1635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5" name="Freeform 133"/>
            <p:cNvSpPr/>
            <p:nvPr/>
          </p:nvSpPr>
          <p:spPr bwMode="auto">
            <a:xfrm>
              <a:off x="5535219" y="6116619"/>
              <a:ext cx="190500" cy="26988"/>
            </a:xfrm>
            <a:custGeom>
              <a:avLst/>
              <a:gdLst>
                <a:gd name="T0" fmla="*/ 335 w 360"/>
                <a:gd name="T1" fmla="*/ 50 h 50"/>
                <a:gd name="T2" fmla="*/ 25 w 360"/>
                <a:gd name="T3" fmla="*/ 50 h 50"/>
                <a:gd name="T4" fmla="*/ 25 w 360"/>
                <a:gd name="T5" fmla="*/ 50 h 50"/>
                <a:gd name="T6" fmla="*/ 20 w 360"/>
                <a:gd name="T7" fmla="*/ 49 h 50"/>
                <a:gd name="T8" fmla="*/ 15 w 360"/>
                <a:gd name="T9" fmla="*/ 48 h 50"/>
                <a:gd name="T10" fmla="*/ 11 w 360"/>
                <a:gd name="T11" fmla="*/ 45 h 50"/>
                <a:gd name="T12" fmla="*/ 7 w 360"/>
                <a:gd name="T13" fmla="*/ 43 h 50"/>
                <a:gd name="T14" fmla="*/ 3 w 360"/>
                <a:gd name="T15" fmla="*/ 39 h 50"/>
                <a:gd name="T16" fmla="*/ 2 w 360"/>
                <a:gd name="T17" fmla="*/ 35 h 50"/>
                <a:gd name="T18" fmla="*/ 0 w 360"/>
                <a:gd name="T19" fmla="*/ 30 h 50"/>
                <a:gd name="T20" fmla="*/ 0 w 360"/>
                <a:gd name="T21" fmla="*/ 25 h 50"/>
                <a:gd name="T22" fmla="*/ 0 w 360"/>
                <a:gd name="T23" fmla="*/ 25 h 50"/>
                <a:gd name="T24" fmla="*/ 0 w 360"/>
                <a:gd name="T25" fmla="*/ 20 h 50"/>
                <a:gd name="T26" fmla="*/ 2 w 360"/>
                <a:gd name="T27" fmla="*/ 16 h 50"/>
                <a:gd name="T28" fmla="*/ 3 w 360"/>
                <a:gd name="T29" fmla="*/ 11 h 50"/>
                <a:gd name="T30" fmla="*/ 7 w 360"/>
                <a:gd name="T31" fmla="*/ 7 h 50"/>
                <a:gd name="T32" fmla="*/ 11 w 360"/>
                <a:gd name="T33" fmla="*/ 4 h 50"/>
                <a:gd name="T34" fmla="*/ 15 w 360"/>
                <a:gd name="T35" fmla="*/ 1 h 50"/>
                <a:gd name="T36" fmla="*/ 20 w 360"/>
                <a:gd name="T37" fmla="*/ 0 h 50"/>
                <a:gd name="T38" fmla="*/ 25 w 360"/>
                <a:gd name="T39" fmla="*/ 0 h 50"/>
                <a:gd name="T40" fmla="*/ 335 w 360"/>
                <a:gd name="T41" fmla="*/ 0 h 50"/>
                <a:gd name="T42" fmla="*/ 335 w 360"/>
                <a:gd name="T43" fmla="*/ 0 h 50"/>
                <a:gd name="T44" fmla="*/ 339 w 360"/>
                <a:gd name="T45" fmla="*/ 0 h 50"/>
                <a:gd name="T46" fmla="*/ 344 w 360"/>
                <a:gd name="T47" fmla="*/ 1 h 50"/>
                <a:gd name="T48" fmla="*/ 349 w 360"/>
                <a:gd name="T49" fmla="*/ 4 h 50"/>
                <a:gd name="T50" fmla="*/ 352 w 360"/>
                <a:gd name="T51" fmla="*/ 7 h 50"/>
                <a:gd name="T52" fmla="*/ 355 w 360"/>
                <a:gd name="T53" fmla="*/ 11 h 50"/>
                <a:gd name="T54" fmla="*/ 357 w 360"/>
                <a:gd name="T55" fmla="*/ 16 h 50"/>
                <a:gd name="T56" fmla="*/ 360 w 360"/>
                <a:gd name="T57" fmla="*/ 20 h 50"/>
                <a:gd name="T58" fmla="*/ 360 w 360"/>
                <a:gd name="T59" fmla="*/ 25 h 50"/>
                <a:gd name="T60" fmla="*/ 360 w 360"/>
                <a:gd name="T61" fmla="*/ 25 h 50"/>
                <a:gd name="T62" fmla="*/ 360 w 360"/>
                <a:gd name="T63" fmla="*/ 30 h 50"/>
                <a:gd name="T64" fmla="*/ 357 w 360"/>
                <a:gd name="T65" fmla="*/ 35 h 50"/>
                <a:gd name="T66" fmla="*/ 355 w 360"/>
                <a:gd name="T67" fmla="*/ 39 h 50"/>
                <a:gd name="T68" fmla="*/ 352 w 360"/>
                <a:gd name="T69" fmla="*/ 43 h 50"/>
                <a:gd name="T70" fmla="*/ 349 w 360"/>
                <a:gd name="T71" fmla="*/ 45 h 50"/>
                <a:gd name="T72" fmla="*/ 344 w 360"/>
                <a:gd name="T73" fmla="*/ 48 h 50"/>
                <a:gd name="T74" fmla="*/ 339 w 360"/>
                <a:gd name="T75" fmla="*/ 49 h 50"/>
                <a:gd name="T76" fmla="*/ 335 w 360"/>
                <a:gd name="T77" fmla="*/ 50 h 50"/>
                <a:gd name="T78" fmla="*/ 335 w 360"/>
                <a:gd name="T7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0" h="50">
                  <a:moveTo>
                    <a:pt x="335" y="50"/>
                  </a:moveTo>
                  <a:lnTo>
                    <a:pt x="25" y="50"/>
                  </a:lnTo>
                  <a:lnTo>
                    <a:pt x="25" y="50"/>
                  </a:lnTo>
                  <a:lnTo>
                    <a:pt x="20" y="49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3" y="39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3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35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4" y="1"/>
                  </a:lnTo>
                  <a:lnTo>
                    <a:pt x="349" y="4"/>
                  </a:lnTo>
                  <a:lnTo>
                    <a:pt x="352" y="7"/>
                  </a:lnTo>
                  <a:lnTo>
                    <a:pt x="355" y="11"/>
                  </a:lnTo>
                  <a:lnTo>
                    <a:pt x="357" y="16"/>
                  </a:lnTo>
                  <a:lnTo>
                    <a:pt x="360" y="20"/>
                  </a:lnTo>
                  <a:lnTo>
                    <a:pt x="360" y="25"/>
                  </a:lnTo>
                  <a:lnTo>
                    <a:pt x="360" y="25"/>
                  </a:lnTo>
                  <a:lnTo>
                    <a:pt x="360" y="30"/>
                  </a:lnTo>
                  <a:lnTo>
                    <a:pt x="357" y="35"/>
                  </a:lnTo>
                  <a:lnTo>
                    <a:pt x="355" y="39"/>
                  </a:lnTo>
                  <a:lnTo>
                    <a:pt x="352" y="43"/>
                  </a:lnTo>
                  <a:lnTo>
                    <a:pt x="349" y="45"/>
                  </a:lnTo>
                  <a:lnTo>
                    <a:pt x="344" y="48"/>
                  </a:lnTo>
                  <a:lnTo>
                    <a:pt x="339" y="49"/>
                  </a:lnTo>
                  <a:lnTo>
                    <a:pt x="335" y="50"/>
                  </a:lnTo>
                  <a:lnTo>
                    <a:pt x="33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6" name="Rectangle 134"/>
            <p:cNvSpPr>
              <a:spLocks noChangeArrowheads="1"/>
            </p:cNvSpPr>
            <p:nvPr/>
          </p:nvSpPr>
          <p:spPr bwMode="auto">
            <a:xfrm>
              <a:off x="5366948" y="5729271"/>
              <a:ext cx="266701" cy="111125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7" name="Freeform 135"/>
            <p:cNvSpPr>
              <a:spLocks noEditPoints="1"/>
            </p:cNvSpPr>
            <p:nvPr/>
          </p:nvSpPr>
          <p:spPr bwMode="auto">
            <a:xfrm>
              <a:off x="5355831" y="5716568"/>
              <a:ext cx="288925" cy="134938"/>
            </a:xfrm>
            <a:custGeom>
              <a:avLst/>
              <a:gdLst>
                <a:gd name="T0" fmla="*/ 525 w 547"/>
                <a:gd name="T1" fmla="*/ 254 h 254"/>
                <a:gd name="T2" fmla="*/ 22 w 547"/>
                <a:gd name="T3" fmla="*/ 254 h 254"/>
                <a:gd name="T4" fmla="*/ 22 w 547"/>
                <a:gd name="T5" fmla="*/ 254 h 254"/>
                <a:gd name="T6" fmla="*/ 18 w 547"/>
                <a:gd name="T7" fmla="*/ 253 h 254"/>
                <a:gd name="T8" fmla="*/ 13 w 547"/>
                <a:gd name="T9" fmla="*/ 252 h 254"/>
                <a:gd name="T10" fmla="*/ 10 w 547"/>
                <a:gd name="T11" fmla="*/ 251 h 254"/>
                <a:gd name="T12" fmla="*/ 6 w 547"/>
                <a:gd name="T13" fmla="*/ 247 h 254"/>
                <a:gd name="T14" fmla="*/ 4 w 547"/>
                <a:gd name="T15" fmla="*/ 243 h 254"/>
                <a:gd name="T16" fmla="*/ 1 w 547"/>
                <a:gd name="T17" fmla="*/ 240 h 254"/>
                <a:gd name="T18" fmla="*/ 0 w 547"/>
                <a:gd name="T19" fmla="*/ 236 h 254"/>
                <a:gd name="T20" fmla="*/ 0 w 547"/>
                <a:gd name="T21" fmla="*/ 232 h 254"/>
                <a:gd name="T22" fmla="*/ 0 w 547"/>
                <a:gd name="T23" fmla="*/ 23 h 254"/>
                <a:gd name="T24" fmla="*/ 0 w 547"/>
                <a:gd name="T25" fmla="*/ 23 h 254"/>
                <a:gd name="T26" fmla="*/ 0 w 547"/>
                <a:gd name="T27" fmla="*/ 18 h 254"/>
                <a:gd name="T28" fmla="*/ 1 w 547"/>
                <a:gd name="T29" fmla="*/ 14 h 254"/>
                <a:gd name="T30" fmla="*/ 4 w 547"/>
                <a:gd name="T31" fmla="*/ 11 h 254"/>
                <a:gd name="T32" fmla="*/ 6 w 547"/>
                <a:gd name="T33" fmla="*/ 7 h 254"/>
                <a:gd name="T34" fmla="*/ 10 w 547"/>
                <a:gd name="T35" fmla="*/ 5 h 254"/>
                <a:gd name="T36" fmla="*/ 13 w 547"/>
                <a:gd name="T37" fmla="*/ 2 h 254"/>
                <a:gd name="T38" fmla="*/ 18 w 547"/>
                <a:gd name="T39" fmla="*/ 1 h 254"/>
                <a:gd name="T40" fmla="*/ 22 w 547"/>
                <a:gd name="T41" fmla="*/ 0 h 254"/>
                <a:gd name="T42" fmla="*/ 525 w 547"/>
                <a:gd name="T43" fmla="*/ 0 h 254"/>
                <a:gd name="T44" fmla="*/ 525 w 547"/>
                <a:gd name="T45" fmla="*/ 0 h 254"/>
                <a:gd name="T46" fmla="*/ 530 w 547"/>
                <a:gd name="T47" fmla="*/ 1 h 254"/>
                <a:gd name="T48" fmla="*/ 533 w 547"/>
                <a:gd name="T49" fmla="*/ 2 h 254"/>
                <a:gd name="T50" fmla="*/ 538 w 547"/>
                <a:gd name="T51" fmla="*/ 5 h 254"/>
                <a:gd name="T52" fmla="*/ 540 w 547"/>
                <a:gd name="T53" fmla="*/ 7 h 254"/>
                <a:gd name="T54" fmla="*/ 544 w 547"/>
                <a:gd name="T55" fmla="*/ 11 h 254"/>
                <a:gd name="T56" fmla="*/ 545 w 547"/>
                <a:gd name="T57" fmla="*/ 14 h 254"/>
                <a:gd name="T58" fmla="*/ 547 w 547"/>
                <a:gd name="T59" fmla="*/ 18 h 254"/>
                <a:gd name="T60" fmla="*/ 547 w 547"/>
                <a:gd name="T61" fmla="*/ 23 h 254"/>
                <a:gd name="T62" fmla="*/ 547 w 547"/>
                <a:gd name="T63" fmla="*/ 232 h 254"/>
                <a:gd name="T64" fmla="*/ 547 w 547"/>
                <a:gd name="T65" fmla="*/ 232 h 254"/>
                <a:gd name="T66" fmla="*/ 547 w 547"/>
                <a:gd name="T67" fmla="*/ 236 h 254"/>
                <a:gd name="T68" fmla="*/ 545 w 547"/>
                <a:gd name="T69" fmla="*/ 240 h 254"/>
                <a:gd name="T70" fmla="*/ 544 w 547"/>
                <a:gd name="T71" fmla="*/ 243 h 254"/>
                <a:gd name="T72" fmla="*/ 540 w 547"/>
                <a:gd name="T73" fmla="*/ 247 h 254"/>
                <a:gd name="T74" fmla="*/ 538 w 547"/>
                <a:gd name="T75" fmla="*/ 251 h 254"/>
                <a:gd name="T76" fmla="*/ 533 w 547"/>
                <a:gd name="T77" fmla="*/ 252 h 254"/>
                <a:gd name="T78" fmla="*/ 530 w 547"/>
                <a:gd name="T79" fmla="*/ 253 h 254"/>
                <a:gd name="T80" fmla="*/ 525 w 547"/>
                <a:gd name="T81" fmla="*/ 254 h 254"/>
                <a:gd name="T82" fmla="*/ 525 w 547"/>
                <a:gd name="T83" fmla="*/ 254 h 254"/>
                <a:gd name="T84" fmla="*/ 44 w 547"/>
                <a:gd name="T85" fmla="*/ 209 h 254"/>
                <a:gd name="T86" fmla="*/ 502 w 547"/>
                <a:gd name="T87" fmla="*/ 209 h 254"/>
                <a:gd name="T88" fmla="*/ 502 w 547"/>
                <a:gd name="T89" fmla="*/ 45 h 254"/>
                <a:gd name="T90" fmla="*/ 44 w 547"/>
                <a:gd name="T91" fmla="*/ 45 h 254"/>
                <a:gd name="T92" fmla="*/ 44 w 547"/>
                <a:gd name="T93" fmla="*/ 20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7" h="254">
                  <a:moveTo>
                    <a:pt x="525" y="254"/>
                  </a:moveTo>
                  <a:lnTo>
                    <a:pt x="22" y="254"/>
                  </a:lnTo>
                  <a:lnTo>
                    <a:pt x="22" y="254"/>
                  </a:lnTo>
                  <a:lnTo>
                    <a:pt x="18" y="253"/>
                  </a:lnTo>
                  <a:lnTo>
                    <a:pt x="13" y="252"/>
                  </a:lnTo>
                  <a:lnTo>
                    <a:pt x="10" y="251"/>
                  </a:lnTo>
                  <a:lnTo>
                    <a:pt x="6" y="247"/>
                  </a:lnTo>
                  <a:lnTo>
                    <a:pt x="4" y="243"/>
                  </a:lnTo>
                  <a:lnTo>
                    <a:pt x="1" y="240"/>
                  </a:lnTo>
                  <a:lnTo>
                    <a:pt x="0" y="236"/>
                  </a:lnTo>
                  <a:lnTo>
                    <a:pt x="0" y="23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30" y="1"/>
                  </a:lnTo>
                  <a:lnTo>
                    <a:pt x="533" y="2"/>
                  </a:lnTo>
                  <a:lnTo>
                    <a:pt x="538" y="5"/>
                  </a:lnTo>
                  <a:lnTo>
                    <a:pt x="540" y="7"/>
                  </a:lnTo>
                  <a:lnTo>
                    <a:pt x="544" y="11"/>
                  </a:lnTo>
                  <a:lnTo>
                    <a:pt x="545" y="14"/>
                  </a:lnTo>
                  <a:lnTo>
                    <a:pt x="547" y="18"/>
                  </a:lnTo>
                  <a:lnTo>
                    <a:pt x="547" y="23"/>
                  </a:lnTo>
                  <a:lnTo>
                    <a:pt x="547" y="232"/>
                  </a:lnTo>
                  <a:lnTo>
                    <a:pt x="547" y="232"/>
                  </a:lnTo>
                  <a:lnTo>
                    <a:pt x="547" y="236"/>
                  </a:lnTo>
                  <a:lnTo>
                    <a:pt x="545" y="240"/>
                  </a:lnTo>
                  <a:lnTo>
                    <a:pt x="544" y="243"/>
                  </a:lnTo>
                  <a:lnTo>
                    <a:pt x="540" y="247"/>
                  </a:lnTo>
                  <a:lnTo>
                    <a:pt x="538" y="251"/>
                  </a:lnTo>
                  <a:lnTo>
                    <a:pt x="533" y="252"/>
                  </a:lnTo>
                  <a:lnTo>
                    <a:pt x="530" y="253"/>
                  </a:lnTo>
                  <a:lnTo>
                    <a:pt x="525" y="254"/>
                  </a:lnTo>
                  <a:lnTo>
                    <a:pt x="525" y="254"/>
                  </a:lnTo>
                  <a:close/>
                  <a:moveTo>
                    <a:pt x="44" y="209"/>
                  </a:moveTo>
                  <a:lnTo>
                    <a:pt x="502" y="209"/>
                  </a:lnTo>
                  <a:lnTo>
                    <a:pt x="502" y="45"/>
                  </a:lnTo>
                  <a:lnTo>
                    <a:pt x="44" y="45"/>
                  </a:lnTo>
                  <a:lnTo>
                    <a:pt x="4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8" name="Freeform 136"/>
            <p:cNvSpPr/>
            <p:nvPr/>
          </p:nvSpPr>
          <p:spPr bwMode="auto">
            <a:xfrm>
              <a:off x="5509819" y="6178532"/>
              <a:ext cx="85725" cy="100013"/>
            </a:xfrm>
            <a:custGeom>
              <a:avLst/>
              <a:gdLst>
                <a:gd name="T0" fmla="*/ 81 w 162"/>
                <a:gd name="T1" fmla="*/ 164 h 189"/>
                <a:gd name="T2" fmla="*/ 162 w 162"/>
                <a:gd name="T3" fmla="*/ 189 h 189"/>
                <a:gd name="T4" fmla="*/ 162 w 162"/>
                <a:gd name="T5" fmla="*/ 0 h 189"/>
                <a:gd name="T6" fmla="*/ 0 w 162"/>
                <a:gd name="T7" fmla="*/ 0 h 189"/>
                <a:gd name="T8" fmla="*/ 0 w 162"/>
                <a:gd name="T9" fmla="*/ 189 h 189"/>
                <a:gd name="T10" fmla="*/ 81 w 162"/>
                <a:gd name="T11" fmla="*/ 1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89">
                  <a:moveTo>
                    <a:pt x="81" y="164"/>
                  </a:moveTo>
                  <a:lnTo>
                    <a:pt x="162" y="189"/>
                  </a:lnTo>
                  <a:lnTo>
                    <a:pt x="162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81" y="164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9" name="Freeform 137"/>
            <p:cNvSpPr>
              <a:spLocks noEditPoints="1"/>
            </p:cNvSpPr>
            <p:nvPr/>
          </p:nvSpPr>
          <p:spPr bwMode="auto">
            <a:xfrm>
              <a:off x="5498706" y="6167419"/>
              <a:ext cx="107950" cy="122238"/>
            </a:xfrm>
            <a:custGeom>
              <a:avLst/>
              <a:gdLst>
                <a:gd name="T0" fmla="*/ 184 w 206"/>
                <a:gd name="T1" fmla="*/ 0 h 233"/>
                <a:gd name="T2" fmla="*/ 22 w 206"/>
                <a:gd name="T3" fmla="*/ 0 h 233"/>
                <a:gd name="T4" fmla="*/ 0 w 206"/>
                <a:gd name="T5" fmla="*/ 0 h 233"/>
                <a:gd name="T6" fmla="*/ 0 w 206"/>
                <a:gd name="T7" fmla="*/ 23 h 233"/>
                <a:gd name="T8" fmla="*/ 0 w 206"/>
                <a:gd name="T9" fmla="*/ 45 h 233"/>
                <a:gd name="T10" fmla="*/ 0 w 206"/>
                <a:gd name="T11" fmla="*/ 212 h 233"/>
                <a:gd name="T12" fmla="*/ 0 w 206"/>
                <a:gd name="T13" fmla="*/ 212 h 233"/>
                <a:gd name="T14" fmla="*/ 0 w 206"/>
                <a:gd name="T15" fmla="*/ 216 h 233"/>
                <a:gd name="T16" fmla="*/ 2 w 206"/>
                <a:gd name="T17" fmla="*/ 221 h 233"/>
                <a:gd name="T18" fmla="*/ 4 w 206"/>
                <a:gd name="T19" fmla="*/ 226 h 233"/>
                <a:gd name="T20" fmla="*/ 8 w 206"/>
                <a:gd name="T21" fmla="*/ 229 h 233"/>
                <a:gd name="T22" fmla="*/ 8 w 206"/>
                <a:gd name="T23" fmla="*/ 229 h 233"/>
                <a:gd name="T24" fmla="*/ 13 w 206"/>
                <a:gd name="T25" fmla="*/ 232 h 233"/>
                <a:gd name="T26" fmla="*/ 17 w 206"/>
                <a:gd name="T27" fmla="*/ 233 h 233"/>
                <a:gd name="T28" fmla="*/ 22 w 206"/>
                <a:gd name="T29" fmla="*/ 233 h 233"/>
                <a:gd name="T30" fmla="*/ 28 w 206"/>
                <a:gd name="T31" fmla="*/ 233 h 233"/>
                <a:gd name="T32" fmla="*/ 103 w 206"/>
                <a:gd name="T33" fmla="*/ 210 h 233"/>
                <a:gd name="T34" fmla="*/ 178 w 206"/>
                <a:gd name="T35" fmla="*/ 233 h 233"/>
                <a:gd name="T36" fmla="*/ 178 w 206"/>
                <a:gd name="T37" fmla="*/ 233 h 233"/>
                <a:gd name="T38" fmla="*/ 184 w 206"/>
                <a:gd name="T39" fmla="*/ 233 h 233"/>
                <a:gd name="T40" fmla="*/ 184 w 206"/>
                <a:gd name="T41" fmla="*/ 233 h 233"/>
                <a:gd name="T42" fmla="*/ 191 w 206"/>
                <a:gd name="T43" fmla="*/ 232 h 233"/>
                <a:gd name="T44" fmla="*/ 197 w 206"/>
                <a:gd name="T45" fmla="*/ 229 h 233"/>
                <a:gd name="T46" fmla="*/ 197 w 206"/>
                <a:gd name="T47" fmla="*/ 229 h 233"/>
                <a:gd name="T48" fmla="*/ 201 w 206"/>
                <a:gd name="T49" fmla="*/ 226 h 233"/>
                <a:gd name="T50" fmla="*/ 204 w 206"/>
                <a:gd name="T51" fmla="*/ 221 h 233"/>
                <a:gd name="T52" fmla="*/ 205 w 206"/>
                <a:gd name="T53" fmla="*/ 216 h 233"/>
                <a:gd name="T54" fmla="*/ 206 w 206"/>
                <a:gd name="T55" fmla="*/ 212 h 233"/>
                <a:gd name="T56" fmla="*/ 206 w 206"/>
                <a:gd name="T57" fmla="*/ 45 h 233"/>
                <a:gd name="T58" fmla="*/ 206 w 206"/>
                <a:gd name="T59" fmla="*/ 23 h 233"/>
                <a:gd name="T60" fmla="*/ 206 w 206"/>
                <a:gd name="T61" fmla="*/ 0 h 233"/>
                <a:gd name="T62" fmla="*/ 184 w 206"/>
                <a:gd name="T63" fmla="*/ 0 h 233"/>
                <a:gd name="T64" fmla="*/ 161 w 206"/>
                <a:gd name="T65" fmla="*/ 181 h 233"/>
                <a:gd name="T66" fmla="*/ 109 w 206"/>
                <a:gd name="T67" fmla="*/ 165 h 233"/>
                <a:gd name="T68" fmla="*/ 109 w 206"/>
                <a:gd name="T69" fmla="*/ 165 h 233"/>
                <a:gd name="T70" fmla="*/ 103 w 206"/>
                <a:gd name="T71" fmla="*/ 165 h 233"/>
                <a:gd name="T72" fmla="*/ 103 w 206"/>
                <a:gd name="T73" fmla="*/ 165 h 233"/>
                <a:gd name="T74" fmla="*/ 96 w 206"/>
                <a:gd name="T75" fmla="*/ 165 h 233"/>
                <a:gd name="T76" fmla="*/ 44 w 206"/>
                <a:gd name="T77" fmla="*/ 181 h 233"/>
                <a:gd name="T78" fmla="*/ 44 w 206"/>
                <a:gd name="T79" fmla="*/ 45 h 233"/>
                <a:gd name="T80" fmla="*/ 161 w 206"/>
                <a:gd name="T81" fmla="*/ 45 h 233"/>
                <a:gd name="T82" fmla="*/ 161 w 206"/>
                <a:gd name="T83" fmla="*/ 18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233">
                  <a:moveTo>
                    <a:pt x="184" y="0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45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6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13" y="232"/>
                  </a:lnTo>
                  <a:lnTo>
                    <a:pt x="17" y="233"/>
                  </a:lnTo>
                  <a:lnTo>
                    <a:pt x="22" y="233"/>
                  </a:lnTo>
                  <a:lnTo>
                    <a:pt x="28" y="233"/>
                  </a:lnTo>
                  <a:lnTo>
                    <a:pt x="103" y="210"/>
                  </a:lnTo>
                  <a:lnTo>
                    <a:pt x="178" y="233"/>
                  </a:lnTo>
                  <a:lnTo>
                    <a:pt x="178" y="233"/>
                  </a:lnTo>
                  <a:lnTo>
                    <a:pt x="184" y="233"/>
                  </a:lnTo>
                  <a:lnTo>
                    <a:pt x="184" y="233"/>
                  </a:lnTo>
                  <a:lnTo>
                    <a:pt x="191" y="232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201" y="226"/>
                  </a:lnTo>
                  <a:lnTo>
                    <a:pt x="204" y="221"/>
                  </a:lnTo>
                  <a:lnTo>
                    <a:pt x="205" y="216"/>
                  </a:lnTo>
                  <a:lnTo>
                    <a:pt x="206" y="212"/>
                  </a:lnTo>
                  <a:lnTo>
                    <a:pt x="206" y="45"/>
                  </a:lnTo>
                  <a:lnTo>
                    <a:pt x="206" y="23"/>
                  </a:lnTo>
                  <a:lnTo>
                    <a:pt x="206" y="0"/>
                  </a:lnTo>
                  <a:lnTo>
                    <a:pt x="184" y="0"/>
                  </a:lnTo>
                  <a:close/>
                  <a:moveTo>
                    <a:pt x="161" y="181"/>
                  </a:moveTo>
                  <a:lnTo>
                    <a:pt x="109" y="165"/>
                  </a:lnTo>
                  <a:lnTo>
                    <a:pt x="109" y="165"/>
                  </a:lnTo>
                  <a:lnTo>
                    <a:pt x="103" y="165"/>
                  </a:lnTo>
                  <a:lnTo>
                    <a:pt x="103" y="165"/>
                  </a:lnTo>
                  <a:lnTo>
                    <a:pt x="96" y="165"/>
                  </a:lnTo>
                  <a:lnTo>
                    <a:pt x="44" y="181"/>
                  </a:lnTo>
                  <a:lnTo>
                    <a:pt x="44" y="45"/>
                  </a:lnTo>
                  <a:lnTo>
                    <a:pt x="161" y="45"/>
                  </a:lnTo>
                  <a:lnTo>
                    <a:pt x="161" y="1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1063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占位符 4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772" b="17772"/>
          <a:stretch/>
        </p:blipFill>
        <p:spPr>
          <a:xfrm>
            <a:off x="902827" y="1402919"/>
            <a:ext cx="5193173" cy="2230869"/>
          </a:xfrm>
        </p:spPr>
      </p:pic>
      <p:pic>
        <p:nvPicPr>
          <p:cNvPr id="48" name="图片占位符 47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 b="26571"/>
          <a:stretch>
            <a:fillRect/>
          </a:stretch>
        </p:blipFill>
        <p:spPr>
          <a:xfrm>
            <a:off x="6632115" y="4408519"/>
            <a:ext cx="5193173" cy="2230869"/>
          </a:xfrm>
        </p:spPr>
      </p:pic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国内研究综述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</a:p>
          <a:p>
            <a:r>
              <a:rPr lang="en-US" altLang="zh-CN"/>
              <a:t>Lorem ipsum dolor sit amet, consectetuer adipiscing elit. Maecenas porttitor congue massa. </a:t>
            </a:r>
          </a:p>
          <a:p>
            <a:r>
              <a:rPr lang="en-US" altLang="zh-CN"/>
              <a:t>Lorem ipsum dolor sit amet, consectetuer adipiscing elit. Maecenas porttitor congue massa. </a:t>
            </a:r>
          </a:p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国外研究综述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</a:p>
          <a:p>
            <a:r>
              <a:rPr lang="en-US" altLang="zh-CN"/>
              <a:t>Lorem ipsum dolor sit amet, consectetuer adipiscing elit. Maecenas porttitor congue massa. </a:t>
            </a:r>
          </a:p>
          <a:p>
            <a:r>
              <a:rPr lang="en-US" altLang="zh-CN"/>
              <a:t>Lorem ipsum dolor sit amet, consectetuer adipiscing elit. Maecenas porttitor congue massa. </a:t>
            </a:r>
          </a:p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Background &amp; Purpose Of Topic</a:t>
            </a:r>
            <a:endParaRPr lang="en-US" altLang="zh-CN" dirty="0"/>
          </a:p>
        </p:txBody>
      </p:sp>
      <p:sp>
        <p:nvSpPr>
          <p:cNvPr id="185" name="文本占位符 18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  <a:r>
              <a:rPr lang="en-US" altLang="zh-CN" dirty="0"/>
              <a:t>/</a:t>
            </a:r>
            <a:r>
              <a:rPr lang="zh-CN" altLang="en-US" dirty="0"/>
              <a:t>目的</a:t>
            </a:r>
          </a:p>
        </p:txBody>
      </p:sp>
      <p:grpSp>
        <p:nvGrpSpPr>
          <p:cNvPr id="35" name="组合 34"/>
          <p:cNvGrpSpPr/>
          <p:nvPr/>
        </p:nvGrpSpPr>
        <p:grpSpPr>
          <a:xfrm rot="2700000">
            <a:off x="5781472" y="2164366"/>
            <a:ext cx="707214" cy="700097"/>
            <a:chOff x="3687180" y="1931041"/>
            <a:chExt cx="2372518" cy="2414510"/>
          </a:xfrm>
        </p:grpSpPr>
        <p:sp>
          <p:nvSpPr>
            <p:cNvPr id="36" name="矩形 35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3" name="组合 192"/>
          <p:cNvGrpSpPr/>
          <p:nvPr/>
        </p:nvGrpSpPr>
        <p:grpSpPr>
          <a:xfrm rot="2700000">
            <a:off x="6299315" y="5173905"/>
            <a:ext cx="707214" cy="700097"/>
            <a:chOff x="3687180" y="1931041"/>
            <a:chExt cx="2372518" cy="2414510"/>
          </a:xfrm>
        </p:grpSpPr>
        <p:sp>
          <p:nvSpPr>
            <p:cNvPr id="194" name="矩形 193"/>
            <p:cNvSpPr/>
            <p:nvPr userDrawn="1"/>
          </p:nvSpPr>
          <p:spPr>
            <a:xfrm>
              <a:off x="3775778" y="1931041"/>
              <a:ext cx="2283920" cy="228391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5" name="矩形 194"/>
            <p:cNvSpPr/>
            <p:nvPr userDrawn="1"/>
          </p:nvSpPr>
          <p:spPr>
            <a:xfrm>
              <a:off x="3687180" y="2100063"/>
              <a:ext cx="2245488" cy="2245488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그룹 56"/>
          <p:cNvGrpSpPr/>
          <p:nvPr/>
        </p:nvGrpSpPr>
        <p:grpSpPr>
          <a:xfrm>
            <a:off x="5900858" y="2259033"/>
            <a:ext cx="452838" cy="505702"/>
            <a:chOff x="3348038" y="6859081"/>
            <a:chExt cx="720726" cy="804863"/>
          </a:xfrm>
        </p:grpSpPr>
        <p:sp>
          <p:nvSpPr>
            <p:cNvPr id="197" name="Freeform 37"/>
            <p:cNvSpPr>
              <a:spLocks noEditPoints="1"/>
            </p:cNvSpPr>
            <p:nvPr/>
          </p:nvSpPr>
          <p:spPr bwMode="auto">
            <a:xfrm>
              <a:off x="3683001" y="7027356"/>
              <a:ext cx="373063" cy="622300"/>
            </a:xfrm>
            <a:custGeom>
              <a:avLst/>
              <a:gdLst>
                <a:gd name="T0" fmla="*/ 470 w 470"/>
                <a:gd name="T1" fmla="*/ 391 h 784"/>
                <a:gd name="T2" fmla="*/ 469 w 470"/>
                <a:gd name="T3" fmla="*/ 358 h 784"/>
                <a:gd name="T4" fmla="*/ 464 w 470"/>
                <a:gd name="T5" fmla="*/ 326 h 784"/>
                <a:gd name="T6" fmla="*/ 455 w 470"/>
                <a:gd name="T7" fmla="*/ 296 h 784"/>
                <a:gd name="T8" fmla="*/ 445 w 470"/>
                <a:gd name="T9" fmla="*/ 266 h 784"/>
                <a:gd name="T10" fmla="*/ 431 w 470"/>
                <a:gd name="T11" fmla="*/ 237 h 784"/>
                <a:gd name="T12" fmla="*/ 396 w 470"/>
                <a:gd name="T13" fmla="*/ 186 h 784"/>
                <a:gd name="T14" fmla="*/ 352 w 470"/>
                <a:gd name="T15" fmla="*/ 143 h 784"/>
                <a:gd name="T16" fmla="*/ 301 w 470"/>
                <a:gd name="T17" fmla="*/ 107 h 784"/>
                <a:gd name="T18" fmla="*/ 273 w 470"/>
                <a:gd name="T19" fmla="*/ 93 h 784"/>
                <a:gd name="T20" fmla="*/ 242 w 470"/>
                <a:gd name="T21" fmla="*/ 83 h 784"/>
                <a:gd name="T22" fmla="*/ 211 w 470"/>
                <a:gd name="T23" fmla="*/ 75 h 784"/>
                <a:gd name="T24" fmla="*/ 179 w 470"/>
                <a:gd name="T25" fmla="*/ 70 h 784"/>
                <a:gd name="T26" fmla="*/ 146 w 470"/>
                <a:gd name="T27" fmla="*/ 67 h 784"/>
                <a:gd name="T28" fmla="*/ 144 w 470"/>
                <a:gd name="T29" fmla="*/ 69 h 784"/>
                <a:gd name="T30" fmla="*/ 0 w 470"/>
                <a:gd name="T31" fmla="*/ 0 h 784"/>
                <a:gd name="T32" fmla="*/ 144 w 470"/>
                <a:gd name="T33" fmla="*/ 784 h 784"/>
                <a:gd name="T34" fmla="*/ 144 w 470"/>
                <a:gd name="T35" fmla="*/ 715 h 784"/>
                <a:gd name="T36" fmla="*/ 146 w 470"/>
                <a:gd name="T37" fmla="*/ 715 h 784"/>
                <a:gd name="T38" fmla="*/ 179 w 470"/>
                <a:gd name="T39" fmla="*/ 714 h 784"/>
                <a:gd name="T40" fmla="*/ 211 w 470"/>
                <a:gd name="T41" fmla="*/ 709 h 784"/>
                <a:gd name="T42" fmla="*/ 242 w 470"/>
                <a:gd name="T43" fmla="*/ 701 h 784"/>
                <a:gd name="T44" fmla="*/ 273 w 470"/>
                <a:gd name="T45" fmla="*/ 689 h 784"/>
                <a:gd name="T46" fmla="*/ 301 w 470"/>
                <a:gd name="T47" fmla="*/ 677 h 784"/>
                <a:gd name="T48" fmla="*/ 352 w 470"/>
                <a:gd name="T49" fmla="*/ 641 h 784"/>
                <a:gd name="T50" fmla="*/ 396 w 470"/>
                <a:gd name="T51" fmla="*/ 598 h 784"/>
                <a:gd name="T52" fmla="*/ 431 w 470"/>
                <a:gd name="T53" fmla="*/ 545 h 784"/>
                <a:gd name="T54" fmla="*/ 445 w 470"/>
                <a:gd name="T55" fmla="*/ 517 h 784"/>
                <a:gd name="T56" fmla="*/ 455 w 470"/>
                <a:gd name="T57" fmla="*/ 488 h 784"/>
                <a:gd name="T58" fmla="*/ 464 w 470"/>
                <a:gd name="T59" fmla="*/ 457 h 784"/>
                <a:gd name="T60" fmla="*/ 469 w 470"/>
                <a:gd name="T61" fmla="*/ 424 h 784"/>
                <a:gd name="T62" fmla="*/ 470 w 470"/>
                <a:gd name="T63" fmla="*/ 391 h 784"/>
                <a:gd name="T64" fmla="*/ 144 w 470"/>
                <a:gd name="T65" fmla="*/ 211 h 784"/>
                <a:gd name="T66" fmla="*/ 146 w 470"/>
                <a:gd name="T67" fmla="*/ 211 h 784"/>
                <a:gd name="T68" fmla="*/ 164 w 470"/>
                <a:gd name="T69" fmla="*/ 213 h 784"/>
                <a:gd name="T70" fmla="*/ 200 w 470"/>
                <a:gd name="T71" fmla="*/ 220 h 784"/>
                <a:gd name="T72" fmla="*/ 232 w 470"/>
                <a:gd name="T73" fmla="*/ 233 h 784"/>
                <a:gd name="T74" fmla="*/ 261 w 470"/>
                <a:gd name="T75" fmla="*/ 253 h 784"/>
                <a:gd name="T76" fmla="*/ 285 w 470"/>
                <a:gd name="T77" fmla="*/ 278 h 784"/>
                <a:gd name="T78" fmla="*/ 304 w 470"/>
                <a:gd name="T79" fmla="*/ 306 h 784"/>
                <a:gd name="T80" fmla="*/ 318 w 470"/>
                <a:gd name="T81" fmla="*/ 339 h 784"/>
                <a:gd name="T82" fmla="*/ 325 w 470"/>
                <a:gd name="T83" fmla="*/ 373 h 784"/>
                <a:gd name="T84" fmla="*/ 326 w 470"/>
                <a:gd name="T85" fmla="*/ 391 h 784"/>
                <a:gd name="T86" fmla="*/ 322 w 470"/>
                <a:gd name="T87" fmla="*/ 428 h 784"/>
                <a:gd name="T88" fmla="*/ 312 w 470"/>
                <a:gd name="T89" fmla="*/ 461 h 784"/>
                <a:gd name="T90" fmla="*/ 295 w 470"/>
                <a:gd name="T91" fmla="*/ 492 h 784"/>
                <a:gd name="T92" fmla="*/ 274 w 470"/>
                <a:gd name="T93" fmla="*/ 519 h 784"/>
                <a:gd name="T94" fmla="*/ 247 w 470"/>
                <a:gd name="T95" fmla="*/ 540 h 784"/>
                <a:gd name="T96" fmla="*/ 216 w 470"/>
                <a:gd name="T97" fmla="*/ 557 h 784"/>
                <a:gd name="T98" fmla="*/ 182 w 470"/>
                <a:gd name="T99" fmla="*/ 568 h 784"/>
                <a:gd name="T100" fmla="*/ 146 w 470"/>
                <a:gd name="T101" fmla="*/ 572 h 784"/>
                <a:gd name="T102" fmla="*/ 144 w 470"/>
                <a:gd name="T103" fmla="*/ 571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0" h="784">
                  <a:moveTo>
                    <a:pt x="470" y="391"/>
                  </a:moveTo>
                  <a:lnTo>
                    <a:pt x="470" y="391"/>
                  </a:lnTo>
                  <a:lnTo>
                    <a:pt x="470" y="375"/>
                  </a:lnTo>
                  <a:lnTo>
                    <a:pt x="469" y="358"/>
                  </a:lnTo>
                  <a:lnTo>
                    <a:pt x="466" y="343"/>
                  </a:lnTo>
                  <a:lnTo>
                    <a:pt x="464" y="326"/>
                  </a:lnTo>
                  <a:lnTo>
                    <a:pt x="460" y="311"/>
                  </a:lnTo>
                  <a:lnTo>
                    <a:pt x="455" y="296"/>
                  </a:lnTo>
                  <a:lnTo>
                    <a:pt x="450" y="280"/>
                  </a:lnTo>
                  <a:lnTo>
                    <a:pt x="445" y="266"/>
                  </a:lnTo>
                  <a:lnTo>
                    <a:pt x="438" y="251"/>
                  </a:lnTo>
                  <a:lnTo>
                    <a:pt x="431" y="237"/>
                  </a:lnTo>
                  <a:lnTo>
                    <a:pt x="414" y="211"/>
                  </a:lnTo>
                  <a:lnTo>
                    <a:pt x="396" y="186"/>
                  </a:lnTo>
                  <a:lnTo>
                    <a:pt x="374" y="163"/>
                  </a:lnTo>
                  <a:lnTo>
                    <a:pt x="352" y="143"/>
                  </a:lnTo>
                  <a:lnTo>
                    <a:pt x="327" y="123"/>
                  </a:lnTo>
                  <a:lnTo>
                    <a:pt x="301" y="107"/>
                  </a:lnTo>
                  <a:lnTo>
                    <a:pt x="287" y="101"/>
                  </a:lnTo>
                  <a:lnTo>
                    <a:pt x="273" y="93"/>
                  </a:lnTo>
                  <a:lnTo>
                    <a:pt x="257" y="88"/>
                  </a:lnTo>
                  <a:lnTo>
                    <a:pt x="242" y="83"/>
                  </a:lnTo>
                  <a:lnTo>
                    <a:pt x="227" y="78"/>
                  </a:lnTo>
                  <a:lnTo>
                    <a:pt x="211" y="75"/>
                  </a:lnTo>
                  <a:lnTo>
                    <a:pt x="196" y="71"/>
                  </a:lnTo>
                  <a:lnTo>
                    <a:pt x="179" y="70"/>
                  </a:lnTo>
                  <a:lnTo>
                    <a:pt x="163" y="69"/>
                  </a:lnTo>
                  <a:lnTo>
                    <a:pt x="146" y="67"/>
                  </a:lnTo>
                  <a:lnTo>
                    <a:pt x="146" y="67"/>
                  </a:lnTo>
                  <a:lnTo>
                    <a:pt x="144" y="69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784"/>
                  </a:lnTo>
                  <a:lnTo>
                    <a:pt x="144" y="784"/>
                  </a:lnTo>
                  <a:lnTo>
                    <a:pt x="144" y="715"/>
                  </a:lnTo>
                  <a:lnTo>
                    <a:pt x="144" y="715"/>
                  </a:lnTo>
                  <a:lnTo>
                    <a:pt x="146" y="715"/>
                  </a:lnTo>
                  <a:lnTo>
                    <a:pt x="146" y="715"/>
                  </a:lnTo>
                  <a:lnTo>
                    <a:pt x="163" y="715"/>
                  </a:lnTo>
                  <a:lnTo>
                    <a:pt x="179" y="714"/>
                  </a:lnTo>
                  <a:lnTo>
                    <a:pt x="196" y="711"/>
                  </a:lnTo>
                  <a:lnTo>
                    <a:pt x="211" y="709"/>
                  </a:lnTo>
                  <a:lnTo>
                    <a:pt x="227" y="705"/>
                  </a:lnTo>
                  <a:lnTo>
                    <a:pt x="242" y="701"/>
                  </a:lnTo>
                  <a:lnTo>
                    <a:pt x="257" y="696"/>
                  </a:lnTo>
                  <a:lnTo>
                    <a:pt x="273" y="689"/>
                  </a:lnTo>
                  <a:lnTo>
                    <a:pt x="287" y="683"/>
                  </a:lnTo>
                  <a:lnTo>
                    <a:pt x="301" y="677"/>
                  </a:lnTo>
                  <a:lnTo>
                    <a:pt x="327" y="660"/>
                  </a:lnTo>
                  <a:lnTo>
                    <a:pt x="352" y="641"/>
                  </a:lnTo>
                  <a:lnTo>
                    <a:pt x="374" y="621"/>
                  </a:lnTo>
                  <a:lnTo>
                    <a:pt x="396" y="598"/>
                  </a:lnTo>
                  <a:lnTo>
                    <a:pt x="414" y="572"/>
                  </a:lnTo>
                  <a:lnTo>
                    <a:pt x="431" y="545"/>
                  </a:lnTo>
                  <a:lnTo>
                    <a:pt x="438" y="531"/>
                  </a:lnTo>
                  <a:lnTo>
                    <a:pt x="445" y="517"/>
                  </a:lnTo>
                  <a:lnTo>
                    <a:pt x="450" y="503"/>
                  </a:lnTo>
                  <a:lnTo>
                    <a:pt x="455" y="488"/>
                  </a:lnTo>
                  <a:lnTo>
                    <a:pt x="460" y="473"/>
                  </a:lnTo>
                  <a:lnTo>
                    <a:pt x="464" y="457"/>
                  </a:lnTo>
                  <a:lnTo>
                    <a:pt x="466" y="441"/>
                  </a:lnTo>
                  <a:lnTo>
                    <a:pt x="469" y="424"/>
                  </a:lnTo>
                  <a:lnTo>
                    <a:pt x="470" y="408"/>
                  </a:lnTo>
                  <a:lnTo>
                    <a:pt x="470" y="391"/>
                  </a:lnTo>
                  <a:lnTo>
                    <a:pt x="470" y="391"/>
                  </a:lnTo>
                  <a:close/>
                  <a:moveTo>
                    <a:pt x="144" y="211"/>
                  </a:moveTo>
                  <a:lnTo>
                    <a:pt x="144" y="211"/>
                  </a:lnTo>
                  <a:lnTo>
                    <a:pt x="146" y="211"/>
                  </a:lnTo>
                  <a:lnTo>
                    <a:pt x="146" y="211"/>
                  </a:lnTo>
                  <a:lnTo>
                    <a:pt x="164" y="213"/>
                  </a:lnTo>
                  <a:lnTo>
                    <a:pt x="182" y="215"/>
                  </a:lnTo>
                  <a:lnTo>
                    <a:pt x="200" y="220"/>
                  </a:lnTo>
                  <a:lnTo>
                    <a:pt x="216" y="225"/>
                  </a:lnTo>
                  <a:lnTo>
                    <a:pt x="232" y="233"/>
                  </a:lnTo>
                  <a:lnTo>
                    <a:pt x="247" y="242"/>
                  </a:lnTo>
                  <a:lnTo>
                    <a:pt x="261" y="253"/>
                  </a:lnTo>
                  <a:lnTo>
                    <a:pt x="274" y="265"/>
                  </a:lnTo>
                  <a:lnTo>
                    <a:pt x="285" y="278"/>
                  </a:lnTo>
                  <a:lnTo>
                    <a:pt x="295" y="292"/>
                  </a:lnTo>
                  <a:lnTo>
                    <a:pt x="304" y="306"/>
                  </a:lnTo>
                  <a:lnTo>
                    <a:pt x="312" y="322"/>
                  </a:lnTo>
                  <a:lnTo>
                    <a:pt x="318" y="339"/>
                  </a:lnTo>
                  <a:lnTo>
                    <a:pt x="322" y="355"/>
                  </a:lnTo>
                  <a:lnTo>
                    <a:pt x="325" y="373"/>
                  </a:lnTo>
                  <a:lnTo>
                    <a:pt x="326" y="391"/>
                  </a:lnTo>
                  <a:lnTo>
                    <a:pt x="326" y="391"/>
                  </a:lnTo>
                  <a:lnTo>
                    <a:pt x="325" y="410"/>
                  </a:lnTo>
                  <a:lnTo>
                    <a:pt x="322" y="428"/>
                  </a:lnTo>
                  <a:lnTo>
                    <a:pt x="318" y="445"/>
                  </a:lnTo>
                  <a:lnTo>
                    <a:pt x="312" y="461"/>
                  </a:lnTo>
                  <a:lnTo>
                    <a:pt x="304" y="478"/>
                  </a:lnTo>
                  <a:lnTo>
                    <a:pt x="295" y="492"/>
                  </a:lnTo>
                  <a:lnTo>
                    <a:pt x="285" y="506"/>
                  </a:lnTo>
                  <a:lnTo>
                    <a:pt x="274" y="519"/>
                  </a:lnTo>
                  <a:lnTo>
                    <a:pt x="261" y="530"/>
                  </a:lnTo>
                  <a:lnTo>
                    <a:pt x="247" y="540"/>
                  </a:lnTo>
                  <a:lnTo>
                    <a:pt x="232" y="549"/>
                  </a:lnTo>
                  <a:lnTo>
                    <a:pt x="216" y="557"/>
                  </a:lnTo>
                  <a:lnTo>
                    <a:pt x="200" y="563"/>
                  </a:lnTo>
                  <a:lnTo>
                    <a:pt x="182" y="568"/>
                  </a:lnTo>
                  <a:lnTo>
                    <a:pt x="164" y="571"/>
                  </a:lnTo>
                  <a:lnTo>
                    <a:pt x="146" y="572"/>
                  </a:lnTo>
                  <a:lnTo>
                    <a:pt x="146" y="572"/>
                  </a:lnTo>
                  <a:lnTo>
                    <a:pt x="144" y="571"/>
                  </a:lnTo>
                  <a:lnTo>
                    <a:pt x="144" y="21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98" name="Freeform 38"/>
            <p:cNvSpPr>
              <a:spLocks noEditPoints="1"/>
            </p:cNvSpPr>
            <p:nvPr/>
          </p:nvSpPr>
          <p:spPr bwMode="auto">
            <a:xfrm>
              <a:off x="3670301" y="7014656"/>
              <a:ext cx="398463" cy="649288"/>
            </a:xfrm>
            <a:custGeom>
              <a:avLst/>
              <a:gdLst>
                <a:gd name="T0" fmla="*/ 1 w 502"/>
                <a:gd name="T1" fmla="*/ 10 h 817"/>
                <a:gd name="T2" fmla="*/ 161 w 502"/>
                <a:gd name="T3" fmla="*/ 0 h 817"/>
                <a:gd name="T4" fmla="*/ 175 w 502"/>
                <a:gd name="T5" fmla="*/ 10 h 817"/>
                <a:gd name="T6" fmla="*/ 193 w 502"/>
                <a:gd name="T7" fmla="*/ 70 h 817"/>
                <a:gd name="T8" fmla="*/ 259 w 502"/>
                <a:gd name="T9" fmla="*/ 83 h 817"/>
                <a:gd name="T10" fmla="*/ 333 w 502"/>
                <a:gd name="T11" fmla="*/ 114 h 817"/>
                <a:gd name="T12" fmla="*/ 428 w 502"/>
                <a:gd name="T13" fmla="*/ 197 h 817"/>
                <a:gd name="T14" fmla="*/ 477 w 502"/>
                <a:gd name="T15" fmla="*/ 279 h 817"/>
                <a:gd name="T16" fmla="*/ 496 w 502"/>
                <a:gd name="T17" fmla="*/ 342 h 817"/>
                <a:gd name="T18" fmla="*/ 502 w 502"/>
                <a:gd name="T19" fmla="*/ 408 h 817"/>
                <a:gd name="T20" fmla="*/ 500 w 502"/>
                <a:gd name="T21" fmla="*/ 459 h 817"/>
                <a:gd name="T22" fmla="*/ 483 w 502"/>
                <a:gd name="T23" fmla="*/ 523 h 817"/>
                <a:gd name="T24" fmla="*/ 448 w 502"/>
                <a:gd name="T25" fmla="*/ 594 h 817"/>
                <a:gd name="T26" fmla="*/ 360 w 502"/>
                <a:gd name="T27" fmla="*/ 686 h 817"/>
                <a:gd name="T28" fmla="*/ 274 w 502"/>
                <a:gd name="T29" fmla="*/ 729 h 817"/>
                <a:gd name="T30" fmla="*/ 210 w 502"/>
                <a:gd name="T31" fmla="*/ 745 h 817"/>
                <a:gd name="T32" fmla="*/ 176 w 502"/>
                <a:gd name="T33" fmla="*/ 801 h 817"/>
                <a:gd name="T34" fmla="*/ 161 w 502"/>
                <a:gd name="T35" fmla="*/ 817 h 817"/>
                <a:gd name="T36" fmla="*/ 5 w 502"/>
                <a:gd name="T37" fmla="*/ 812 h 817"/>
                <a:gd name="T38" fmla="*/ 32 w 502"/>
                <a:gd name="T39" fmla="*/ 32 h 817"/>
                <a:gd name="T40" fmla="*/ 144 w 502"/>
                <a:gd name="T41" fmla="*/ 732 h 817"/>
                <a:gd name="T42" fmla="*/ 161 w 502"/>
                <a:gd name="T43" fmla="*/ 717 h 817"/>
                <a:gd name="T44" fmla="*/ 195 w 502"/>
                <a:gd name="T45" fmla="*/ 715 h 817"/>
                <a:gd name="T46" fmla="*/ 283 w 502"/>
                <a:gd name="T47" fmla="*/ 692 h 817"/>
                <a:gd name="T48" fmla="*/ 381 w 502"/>
                <a:gd name="T49" fmla="*/ 626 h 817"/>
                <a:gd name="T50" fmla="*/ 446 w 502"/>
                <a:gd name="T51" fmla="*/ 528 h 817"/>
                <a:gd name="T52" fmla="*/ 469 w 502"/>
                <a:gd name="T53" fmla="*/ 440 h 817"/>
                <a:gd name="T54" fmla="*/ 470 w 502"/>
                <a:gd name="T55" fmla="*/ 393 h 817"/>
                <a:gd name="T56" fmla="*/ 456 w 502"/>
                <a:gd name="T57" fmla="*/ 318 h 817"/>
                <a:gd name="T58" fmla="*/ 400 w 502"/>
                <a:gd name="T59" fmla="*/ 213 h 817"/>
                <a:gd name="T60" fmla="*/ 310 w 502"/>
                <a:gd name="T61" fmla="*/ 138 h 817"/>
                <a:gd name="T62" fmla="*/ 210 w 502"/>
                <a:gd name="T63" fmla="*/ 105 h 817"/>
                <a:gd name="T64" fmla="*/ 163 w 502"/>
                <a:gd name="T65" fmla="*/ 101 h 817"/>
                <a:gd name="T66" fmla="*/ 149 w 502"/>
                <a:gd name="T67" fmla="*/ 97 h 817"/>
                <a:gd name="T68" fmla="*/ 144 w 502"/>
                <a:gd name="T69" fmla="*/ 32 h 817"/>
                <a:gd name="T70" fmla="*/ 144 w 502"/>
                <a:gd name="T71" fmla="*/ 228 h 817"/>
                <a:gd name="T72" fmla="*/ 159 w 502"/>
                <a:gd name="T73" fmla="*/ 213 h 817"/>
                <a:gd name="T74" fmla="*/ 163 w 502"/>
                <a:gd name="T75" fmla="*/ 213 h 817"/>
                <a:gd name="T76" fmla="*/ 240 w 502"/>
                <a:gd name="T77" fmla="*/ 228 h 817"/>
                <a:gd name="T78" fmla="*/ 302 w 502"/>
                <a:gd name="T79" fmla="*/ 270 h 817"/>
                <a:gd name="T80" fmla="*/ 343 w 502"/>
                <a:gd name="T81" fmla="*/ 333 h 817"/>
                <a:gd name="T82" fmla="*/ 360 w 502"/>
                <a:gd name="T83" fmla="*/ 408 h 817"/>
                <a:gd name="T84" fmla="*/ 351 w 502"/>
                <a:gd name="T85" fmla="*/ 467 h 817"/>
                <a:gd name="T86" fmla="*/ 314 w 502"/>
                <a:gd name="T87" fmla="*/ 533 h 817"/>
                <a:gd name="T88" fmla="*/ 256 w 502"/>
                <a:gd name="T89" fmla="*/ 580 h 817"/>
                <a:gd name="T90" fmla="*/ 184 w 502"/>
                <a:gd name="T91" fmla="*/ 603 h 817"/>
                <a:gd name="T92" fmla="*/ 159 w 502"/>
                <a:gd name="T93" fmla="*/ 604 h 817"/>
                <a:gd name="T94" fmla="*/ 145 w 502"/>
                <a:gd name="T95" fmla="*/ 594 h 817"/>
                <a:gd name="T96" fmla="*/ 176 w 502"/>
                <a:gd name="T97" fmla="*/ 573 h 817"/>
                <a:gd name="T98" fmla="*/ 222 w 502"/>
                <a:gd name="T99" fmla="*/ 562 h 817"/>
                <a:gd name="T100" fmla="*/ 273 w 502"/>
                <a:gd name="T101" fmla="*/ 531 h 817"/>
                <a:gd name="T102" fmla="*/ 309 w 502"/>
                <a:gd name="T103" fmla="*/ 483 h 817"/>
                <a:gd name="T104" fmla="*/ 326 w 502"/>
                <a:gd name="T105" fmla="*/ 425 h 817"/>
                <a:gd name="T106" fmla="*/ 324 w 502"/>
                <a:gd name="T107" fmla="*/ 378 h 817"/>
                <a:gd name="T108" fmla="*/ 301 w 502"/>
                <a:gd name="T109" fmla="*/ 321 h 817"/>
                <a:gd name="T110" fmla="*/ 261 w 502"/>
                <a:gd name="T111" fmla="*/ 277 h 817"/>
                <a:gd name="T112" fmla="*/ 207 w 502"/>
                <a:gd name="T113" fmla="*/ 251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2" h="817">
                  <a:moveTo>
                    <a:pt x="0" y="801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67" y="2"/>
                  </a:lnTo>
                  <a:lnTo>
                    <a:pt x="172" y="5"/>
                  </a:lnTo>
                  <a:lnTo>
                    <a:pt x="175" y="10"/>
                  </a:lnTo>
                  <a:lnTo>
                    <a:pt x="176" y="17"/>
                  </a:lnTo>
                  <a:lnTo>
                    <a:pt x="176" y="69"/>
                  </a:lnTo>
                  <a:lnTo>
                    <a:pt x="176" y="69"/>
                  </a:lnTo>
                  <a:lnTo>
                    <a:pt x="193" y="70"/>
                  </a:lnTo>
                  <a:lnTo>
                    <a:pt x="210" y="72"/>
                  </a:lnTo>
                  <a:lnTo>
                    <a:pt x="226" y="75"/>
                  </a:lnTo>
                  <a:lnTo>
                    <a:pt x="242" y="78"/>
                  </a:lnTo>
                  <a:lnTo>
                    <a:pt x="259" y="83"/>
                  </a:lnTo>
                  <a:lnTo>
                    <a:pt x="274" y="87"/>
                  </a:lnTo>
                  <a:lnTo>
                    <a:pt x="290" y="93"/>
                  </a:lnTo>
                  <a:lnTo>
                    <a:pt x="304" y="100"/>
                  </a:lnTo>
                  <a:lnTo>
                    <a:pt x="333" y="114"/>
                  </a:lnTo>
                  <a:lnTo>
                    <a:pt x="360" y="132"/>
                  </a:lnTo>
                  <a:lnTo>
                    <a:pt x="385" y="151"/>
                  </a:lnTo>
                  <a:lnTo>
                    <a:pt x="408" y="172"/>
                  </a:lnTo>
                  <a:lnTo>
                    <a:pt x="428" y="197"/>
                  </a:lnTo>
                  <a:lnTo>
                    <a:pt x="448" y="223"/>
                  </a:lnTo>
                  <a:lnTo>
                    <a:pt x="464" y="250"/>
                  </a:lnTo>
                  <a:lnTo>
                    <a:pt x="470" y="264"/>
                  </a:lnTo>
                  <a:lnTo>
                    <a:pt x="477" y="279"/>
                  </a:lnTo>
                  <a:lnTo>
                    <a:pt x="483" y="295"/>
                  </a:lnTo>
                  <a:lnTo>
                    <a:pt x="488" y="310"/>
                  </a:lnTo>
                  <a:lnTo>
                    <a:pt x="492" y="325"/>
                  </a:lnTo>
                  <a:lnTo>
                    <a:pt x="496" y="342"/>
                  </a:lnTo>
                  <a:lnTo>
                    <a:pt x="500" y="358"/>
                  </a:lnTo>
                  <a:lnTo>
                    <a:pt x="501" y="375"/>
                  </a:lnTo>
                  <a:lnTo>
                    <a:pt x="502" y="392"/>
                  </a:lnTo>
                  <a:lnTo>
                    <a:pt x="502" y="408"/>
                  </a:lnTo>
                  <a:lnTo>
                    <a:pt x="502" y="408"/>
                  </a:lnTo>
                  <a:lnTo>
                    <a:pt x="502" y="426"/>
                  </a:lnTo>
                  <a:lnTo>
                    <a:pt x="501" y="443"/>
                  </a:lnTo>
                  <a:lnTo>
                    <a:pt x="500" y="459"/>
                  </a:lnTo>
                  <a:lnTo>
                    <a:pt x="496" y="476"/>
                  </a:lnTo>
                  <a:lnTo>
                    <a:pt x="492" y="491"/>
                  </a:lnTo>
                  <a:lnTo>
                    <a:pt x="488" y="508"/>
                  </a:lnTo>
                  <a:lnTo>
                    <a:pt x="483" y="523"/>
                  </a:lnTo>
                  <a:lnTo>
                    <a:pt x="477" y="538"/>
                  </a:lnTo>
                  <a:lnTo>
                    <a:pt x="470" y="552"/>
                  </a:lnTo>
                  <a:lnTo>
                    <a:pt x="464" y="568"/>
                  </a:lnTo>
                  <a:lnTo>
                    <a:pt x="448" y="594"/>
                  </a:lnTo>
                  <a:lnTo>
                    <a:pt x="428" y="621"/>
                  </a:lnTo>
                  <a:lnTo>
                    <a:pt x="408" y="644"/>
                  </a:lnTo>
                  <a:lnTo>
                    <a:pt x="385" y="667"/>
                  </a:lnTo>
                  <a:lnTo>
                    <a:pt x="360" y="686"/>
                  </a:lnTo>
                  <a:lnTo>
                    <a:pt x="333" y="703"/>
                  </a:lnTo>
                  <a:lnTo>
                    <a:pt x="304" y="718"/>
                  </a:lnTo>
                  <a:lnTo>
                    <a:pt x="290" y="724"/>
                  </a:lnTo>
                  <a:lnTo>
                    <a:pt x="274" y="729"/>
                  </a:lnTo>
                  <a:lnTo>
                    <a:pt x="259" y="735"/>
                  </a:lnTo>
                  <a:lnTo>
                    <a:pt x="242" y="740"/>
                  </a:lnTo>
                  <a:lnTo>
                    <a:pt x="226" y="742"/>
                  </a:lnTo>
                  <a:lnTo>
                    <a:pt x="210" y="745"/>
                  </a:lnTo>
                  <a:lnTo>
                    <a:pt x="193" y="747"/>
                  </a:lnTo>
                  <a:lnTo>
                    <a:pt x="176" y="749"/>
                  </a:lnTo>
                  <a:lnTo>
                    <a:pt x="176" y="801"/>
                  </a:lnTo>
                  <a:lnTo>
                    <a:pt x="176" y="801"/>
                  </a:lnTo>
                  <a:lnTo>
                    <a:pt x="175" y="807"/>
                  </a:lnTo>
                  <a:lnTo>
                    <a:pt x="172" y="812"/>
                  </a:lnTo>
                  <a:lnTo>
                    <a:pt x="167" y="816"/>
                  </a:lnTo>
                  <a:lnTo>
                    <a:pt x="161" y="817"/>
                  </a:lnTo>
                  <a:lnTo>
                    <a:pt x="17" y="817"/>
                  </a:lnTo>
                  <a:lnTo>
                    <a:pt x="17" y="817"/>
                  </a:lnTo>
                  <a:lnTo>
                    <a:pt x="10" y="816"/>
                  </a:lnTo>
                  <a:lnTo>
                    <a:pt x="5" y="812"/>
                  </a:lnTo>
                  <a:lnTo>
                    <a:pt x="1" y="807"/>
                  </a:lnTo>
                  <a:lnTo>
                    <a:pt x="0" y="801"/>
                  </a:lnTo>
                  <a:lnTo>
                    <a:pt x="0" y="801"/>
                  </a:lnTo>
                  <a:close/>
                  <a:moveTo>
                    <a:pt x="32" y="32"/>
                  </a:moveTo>
                  <a:lnTo>
                    <a:pt x="32" y="786"/>
                  </a:lnTo>
                  <a:lnTo>
                    <a:pt x="144" y="786"/>
                  </a:lnTo>
                  <a:lnTo>
                    <a:pt x="144" y="732"/>
                  </a:lnTo>
                  <a:lnTo>
                    <a:pt x="144" y="732"/>
                  </a:lnTo>
                  <a:lnTo>
                    <a:pt x="145" y="726"/>
                  </a:lnTo>
                  <a:lnTo>
                    <a:pt x="149" y="720"/>
                  </a:lnTo>
                  <a:lnTo>
                    <a:pt x="154" y="718"/>
                  </a:lnTo>
                  <a:lnTo>
                    <a:pt x="161" y="717"/>
                  </a:lnTo>
                  <a:lnTo>
                    <a:pt x="163" y="717"/>
                  </a:lnTo>
                  <a:lnTo>
                    <a:pt x="163" y="717"/>
                  </a:lnTo>
                  <a:lnTo>
                    <a:pt x="179" y="715"/>
                  </a:lnTo>
                  <a:lnTo>
                    <a:pt x="195" y="715"/>
                  </a:lnTo>
                  <a:lnTo>
                    <a:pt x="210" y="713"/>
                  </a:lnTo>
                  <a:lnTo>
                    <a:pt x="226" y="710"/>
                  </a:lnTo>
                  <a:lnTo>
                    <a:pt x="255" y="703"/>
                  </a:lnTo>
                  <a:lnTo>
                    <a:pt x="283" y="692"/>
                  </a:lnTo>
                  <a:lnTo>
                    <a:pt x="310" y="680"/>
                  </a:lnTo>
                  <a:lnTo>
                    <a:pt x="335" y="664"/>
                  </a:lnTo>
                  <a:lnTo>
                    <a:pt x="358" y="647"/>
                  </a:lnTo>
                  <a:lnTo>
                    <a:pt x="381" y="626"/>
                  </a:lnTo>
                  <a:lnTo>
                    <a:pt x="400" y="604"/>
                  </a:lnTo>
                  <a:lnTo>
                    <a:pt x="418" y="580"/>
                  </a:lnTo>
                  <a:lnTo>
                    <a:pt x="434" y="555"/>
                  </a:lnTo>
                  <a:lnTo>
                    <a:pt x="446" y="528"/>
                  </a:lnTo>
                  <a:lnTo>
                    <a:pt x="456" y="500"/>
                  </a:lnTo>
                  <a:lnTo>
                    <a:pt x="464" y="471"/>
                  </a:lnTo>
                  <a:lnTo>
                    <a:pt x="468" y="455"/>
                  </a:lnTo>
                  <a:lnTo>
                    <a:pt x="469" y="440"/>
                  </a:lnTo>
                  <a:lnTo>
                    <a:pt x="470" y="425"/>
                  </a:lnTo>
                  <a:lnTo>
                    <a:pt x="470" y="408"/>
                  </a:lnTo>
                  <a:lnTo>
                    <a:pt x="470" y="408"/>
                  </a:lnTo>
                  <a:lnTo>
                    <a:pt x="470" y="393"/>
                  </a:lnTo>
                  <a:lnTo>
                    <a:pt x="469" y="378"/>
                  </a:lnTo>
                  <a:lnTo>
                    <a:pt x="468" y="362"/>
                  </a:lnTo>
                  <a:lnTo>
                    <a:pt x="464" y="347"/>
                  </a:lnTo>
                  <a:lnTo>
                    <a:pt x="456" y="318"/>
                  </a:lnTo>
                  <a:lnTo>
                    <a:pt x="446" y="290"/>
                  </a:lnTo>
                  <a:lnTo>
                    <a:pt x="434" y="262"/>
                  </a:lnTo>
                  <a:lnTo>
                    <a:pt x="418" y="237"/>
                  </a:lnTo>
                  <a:lnTo>
                    <a:pt x="400" y="213"/>
                  </a:lnTo>
                  <a:lnTo>
                    <a:pt x="381" y="191"/>
                  </a:lnTo>
                  <a:lnTo>
                    <a:pt x="358" y="171"/>
                  </a:lnTo>
                  <a:lnTo>
                    <a:pt x="335" y="153"/>
                  </a:lnTo>
                  <a:lnTo>
                    <a:pt x="310" y="138"/>
                  </a:lnTo>
                  <a:lnTo>
                    <a:pt x="283" y="125"/>
                  </a:lnTo>
                  <a:lnTo>
                    <a:pt x="255" y="115"/>
                  </a:lnTo>
                  <a:lnTo>
                    <a:pt x="226" y="107"/>
                  </a:lnTo>
                  <a:lnTo>
                    <a:pt x="210" y="105"/>
                  </a:lnTo>
                  <a:lnTo>
                    <a:pt x="195" y="102"/>
                  </a:lnTo>
                  <a:lnTo>
                    <a:pt x="179" y="101"/>
                  </a:lnTo>
                  <a:lnTo>
                    <a:pt x="163" y="101"/>
                  </a:lnTo>
                  <a:lnTo>
                    <a:pt x="163" y="101"/>
                  </a:lnTo>
                  <a:lnTo>
                    <a:pt x="161" y="101"/>
                  </a:lnTo>
                  <a:lnTo>
                    <a:pt x="161" y="101"/>
                  </a:lnTo>
                  <a:lnTo>
                    <a:pt x="154" y="100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45" y="91"/>
                  </a:lnTo>
                  <a:lnTo>
                    <a:pt x="144" y="86"/>
                  </a:lnTo>
                  <a:lnTo>
                    <a:pt x="144" y="32"/>
                  </a:lnTo>
                  <a:lnTo>
                    <a:pt x="32" y="32"/>
                  </a:lnTo>
                  <a:close/>
                  <a:moveTo>
                    <a:pt x="144" y="588"/>
                  </a:moveTo>
                  <a:lnTo>
                    <a:pt x="144" y="228"/>
                  </a:lnTo>
                  <a:lnTo>
                    <a:pt x="144" y="228"/>
                  </a:lnTo>
                  <a:lnTo>
                    <a:pt x="145" y="223"/>
                  </a:lnTo>
                  <a:lnTo>
                    <a:pt x="149" y="218"/>
                  </a:lnTo>
                  <a:lnTo>
                    <a:pt x="153" y="214"/>
                  </a:lnTo>
                  <a:lnTo>
                    <a:pt x="159" y="213"/>
                  </a:lnTo>
                  <a:lnTo>
                    <a:pt x="161" y="213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3"/>
                  </a:lnTo>
                  <a:lnTo>
                    <a:pt x="184" y="214"/>
                  </a:lnTo>
                  <a:lnTo>
                    <a:pt x="203" y="217"/>
                  </a:lnTo>
                  <a:lnTo>
                    <a:pt x="222" y="222"/>
                  </a:lnTo>
                  <a:lnTo>
                    <a:pt x="240" y="228"/>
                  </a:lnTo>
                  <a:lnTo>
                    <a:pt x="256" y="236"/>
                  </a:lnTo>
                  <a:lnTo>
                    <a:pt x="273" y="246"/>
                  </a:lnTo>
                  <a:lnTo>
                    <a:pt x="288" y="258"/>
                  </a:lnTo>
                  <a:lnTo>
                    <a:pt x="302" y="270"/>
                  </a:lnTo>
                  <a:lnTo>
                    <a:pt x="314" y="285"/>
                  </a:lnTo>
                  <a:lnTo>
                    <a:pt x="325" y="300"/>
                  </a:lnTo>
                  <a:lnTo>
                    <a:pt x="335" y="315"/>
                  </a:lnTo>
                  <a:lnTo>
                    <a:pt x="343" y="333"/>
                  </a:lnTo>
                  <a:lnTo>
                    <a:pt x="351" y="351"/>
                  </a:lnTo>
                  <a:lnTo>
                    <a:pt x="355" y="370"/>
                  </a:lnTo>
                  <a:lnTo>
                    <a:pt x="358" y="389"/>
                  </a:lnTo>
                  <a:lnTo>
                    <a:pt x="360" y="408"/>
                  </a:lnTo>
                  <a:lnTo>
                    <a:pt x="360" y="408"/>
                  </a:lnTo>
                  <a:lnTo>
                    <a:pt x="358" y="429"/>
                  </a:lnTo>
                  <a:lnTo>
                    <a:pt x="355" y="448"/>
                  </a:lnTo>
                  <a:lnTo>
                    <a:pt x="351" y="467"/>
                  </a:lnTo>
                  <a:lnTo>
                    <a:pt x="343" y="485"/>
                  </a:lnTo>
                  <a:lnTo>
                    <a:pt x="335" y="503"/>
                  </a:lnTo>
                  <a:lnTo>
                    <a:pt x="325" y="518"/>
                  </a:lnTo>
                  <a:lnTo>
                    <a:pt x="314" y="533"/>
                  </a:lnTo>
                  <a:lnTo>
                    <a:pt x="302" y="547"/>
                  </a:lnTo>
                  <a:lnTo>
                    <a:pt x="288" y="560"/>
                  </a:lnTo>
                  <a:lnTo>
                    <a:pt x="273" y="571"/>
                  </a:lnTo>
                  <a:lnTo>
                    <a:pt x="256" y="580"/>
                  </a:lnTo>
                  <a:lnTo>
                    <a:pt x="240" y="589"/>
                  </a:lnTo>
                  <a:lnTo>
                    <a:pt x="222" y="596"/>
                  </a:lnTo>
                  <a:lnTo>
                    <a:pt x="203" y="601"/>
                  </a:lnTo>
                  <a:lnTo>
                    <a:pt x="184" y="603"/>
                  </a:lnTo>
                  <a:lnTo>
                    <a:pt x="163" y="604"/>
                  </a:lnTo>
                  <a:lnTo>
                    <a:pt x="163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9" y="604"/>
                  </a:lnTo>
                  <a:lnTo>
                    <a:pt x="153" y="603"/>
                  </a:lnTo>
                  <a:lnTo>
                    <a:pt x="149" y="599"/>
                  </a:lnTo>
                  <a:lnTo>
                    <a:pt x="145" y="594"/>
                  </a:lnTo>
                  <a:lnTo>
                    <a:pt x="144" y="588"/>
                  </a:lnTo>
                  <a:lnTo>
                    <a:pt x="144" y="588"/>
                  </a:lnTo>
                  <a:close/>
                  <a:moveTo>
                    <a:pt x="176" y="245"/>
                  </a:moveTo>
                  <a:lnTo>
                    <a:pt x="176" y="573"/>
                  </a:lnTo>
                  <a:lnTo>
                    <a:pt x="176" y="573"/>
                  </a:lnTo>
                  <a:lnTo>
                    <a:pt x="191" y="570"/>
                  </a:lnTo>
                  <a:lnTo>
                    <a:pt x="207" y="566"/>
                  </a:lnTo>
                  <a:lnTo>
                    <a:pt x="222" y="562"/>
                  </a:lnTo>
                  <a:lnTo>
                    <a:pt x="236" y="556"/>
                  </a:lnTo>
                  <a:lnTo>
                    <a:pt x="249" y="548"/>
                  </a:lnTo>
                  <a:lnTo>
                    <a:pt x="261" y="539"/>
                  </a:lnTo>
                  <a:lnTo>
                    <a:pt x="273" y="531"/>
                  </a:lnTo>
                  <a:lnTo>
                    <a:pt x="283" y="520"/>
                  </a:lnTo>
                  <a:lnTo>
                    <a:pt x="293" y="509"/>
                  </a:lnTo>
                  <a:lnTo>
                    <a:pt x="301" y="496"/>
                  </a:lnTo>
                  <a:lnTo>
                    <a:pt x="309" y="483"/>
                  </a:lnTo>
                  <a:lnTo>
                    <a:pt x="315" y="469"/>
                  </a:lnTo>
                  <a:lnTo>
                    <a:pt x="320" y="455"/>
                  </a:lnTo>
                  <a:lnTo>
                    <a:pt x="324" y="440"/>
                  </a:lnTo>
                  <a:lnTo>
                    <a:pt x="326" y="425"/>
                  </a:lnTo>
                  <a:lnTo>
                    <a:pt x="326" y="408"/>
                  </a:lnTo>
                  <a:lnTo>
                    <a:pt x="326" y="408"/>
                  </a:lnTo>
                  <a:lnTo>
                    <a:pt x="326" y="393"/>
                  </a:lnTo>
                  <a:lnTo>
                    <a:pt x="324" y="378"/>
                  </a:lnTo>
                  <a:lnTo>
                    <a:pt x="320" y="362"/>
                  </a:lnTo>
                  <a:lnTo>
                    <a:pt x="315" y="348"/>
                  </a:lnTo>
                  <a:lnTo>
                    <a:pt x="309" y="334"/>
                  </a:lnTo>
                  <a:lnTo>
                    <a:pt x="301" y="321"/>
                  </a:lnTo>
                  <a:lnTo>
                    <a:pt x="293" y="309"/>
                  </a:lnTo>
                  <a:lnTo>
                    <a:pt x="283" y="297"/>
                  </a:lnTo>
                  <a:lnTo>
                    <a:pt x="273" y="287"/>
                  </a:lnTo>
                  <a:lnTo>
                    <a:pt x="261" y="277"/>
                  </a:lnTo>
                  <a:lnTo>
                    <a:pt x="249" y="269"/>
                  </a:lnTo>
                  <a:lnTo>
                    <a:pt x="236" y="262"/>
                  </a:lnTo>
                  <a:lnTo>
                    <a:pt x="222" y="255"/>
                  </a:lnTo>
                  <a:lnTo>
                    <a:pt x="207" y="251"/>
                  </a:lnTo>
                  <a:lnTo>
                    <a:pt x="191" y="248"/>
                  </a:lnTo>
                  <a:lnTo>
                    <a:pt x="176" y="245"/>
                  </a:lnTo>
                  <a:lnTo>
                    <a:pt x="176" y="2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199" name="Freeform 39"/>
            <p:cNvSpPr/>
            <p:nvPr/>
          </p:nvSpPr>
          <p:spPr bwMode="auto">
            <a:xfrm>
              <a:off x="3675063" y="7070218"/>
              <a:ext cx="58738" cy="23813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1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7 h 32"/>
                <a:gd name="T12" fmla="*/ 0 w 75"/>
                <a:gd name="T13" fmla="*/ 17 h 32"/>
                <a:gd name="T14" fmla="*/ 0 w 75"/>
                <a:gd name="T15" fmla="*/ 17 h 32"/>
                <a:gd name="T16" fmla="*/ 1 w 75"/>
                <a:gd name="T17" fmla="*/ 9 h 32"/>
                <a:gd name="T18" fmla="*/ 3 w 75"/>
                <a:gd name="T19" fmla="*/ 4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4 h 32"/>
                <a:gd name="T32" fmla="*/ 73 w 75"/>
                <a:gd name="T33" fmla="*/ 9 h 32"/>
                <a:gd name="T34" fmla="*/ 75 w 75"/>
                <a:gd name="T35" fmla="*/ 17 h 32"/>
                <a:gd name="T36" fmla="*/ 75 w 75"/>
                <a:gd name="T37" fmla="*/ 17 h 32"/>
                <a:gd name="T38" fmla="*/ 75 w 75"/>
                <a:gd name="T39" fmla="*/ 17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1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4"/>
                  </a:lnTo>
                  <a:lnTo>
                    <a:pt x="73" y="9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0" name="Freeform 40"/>
            <p:cNvSpPr/>
            <p:nvPr/>
          </p:nvSpPr>
          <p:spPr bwMode="auto">
            <a:xfrm>
              <a:off x="3675063" y="7125781"/>
              <a:ext cx="58738" cy="26988"/>
            </a:xfrm>
            <a:custGeom>
              <a:avLst/>
              <a:gdLst>
                <a:gd name="T0" fmla="*/ 15 w 75"/>
                <a:gd name="T1" fmla="*/ 34 h 34"/>
                <a:gd name="T2" fmla="*/ 15 w 75"/>
                <a:gd name="T3" fmla="*/ 34 h 34"/>
                <a:gd name="T4" fmla="*/ 8 w 75"/>
                <a:gd name="T5" fmla="*/ 32 h 34"/>
                <a:gd name="T6" fmla="*/ 3 w 75"/>
                <a:gd name="T7" fmla="*/ 29 h 34"/>
                <a:gd name="T8" fmla="*/ 1 w 75"/>
                <a:gd name="T9" fmla="*/ 23 h 34"/>
                <a:gd name="T10" fmla="*/ 0 w 75"/>
                <a:gd name="T11" fmla="*/ 17 h 34"/>
                <a:gd name="T12" fmla="*/ 0 w 75"/>
                <a:gd name="T13" fmla="*/ 17 h 34"/>
                <a:gd name="T14" fmla="*/ 0 w 75"/>
                <a:gd name="T15" fmla="*/ 17 h 34"/>
                <a:gd name="T16" fmla="*/ 1 w 75"/>
                <a:gd name="T17" fmla="*/ 11 h 34"/>
                <a:gd name="T18" fmla="*/ 3 w 75"/>
                <a:gd name="T19" fmla="*/ 6 h 34"/>
                <a:gd name="T20" fmla="*/ 8 w 75"/>
                <a:gd name="T21" fmla="*/ 2 h 34"/>
                <a:gd name="T22" fmla="*/ 15 w 75"/>
                <a:gd name="T23" fmla="*/ 0 h 34"/>
                <a:gd name="T24" fmla="*/ 59 w 75"/>
                <a:gd name="T25" fmla="*/ 0 h 34"/>
                <a:gd name="T26" fmla="*/ 59 w 75"/>
                <a:gd name="T27" fmla="*/ 0 h 34"/>
                <a:gd name="T28" fmla="*/ 66 w 75"/>
                <a:gd name="T29" fmla="*/ 2 h 34"/>
                <a:gd name="T30" fmla="*/ 71 w 75"/>
                <a:gd name="T31" fmla="*/ 6 h 34"/>
                <a:gd name="T32" fmla="*/ 73 w 75"/>
                <a:gd name="T33" fmla="*/ 11 h 34"/>
                <a:gd name="T34" fmla="*/ 75 w 75"/>
                <a:gd name="T35" fmla="*/ 17 h 34"/>
                <a:gd name="T36" fmla="*/ 75 w 75"/>
                <a:gd name="T37" fmla="*/ 17 h 34"/>
                <a:gd name="T38" fmla="*/ 75 w 75"/>
                <a:gd name="T39" fmla="*/ 17 h 34"/>
                <a:gd name="T40" fmla="*/ 73 w 75"/>
                <a:gd name="T41" fmla="*/ 23 h 34"/>
                <a:gd name="T42" fmla="*/ 71 w 75"/>
                <a:gd name="T43" fmla="*/ 29 h 34"/>
                <a:gd name="T44" fmla="*/ 66 w 75"/>
                <a:gd name="T45" fmla="*/ 32 h 34"/>
                <a:gd name="T46" fmla="*/ 59 w 75"/>
                <a:gd name="T47" fmla="*/ 34 h 34"/>
                <a:gd name="T48" fmla="*/ 15 w 75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4">
                  <a:moveTo>
                    <a:pt x="15" y="34"/>
                  </a:moveTo>
                  <a:lnTo>
                    <a:pt x="15" y="34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6"/>
                  </a:lnTo>
                  <a:lnTo>
                    <a:pt x="8" y="2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2"/>
                  </a:lnTo>
                  <a:lnTo>
                    <a:pt x="71" y="6"/>
                  </a:lnTo>
                  <a:lnTo>
                    <a:pt x="73" y="11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4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1" name="Freeform 41"/>
            <p:cNvSpPr/>
            <p:nvPr/>
          </p:nvSpPr>
          <p:spPr bwMode="auto">
            <a:xfrm>
              <a:off x="3675063" y="7182931"/>
              <a:ext cx="58738" cy="25400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9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9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9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9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2" name="Freeform 42"/>
            <p:cNvSpPr/>
            <p:nvPr/>
          </p:nvSpPr>
          <p:spPr bwMode="auto">
            <a:xfrm>
              <a:off x="3675063" y="72400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2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2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2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3" name="Freeform 43"/>
            <p:cNvSpPr/>
            <p:nvPr/>
          </p:nvSpPr>
          <p:spPr bwMode="auto">
            <a:xfrm>
              <a:off x="3675063" y="72972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4" name="Freeform 44"/>
            <p:cNvSpPr/>
            <p:nvPr/>
          </p:nvSpPr>
          <p:spPr bwMode="auto">
            <a:xfrm>
              <a:off x="3675063" y="73543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5" name="Freeform 45"/>
            <p:cNvSpPr/>
            <p:nvPr/>
          </p:nvSpPr>
          <p:spPr bwMode="auto">
            <a:xfrm>
              <a:off x="3675063" y="74115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6" name="Freeform 46"/>
            <p:cNvSpPr/>
            <p:nvPr/>
          </p:nvSpPr>
          <p:spPr bwMode="auto">
            <a:xfrm>
              <a:off x="3675063" y="746868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1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6 h 33"/>
                <a:gd name="T12" fmla="*/ 0 w 75"/>
                <a:gd name="T13" fmla="*/ 16 h 33"/>
                <a:gd name="T14" fmla="*/ 0 w 75"/>
                <a:gd name="T15" fmla="*/ 16 h 33"/>
                <a:gd name="T16" fmla="*/ 1 w 75"/>
                <a:gd name="T17" fmla="*/ 10 h 33"/>
                <a:gd name="T18" fmla="*/ 3 w 75"/>
                <a:gd name="T19" fmla="*/ 3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3 h 33"/>
                <a:gd name="T32" fmla="*/ 73 w 75"/>
                <a:gd name="T33" fmla="*/ 10 h 33"/>
                <a:gd name="T34" fmla="*/ 75 w 75"/>
                <a:gd name="T35" fmla="*/ 16 h 33"/>
                <a:gd name="T36" fmla="*/ 75 w 75"/>
                <a:gd name="T37" fmla="*/ 16 h 33"/>
                <a:gd name="T38" fmla="*/ 75 w 75"/>
                <a:gd name="T39" fmla="*/ 16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1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10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1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7" name="Freeform 47"/>
            <p:cNvSpPr/>
            <p:nvPr/>
          </p:nvSpPr>
          <p:spPr bwMode="auto">
            <a:xfrm>
              <a:off x="3675063" y="7525831"/>
              <a:ext cx="58738" cy="26988"/>
            </a:xfrm>
            <a:custGeom>
              <a:avLst/>
              <a:gdLst>
                <a:gd name="T0" fmla="*/ 15 w 75"/>
                <a:gd name="T1" fmla="*/ 33 h 33"/>
                <a:gd name="T2" fmla="*/ 15 w 75"/>
                <a:gd name="T3" fmla="*/ 33 h 33"/>
                <a:gd name="T4" fmla="*/ 8 w 75"/>
                <a:gd name="T5" fmla="*/ 32 h 33"/>
                <a:gd name="T6" fmla="*/ 3 w 75"/>
                <a:gd name="T7" fmla="*/ 28 h 33"/>
                <a:gd name="T8" fmla="*/ 1 w 75"/>
                <a:gd name="T9" fmla="*/ 23 h 33"/>
                <a:gd name="T10" fmla="*/ 0 w 75"/>
                <a:gd name="T11" fmla="*/ 17 h 33"/>
                <a:gd name="T12" fmla="*/ 0 w 75"/>
                <a:gd name="T13" fmla="*/ 17 h 33"/>
                <a:gd name="T14" fmla="*/ 0 w 75"/>
                <a:gd name="T15" fmla="*/ 17 h 33"/>
                <a:gd name="T16" fmla="*/ 1 w 75"/>
                <a:gd name="T17" fmla="*/ 10 h 33"/>
                <a:gd name="T18" fmla="*/ 3 w 75"/>
                <a:gd name="T19" fmla="*/ 5 h 33"/>
                <a:gd name="T20" fmla="*/ 8 w 75"/>
                <a:gd name="T21" fmla="*/ 1 h 33"/>
                <a:gd name="T22" fmla="*/ 15 w 75"/>
                <a:gd name="T23" fmla="*/ 0 h 33"/>
                <a:gd name="T24" fmla="*/ 59 w 75"/>
                <a:gd name="T25" fmla="*/ 0 h 33"/>
                <a:gd name="T26" fmla="*/ 59 w 75"/>
                <a:gd name="T27" fmla="*/ 0 h 33"/>
                <a:gd name="T28" fmla="*/ 66 w 75"/>
                <a:gd name="T29" fmla="*/ 1 h 33"/>
                <a:gd name="T30" fmla="*/ 71 w 75"/>
                <a:gd name="T31" fmla="*/ 5 h 33"/>
                <a:gd name="T32" fmla="*/ 73 w 75"/>
                <a:gd name="T33" fmla="*/ 10 h 33"/>
                <a:gd name="T34" fmla="*/ 75 w 75"/>
                <a:gd name="T35" fmla="*/ 17 h 33"/>
                <a:gd name="T36" fmla="*/ 75 w 75"/>
                <a:gd name="T37" fmla="*/ 17 h 33"/>
                <a:gd name="T38" fmla="*/ 75 w 75"/>
                <a:gd name="T39" fmla="*/ 17 h 33"/>
                <a:gd name="T40" fmla="*/ 73 w 75"/>
                <a:gd name="T41" fmla="*/ 23 h 33"/>
                <a:gd name="T42" fmla="*/ 71 w 75"/>
                <a:gd name="T43" fmla="*/ 28 h 33"/>
                <a:gd name="T44" fmla="*/ 66 w 75"/>
                <a:gd name="T45" fmla="*/ 32 h 33"/>
                <a:gd name="T46" fmla="*/ 59 w 75"/>
                <a:gd name="T47" fmla="*/ 33 h 33"/>
                <a:gd name="T48" fmla="*/ 15 w 75"/>
                <a:gd name="T4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3">
                  <a:moveTo>
                    <a:pt x="15" y="33"/>
                  </a:moveTo>
                  <a:lnTo>
                    <a:pt x="15" y="33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3" y="5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5"/>
                  </a:lnTo>
                  <a:lnTo>
                    <a:pt x="73" y="10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2"/>
                  </a:lnTo>
                  <a:lnTo>
                    <a:pt x="59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8" name="Freeform 48"/>
            <p:cNvSpPr/>
            <p:nvPr/>
          </p:nvSpPr>
          <p:spPr bwMode="auto">
            <a:xfrm>
              <a:off x="3675063" y="7582981"/>
              <a:ext cx="58738" cy="25400"/>
            </a:xfrm>
            <a:custGeom>
              <a:avLst/>
              <a:gdLst>
                <a:gd name="T0" fmla="*/ 15 w 75"/>
                <a:gd name="T1" fmla="*/ 32 h 32"/>
                <a:gd name="T2" fmla="*/ 15 w 75"/>
                <a:gd name="T3" fmla="*/ 32 h 32"/>
                <a:gd name="T4" fmla="*/ 8 w 75"/>
                <a:gd name="T5" fmla="*/ 30 h 32"/>
                <a:gd name="T6" fmla="*/ 3 w 75"/>
                <a:gd name="T7" fmla="*/ 28 h 32"/>
                <a:gd name="T8" fmla="*/ 1 w 75"/>
                <a:gd name="T9" fmla="*/ 23 h 32"/>
                <a:gd name="T10" fmla="*/ 0 w 75"/>
                <a:gd name="T11" fmla="*/ 16 h 32"/>
                <a:gd name="T12" fmla="*/ 0 w 75"/>
                <a:gd name="T13" fmla="*/ 16 h 32"/>
                <a:gd name="T14" fmla="*/ 0 w 75"/>
                <a:gd name="T15" fmla="*/ 16 h 32"/>
                <a:gd name="T16" fmla="*/ 1 w 75"/>
                <a:gd name="T17" fmla="*/ 9 h 32"/>
                <a:gd name="T18" fmla="*/ 3 w 75"/>
                <a:gd name="T19" fmla="*/ 3 h 32"/>
                <a:gd name="T20" fmla="*/ 8 w 75"/>
                <a:gd name="T21" fmla="*/ 1 h 32"/>
                <a:gd name="T22" fmla="*/ 15 w 75"/>
                <a:gd name="T23" fmla="*/ 0 h 32"/>
                <a:gd name="T24" fmla="*/ 59 w 75"/>
                <a:gd name="T25" fmla="*/ 0 h 32"/>
                <a:gd name="T26" fmla="*/ 59 w 75"/>
                <a:gd name="T27" fmla="*/ 0 h 32"/>
                <a:gd name="T28" fmla="*/ 66 w 75"/>
                <a:gd name="T29" fmla="*/ 1 h 32"/>
                <a:gd name="T30" fmla="*/ 71 w 75"/>
                <a:gd name="T31" fmla="*/ 3 h 32"/>
                <a:gd name="T32" fmla="*/ 73 w 75"/>
                <a:gd name="T33" fmla="*/ 9 h 32"/>
                <a:gd name="T34" fmla="*/ 75 w 75"/>
                <a:gd name="T35" fmla="*/ 16 h 32"/>
                <a:gd name="T36" fmla="*/ 75 w 75"/>
                <a:gd name="T37" fmla="*/ 16 h 32"/>
                <a:gd name="T38" fmla="*/ 75 w 75"/>
                <a:gd name="T39" fmla="*/ 16 h 32"/>
                <a:gd name="T40" fmla="*/ 73 w 75"/>
                <a:gd name="T41" fmla="*/ 23 h 32"/>
                <a:gd name="T42" fmla="*/ 71 w 75"/>
                <a:gd name="T43" fmla="*/ 28 h 32"/>
                <a:gd name="T44" fmla="*/ 66 w 75"/>
                <a:gd name="T45" fmla="*/ 30 h 32"/>
                <a:gd name="T46" fmla="*/ 59 w 75"/>
                <a:gd name="T47" fmla="*/ 32 h 32"/>
                <a:gd name="T48" fmla="*/ 15 w 75"/>
                <a:gd name="T4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32">
                  <a:moveTo>
                    <a:pt x="15" y="32"/>
                  </a:moveTo>
                  <a:lnTo>
                    <a:pt x="15" y="32"/>
                  </a:lnTo>
                  <a:lnTo>
                    <a:pt x="8" y="30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3"/>
                  </a:lnTo>
                  <a:lnTo>
                    <a:pt x="8" y="1"/>
                  </a:lnTo>
                  <a:lnTo>
                    <a:pt x="1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6" y="1"/>
                  </a:lnTo>
                  <a:lnTo>
                    <a:pt x="71" y="3"/>
                  </a:lnTo>
                  <a:lnTo>
                    <a:pt x="73" y="9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3" y="23"/>
                  </a:lnTo>
                  <a:lnTo>
                    <a:pt x="71" y="28"/>
                  </a:lnTo>
                  <a:lnTo>
                    <a:pt x="66" y="30"/>
                  </a:lnTo>
                  <a:lnTo>
                    <a:pt x="59" y="32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9" name="Rectangle 68"/>
            <p:cNvSpPr>
              <a:spLocks noChangeArrowheads="1"/>
            </p:cNvSpPr>
            <p:nvPr/>
          </p:nvSpPr>
          <p:spPr bwMode="auto">
            <a:xfrm>
              <a:off x="3471863" y="6873368"/>
              <a:ext cx="44450" cy="117475"/>
            </a:xfrm>
            <a:prstGeom prst="rect">
              <a:avLst/>
            </a:pr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0" name="Freeform 69"/>
            <p:cNvSpPr>
              <a:spLocks noEditPoints="1"/>
            </p:cNvSpPr>
            <p:nvPr/>
          </p:nvSpPr>
          <p:spPr bwMode="auto">
            <a:xfrm>
              <a:off x="3457576" y="6859081"/>
              <a:ext cx="73025" cy="146050"/>
            </a:xfrm>
            <a:custGeom>
              <a:avLst/>
              <a:gdLst>
                <a:gd name="T0" fmla="*/ 75 w 93"/>
                <a:gd name="T1" fmla="*/ 185 h 185"/>
                <a:gd name="T2" fmla="*/ 17 w 93"/>
                <a:gd name="T3" fmla="*/ 185 h 185"/>
                <a:gd name="T4" fmla="*/ 17 w 93"/>
                <a:gd name="T5" fmla="*/ 185 h 185"/>
                <a:gd name="T6" fmla="*/ 10 w 93"/>
                <a:gd name="T7" fmla="*/ 183 h 185"/>
                <a:gd name="T8" fmla="*/ 5 w 93"/>
                <a:gd name="T9" fmla="*/ 180 h 185"/>
                <a:gd name="T10" fmla="*/ 1 w 93"/>
                <a:gd name="T11" fmla="*/ 175 h 185"/>
                <a:gd name="T12" fmla="*/ 0 w 93"/>
                <a:gd name="T13" fmla="*/ 167 h 185"/>
                <a:gd name="T14" fmla="*/ 0 w 93"/>
                <a:gd name="T15" fmla="*/ 18 h 185"/>
                <a:gd name="T16" fmla="*/ 0 w 93"/>
                <a:gd name="T17" fmla="*/ 18 h 185"/>
                <a:gd name="T18" fmla="*/ 1 w 93"/>
                <a:gd name="T19" fmla="*/ 10 h 185"/>
                <a:gd name="T20" fmla="*/ 5 w 93"/>
                <a:gd name="T21" fmla="*/ 5 h 185"/>
                <a:gd name="T22" fmla="*/ 10 w 93"/>
                <a:gd name="T23" fmla="*/ 1 h 185"/>
                <a:gd name="T24" fmla="*/ 17 w 93"/>
                <a:gd name="T25" fmla="*/ 0 h 185"/>
                <a:gd name="T26" fmla="*/ 75 w 93"/>
                <a:gd name="T27" fmla="*/ 0 h 185"/>
                <a:gd name="T28" fmla="*/ 75 w 93"/>
                <a:gd name="T29" fmla="*/ 0 h 185"/>
                <a:gd name="T30" fmla="*/ 81 w 93"/>
                <a:gd name="T31" fmla="*/ 1 h 185"/>
                <a:gd name="T32" fmla="*/ 87 w 93"/>
                <a:gd name="T33" fmla="*/ 5 h 185"/>
                <a:gd name="T34" fmla="*/ 91 w 93"/>
                <a:gd name="T35" fmla="*/ 10 h 185"/>
                <a:gd name="T36" fmla="*/ 93 w 93"/>
                <a:gd name="T37" fmla="*/ 18 h 185"/>
                <a:gd name="T38" fmla="*/ 93 w 93"/>
                <a:gd name="T39" fmla="*/ 167 h 185"/>
                <a:gd name="T40" fmla="*/ 93 w 93"/>
                <a:gd name="T41" fmla="*/ 167 h 185"/>
                <a:gd name="T42" fmla="*/ 91 w 93"/>
                <a:gd name="T43" fmla="*/ 175 h 185"/>
                <a:gd name="T44" fmla="*/ 87 w 93"/>
                <a:gd name="T45" fmla="*/ 180 h 185"/>
                <a:gd name="T46" fmla="*/ 81 w 93"/>
                <a:gd name="T47" fmla="*/ 183 h 185"/>
                <a:gd name="T48" fmla="*/ 75 w 93"/>
                <a:gd name="T49" fmla="*/ 185 h 185"/>
                <a:gd name="T50" fmla="*/ 75 w 93"/>
                <a:gd name="T51" fmla="*/ 185 h 185"/>
                <a:gd name="T52" fmla="*/ 35 w 93"/>
                <a:gd name="T53" fmla="*/ 149 h 185"/>
                <a:gd name="T54" fmla="*/ 57 w 93"/>
                <a:gd name="T55" fmla="*/ 149 h 185"/>
                <a:gd name="T56" fmla="*/ 57 w 93"/>
                <a:gd name="T57" fmla="*/ 36 h 185"/>
                <a:gd name="T58" fmla="*/ 35 w 93"/>
                <a:gd name="T59" fmla="*/ 36 h 185"/>
                <a:gd name="T60" fmla="*/ 35 w 93"/>
                <a:gd name="T61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185">
                  <a:moveTo>
                    <a:pt x="75" y="185"/>
                  </a:moveTo>
                  <a:lnTo>
                    <a:pt x="17" y="185"/>
                  </a:lnTo>
                  <a:lnTo>
                    <a:pt x="17" y="185"/>
                  </a:lnTo>
                  <a:lnTo>
                    <a:pt x="10" y="183"/>
                  </a:lnTo>
                  <a:lnTo>
                    <a:pt x="5" y="180"/>
                  </a:lnTo>
                  <a:lnTo>
                    <a:pt x="1" y="175"/>
                  </a:lnTo>
                  <a:lnTo>
                    <a:pt x="0" y="16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81" y="1"/>
                  </a:lnTo>
                  <a:lnTo>
                    <a:pt x="87" y="5"/>
                  </a:lnTo>
                  <a:lnTo>
                    <a:pt x="91" y="10"/>
                  </a:lnTo>
                  <a:lnTo>
                    <a:pt x="93" y="18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1" y="175"/>
                  </a:lnTo>
                  <a:lnTo>
                    <a:pt x="87" y="180"/>
                  </a:lnTo>
                  <a:lnTo>
                    <a:pt x="81" y="183"/>
                  </a:lnTo>
                  <a:lnTo>
                    <a:pt x="75" y="185"/>
                  </a:lnTo>
                  <a:lnTo>
                    <a:pt x="75" y="185"/>
                  </a:lnTo>
                  <a:close/>
                  <a:moveTo>
                    <a:pt x="35" y="149"/>
                  </a:moveTo>
                  <a:lnTo>
                    <a:pt x="57" y="149"/>
                  </a:lnTo>
                  <a:lnTo>
                    <a:pt x="57" y="36"/>
                  </a:lnTo>
                  <a:lnTo>
                    <a:pt x="35" y="36"/>
                  </a:lnTo>
                  <a:lnTo>
                    <a:pt x="35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1" name="Freeform 70"/>
            <p:cNvSpPr/>
            <p:nvPr/>
          </p:nvSpPr>
          <p:spPr bwMode="auto">
            <a:xfrm>
              <a:off x="3362326" y="7019418"/>
              <a:ext cx="130175" cy="336550"/>
            </a:xfrm>
            <a:custGeom>
              <a:avLst/>
              <a:gdLst>
                <a:gd name="T0" fmla="*/ 56 w 164"/>
                <a:gd name="T1" fmla="*/ 423 h 423"/>
                <a:gd name="T2" fmla="*/ 0 w 164"/>
                <a:gd name="T3" fmla="*/ 408 h 423"/>
                <a:gd name="T4" fmla="*/ 108 w 164"/>
                <a:gd name="T5" fmla="*/ 0 h 423"/>
                <a:gd name="T6" fmla="*/ 164 w 164"/>
                <a:gd name="T7" fmla="*/ 14 h 423"/>
                <a:gd name="T8" fmla="*/ 56 w 164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423">
                  <a:moveTo>
                    <a:pt x="56" y="423"/>
                  </a:moveTo>
                  <a:lnTo>
                    <a:pt x="0" y="408"/>
                  </a:lnTo>
                  <a:lnTo>
                    <a:pt x="108" y="0"/>
                  </a:lnTo>
                  <a:lnTo>
                    <a:pt x="164" y="14"/>
                  </a:lnTo>
                  <a:lnTo>
                    <a:pt x="56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2" name="Freeform 71"/>
            <p:cNvSpPr>
              <a:spLocks noEditPoints="1"/>
            </p:cNvSpPr>
            <p:nvPr/>
          </p:nvSpPr>
          <p:spPr bwMode="auto">
            <a:xfrm>
              <a:off x="3348038" y="7005131"/>
              <a:ext cx="158750" cy="365125"/>
            </a:xfrm>
            <a:custGeom>
              <a:avLst/>
              <a:gdLst>
                <a:gd name="T0" fmla="*/ 74 w 200"/>
                <a:gd name="T1" fmla="*/ 459 h 459"/>
                <a:gd name="T2" fmla="*/ 74 w 200"/>
                <a:gd name="T3" fmla="*/ 459 h 459"/>
                <a:gd name="T4" fmla="*/ 69 w 200"/>
                <a:gd name="T5" fmla="*/ 457 h 459"/>
                <a:gd name="T6" fmla="*/ 13 w 200"/>
                <a:gd name="T7" fmla="*/ 442 h 459"/>
                <a:gd name="T8" fmla="*/ 13 w 200"/>
                <a:gd name="T9" fmla="*/ 442 h 459"/>
                <a:gd name="T10" fmla="*/ 6 w 200"/>
                <a:gd name="T11" fmla="*/ 440 h 459"/>
                <a:gd name="T12" fmla="*/ 1 w 200"/>
                <a:gd name="T13" fmla="*/ 434 h 459"/>
                <a:gd name="T14" fmla="*/ 0 w 200"/>
                <a:gd name="T15" fmla="*/ 428 h 459"/>
                <a:gd name="T16" fmla="*/ 0 w 200"/>
                <a:gd name="T17" fmla="*/ 420 h 459"/>
                <a:gd name="T18" fmla="*/ 109 w 200"/>
                <a:gd name="T19" fmla="*/ 13 h 459"/>
                <a:gd name="T20" fmla="*/ 109 w 200"/>
                <a:gd name="T21" fmla="*/ 13 h 459"/>
                <a:gd name="T22" fmla="*/ 112 w 200"/>
                <a:gd name="T23" fmla="*/ 6 h 459"/>
                <a:gd name="T24" fmla="*/ 117 w 200"/>
                <a:gd name="T25" fmla="*/ 2 h 459"/>
                <a:gd name="T26" fmla="*/ 117 w 200"/>
                <a:gd name="T27" fmla="*/ 2 h 459"/>
                <a:gd name="T28" fmla="*/ 125 w 200"/>
                <a:gd name="T29" fmla="*/ 0 h 459"/>
                <a:gd name="T30" fmla="*/ 131 w 200"/>
                <a:gd name="T31" fmla="*/ 0 h 459"/>
                <a:gd name="T32" fmla="*/ 187 w 200"/>
                <a:gd name="T33" fmla="*/ 15 h 459"/>
                <a:gd name="T34" fmla="*/ 187 w 200"/>
                <a:gd name="T35" fmla="*/ 15 h 459"/>
                <a:gd name="T36" fmla="*/ 194 w 200"/>
                <a:gd name="T37" fmla="*/ 18 h 459"/>
                <a:gd name="T38" fmla="*/ 197 w 200"/>
                <a:gd name="T39" fmla="*/ 23 h 459"/>
                <a:gd name="T40" fmla="*/ 200 w 200"/>
                <a:gd name="T41" fmla="*/ 30 h 459"/>
                <a:gd name="T42" fmla="*/ 200 w 200"/>
                <a:gd name="T43" fmla="*/ 37 h 459"/>
                <a:gd name="T44" fmla="*/ 90 w 200"/>
                <a:gd name="T45" fmla="*/ 445 h 459"/>
                <a:gd name="T46" fmla="*/ 90 w 200"/>
                <a:gd name="T47" fmla="*/ 445 h 459"/>
                <a:gd name="T48" fmla="*/ 88 w 200"/>
                <a:gd name="T49" fmla="*/ 451 h 459"/>
                <a:gd name="T50" fmla="*/ 83 w 200"/>
                <a:gd name="T51" fmla="*/ 456 h 459"/>
                <a:gd name="T52" fmla="*/ 83 w 200"/>
                <a:gd name="T53" fmla="*/ 456 h 459"/>
                <a:gd name="T54" fmla="*/ 78 w 200"/>
                <a:gd name="T55" fmla="*/ 457 h 459"/>
                <a:gd name="T56" fmla="*/ 74 w 200"/>
                <a:gd name="T57" fmla="*/ 459 h 459"/>
                <a:gd name="T58" fmla="*/ 74 w 200"/>
                <a:gd name="T59" fmla="*/ 459 h 459"/>
                <a:gd name="T60" fmla="*/ 39 w 200"/>
                <a:gd name="T61" fmla="*/ 413 h 459"/>
                <a:gd name="T62" fmla="*/ 61 w 200"/>
                <a:gd name="T63" fmla="*/ 419 h 459"/>
                <a:gd name="T64" fmla="*/ 160 w 200"/>
                <a:gd name="T65" fmla="*/ 44 h 459"/>
                <a:gd name="T66" fmla="*/ 139 w 200"/>
                <a:gd name="T67" fmla="*/ 39 h 459"/>
                <a:gd name="T68" fmla="*/ 39 w 200"/>
                <a:gd name="T69" fmla="*/ 41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459">
                  <a:moveTo>
                    <a:pt x="74" y="459"/>
                  </a:moveTo>
                  <a:lnTo>
                    <a:pt x="74" y="459"/>
                  </a:lnTo>
                  <a:lnTo>
                    <a:pt x="69" y="457"/>
                  </a:lnTo>
                  <a:lnTo>
                    <a:pt x="13" y="442"/>
                  </a:lnTo>
                  <a:lnTo>
                    <a:pt x="13" y="442"/>
                  </a:lnTo>
                  <a:lnTo>
                    <a:pt x="6" y="440"/>
                  </a:lnTo>
                  <a:lnTo>
                    <a:pt x="1" y="434"/>
                  </a:lnTo>
                  <a:lnTo>
                    <a:pt x="0" y="428"/>
                  </a:lnTo>
                  <a:lnTo>
                    <a:pt x="0" y="420"/>
                  </a:lnTo>
                  <a:lnTo>
                    <a:pt x="109" y="13"/>
                  </a:lnTo>
                  <a:lnTo>
                    <a:pt x="109" y="13"/>
                  </a:lnTo>
                  <a:lnTo>
                    <a:pt x="112" y="6"/>
                  </a:lnTo>
                  <a:lnTo>
                    <a:pt x="117" y="2"/>
                  </a:lnTo>
                  <a:lnTo>
                    <a:pt x="117" y="2"/>
                  </a:lnTo>
                  <a:lnTo>
                    <a:pt x="125" y="0"/>
                  </a:lnTo>
                  <a:lnTo>
                    <a:pt x="131" y="0"/>
                  </a:lnTo>
                  <a:lnTo>
                    <a:pt x="187" y="15"/>
                  </a:lnTo>
                  <a:lnTo>
                    <a:pt x="187" y="15"/>
                  </a:lnTo>
                  <a:lnTo>
                    <a:pt x="194" y="18"/>
                  </a:lnTo>
                  <a:lnTo>
                    <a:pt x="197" y="23"/>
                  </a:lnTo>
                  <a:lnTo>
                    <a:pt x="200" y="30"/>
                  </a:lnTo>
                  <a:lnTo>
                    <a:pt x="200" y="37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88" y="451"/>
                  </a:lnTo>
                  <a:lnTo>
                    <a:pt x="83" y="456"/>
                  </a:lnTo>
                  <a:lnTo>
                    <a:pt x="83" y="456"/>
                  </a:lnTo>
                  <a:lnTo>
                    <a:pt x="78" y="457"/>
                  </a:lnTo>
                  <a:lnTo>
                    <a:pt x="74" y="459"/>
                  </a:lnTo>
                  <a:lnTo>
                    <a:pt x="74" y="459"/>
                  </a:lnTo>
                  <a:close/>
                  <a:moveTo>
                    <a:pt x="39" y="413"/>
                  </a:moveTo>
                  <a:lnTo>
                    <a:pt x="61" y="419"/>
                  </a:lnTo>
                  <a:lnTo>
                    <a:pt x="160" y="44"/>
                  </a:lnTo>
                  <a:lnTo>
                    <a:pt x="139" y="39"/>
                  </a:lnTo>
                  <a:lnTo>
                    <a:pt x="39" y="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3" name="Freeform 72"/>
            <p:cNvSpPr/>
            <p:nvPr/>
          </p:nvSpPr>
          <p:spPr bwMode="auto">
            <a:xfrm>
              <a:off x="3370263" y="7349618"/>
              <a:ext cx="14288" cy="52388"/>
            </a:xfrm>
            <a:custGeom>
              <a:avLst/>
              <a:gdLst>
                <a:gd name="T0" fmla="*/ 18 w 18"/>
                <a:gd name="T1" fmla="*/ 0 h 65"/>
                <a:gd name="T2" fmla="*/ 0 w 18"/>
                <a:gd name="T3" fmla="*/ 65 h 65"/>
                <a:gd name="T4" fmla="*/ 18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18" y="0"/>
                  </a:moveTo>
                  <a:lnTo>
                    <a:pt x="0" y="6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4" name="Line 73"/>
            <p:cNvSpPr>
              <a:spLocks noChangeShapeType="1"/>
            </p:cNvSpPr>
            <p:nvPr/>
          </p:nvSpPr>
          <p:spPr bwMode="auto">
            <a:xfrm flipH="1">
              <a:off x="3370263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5" name="Freeform 74"/>
            <p:cNvSpPr/>
            <p:nvPr/>
          </p:nvSpPr>
          <p:spPr bwMode="auto">
            <a:xfrm>
              <a:off x="3355976" y="7335331"/>
              <a:ext cx="41275" cy="80963"/>
            </a:xfrm>
            <a:custGeom>
              <a:avLst/>
              <a:gdLst>
                <a:gd name="T0" fmla="*/ 18 w 52"/>
                <a:gd name="T1" fmla="*/ 101 h 101"/>
                <a:gd name="T2" fmla="*/ 18 w 52"/>
                <a:gd name="T3" fmla="*/ 101 h 101"/>
                <a:gd name="T4" fmla="*/ 13 w 52"/>
                <a:gd name="T5" fmla="*/ 100 h 101"/>
                <a:gd name="T6" fmla="*/ 13 w 52"/>
                <a:gd name="T7" fmla="*/ 100 h 101"/>
                <a:gd name="T8" fmla="*/ 6 w 52"/>
                <a:gd name="T9" fmla="*/ 97 h 101"/>
                <a:gd name="T10" fmla="*/ 3 w 52"/>
                <a:gd name="T11" fmla="*/ 92 h 101"/>
                <a:gd name="T12" fmla="*/ 0 w 52"/>
                <a:gd name="T13" fmla="*/ 86 h 101"/>
                <a:gd name="T14" fmla="*/ 0 w 52"/>
                <a:gd name="T15" fmla="*/ 78 h 101"/>
                <a:gd name="T16" fmla="*/ 18 w 52"/>
                <a:gd name="T17" fmla="*/ 13 h 101"/>
                <a:gd name="T18" fmla="*/ 18 w 52"/>
                <a:gd name="T19" fmla="*/ 13 h 101"/>
                <a:gd name="T20" fmla="*/ 20 w 52"/>
                <a:gd name="T21" fmla="*/ 7 h 101"/>
                <a:gd name="T22" fmla="*/ 27 w 52"/>
                <a:gd name="T23" fmla="*/ 3 h 101"/>
                <a:gd name="T24" fmla="*/ 33 w 52"/>
                <a:gd name="T25" fmla="*/ 0 h 101"/>
                <a:gd name="T26" fmla="*/ 40 w 52"/>
                <a:gd name="T27" fmla="*/ 0 h 101"/>
                <a:gd name="T28" fmla="*/ 40 w 52"/>
                <a:gd name="T29" fmla="*/ 0 h 101"/>
                <a:gd name="T30" fmla="*/ 46 w 52"/>
                <a:gd name="T31" fmla="*/ 4 h 101"/>
                <a:gd name="T32" fmla="*/ 51 w 52"/>
                <a:gd name="T33" fmla="*/ 9 h 101"/>
                <a:gd name="T34" fmla="*/ 52 w 52"/>
                <a:gd name="T35" fmla="*/ 16 h 101"/>
                <a:gd name="T36" fmla="*/ 52 w 52"/>
                <a:gd name="T37" fmla="*/ 22 h 101"/>
                <a:gd name="T38" fmla="*/ 34 w 52"/>
                <a:gd name="T39" fmla="*/ 88 h 101"/>
                <a:gd name="T40" fmla="*/ 34 w 52"/>
                <a:gd name="T41" fmla="*/ 88 h 101"/>
                <a:gd name="T42" fmla="*/ 32 w 52"/>
                <a:gd name="T43" fmla="*/ 93 h 101"/>
                <a:gd name="T44" fmla="*/ 28 w 52"/>
                <a:gd name="T45" fmla="*/ 97 h 101"/>
                <a:gd name="T46" fmla="*/ 23 w 52"/>
                <a:gd name="T47" fmla="*/ 100 h 101"/>
                <a:gd name="T48" fmla="*/ 18 w 52"/>
                <a:gd name="T49" fmla="*/ 101 h 101"/>
                <a:gd name="T50" fmla="*/ 18 w 52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101">
                  <a:moveTo>
                    <a:pt x="18" y="101"/>
                  </a:moveTo>
                  <a:lnTo>
                    <a:pt x="18" y="101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6" y="97"/>
                  </a:lnTo>
                  <a:lnTo>
                    <a:pt x="3" y="92"/>
                  </a:lnTo>
                  <a:lnTo>
                    <a:pt x="0" y="86"/>
                  </a:lnTo>
                  <a:lnTo>
                    <a:pt x="0" y="78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51" y="9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93"/>
                  </a:lnTo>
                  <a:lnTo>
                    <a:pt x="28" y="97"/>
                  </a:lnTo>
                  <a:lnTo>
                    <a:pt x="23" y="100"/>
                  </a:lnTo>
                  <a:lnTo>
                    <a:pt x="18" y="101"/>
                  </a:lnTo>
                  <a:lnTo>
                    <a:pt x="18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6" name="Freeform 75"/>
            <p:cNvSpPr/>
            <p:nvPr/>
          </p:nvSpPr>
          <p:spPr bwMode="auto">
            <a:xfrm>
              <a:off x="3492501" y="7019418"/>
              <a:ext cx="131763" cy="336550"/>
            </a:xfrm>
            <a:custGeom>
              <a:avLst/>
              <a:gdLst>
                <a:gd name="T0" fmla="*/ 110 w 166"/>
                <a:gd name="T1" fmla="*/ 423 h 423"/>
                <a:gd name="T2" fmla="*/ 166 w 166"/>
                <a:gd name="T3" fmla="*/ 408 h 423"/>
                <a:gd name="T4" fmla="*/ 56 w 166"/>
                <a:gd name="T5" fmla="*/ 0 h 423"/>
                <a:gd name="T6" fmla="*/ 0 w 166"/>
                <a:gd name="T7" fmla="*/ 14 h 423"/>
                <a:gd name="T8" fmla="*/ 110 w 166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23">
                  <a:moveTo>
                    <a:pt x="110" y="423"/>
                  </a:moveTo>
                  <a:lnTo>
                    <a:pt x="166" y="408"/>
                  </a:lnTo>
                  <a:lnTo>
                    <a:pt x="56" y="0"/>
                  </a:lnTo>
                  <a:lnTo>
                    <a:pt x="0" y="14"/>
                  </a:lnTo>
                  <a:lnTo>
                    <a:pt x="110" y="423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7" name="Freeform 76"/>
            <p:cNvSpPr>
              <a:spLocks noEditPoints="1"/>
            </p:cNvSpPr>
            <p:nvPr/>
          </p:nvSpPr>
          <p:spPr bwMode="auto">
            <a:xfrm>
              <a:off x="3478213" y="7005131"/>
              <a:ext cx="160338" cy="365125"/>
            </a:xfrm>
            <a:custGeom>
              <a:avLst/>
              <a:gdLst>
                <a:gd name="T0" fmla="*/ 128 w 202"/>
                <a:gd name="T1" fmla="*/ 459 h 459"/>
                <a:gd name="T2" fmla="*/ 128 w 202"/>
                <a:gd name="T3" fmla="*/ 459 h 459"/>
                <a:gd name="T4" fmla="*/ 124 w 202"/>
                <a:gd name="T5" fmla="*/ 457 h 459"/>
                <a:gd name="T6" fmla="*/ 119 w 202"/>
                <a:gd name="T7" fmla="*/ 456 h 459"/>
                <a:gd name="T8" fmla="*/ 119 w 202"/>
                <a:gd name="T9" fmla="*/ 456 h 459"/>
                <a:gd name="T10" fmla="*/ 114 w 202"/>
                <a:gd name="T11" fmla="*/ 451 h 459"/>
                <a:gd name="T12" fmla="*/ 111 w 202"/>
                <a:gd name="T13" fmla="*/ 445 h 459"/>
                <a:gd name="T14" fmla="*/ 2 w 202"/>
                <a:gd name="T15" fmla="*/ 37 h 459"/>
                <a:gd name="T16" fmla="*/ 2 w 202"/>
                <a:gd name="T17" fmla="*/ 37 h 459"/>
                <a:gd name="T18" fmla="*/ 0 w 202"/>
                <a:gd name="T19" fmla="*/ 30 h 459"/>
                <a:gd name="T20" fmla="*/ 3 w 202"/>
                <a:gd name="T21" fmla="*/ 23 h 459"/>
                <a:gd name="T22" fmla="*/ 8 w 202"/>
                <a:gd name="T23" fmla="*/ 18 h 459"/>
                <a:gd name="T24" fmla="*/ 14 w 202"/>
                <a:gd name="T25" fmla="*/ 15 h 459"/>
                <a:gd name="T26" fmla="*/ 70 w 202"/>
                <a:gd name="T27" fmla="*/ 0 h 459"/>
                <a:gd name="T28" fmla="*/ 70 w 202"/>
                <a:gd name="T29" fmla="*/ 0 h 459"/>
                <a:gd name="T30" fmla="*/ 77 w 202"/>
                <a:gd name="T31" fmla="*/ 0 h 459"/>
                <a:gd name="T32" fmla="*/ 83 w 202"/>
                <a:gd name="T33" fmla="*/ 2 h 459"/>
                <a:gd name="T34" fmla="*/ 83 w 202"/>
                <a:gd name="T35" fmla="*/ 2 h 459"/>
                <a:gd name="T36" fmla="*/ 88 w 202"/>
                <a:gd name="T37" fmla="*/ 6 h 459"/>
                <a:gd name="T38" fmla="*/ 92 w 202"/>
                <a:gd name="T39" fmla="*/ 13 h 459"/>
                <a:gd name="T40" fmla="*/ 202 w 202"/>
                <a:gd name="T41" fmla="*/ 420 h 459"/>
                <a:gd name="T42" fmla="*/ 202 w 202"/>
                <a:gd name="T43" fmla="*/ 420 h 459"/>
                <a:gd name="T44" fmla="*/ 202 w 202"/>
                <a:gd name="T45" fmla="*/ 428 h 459"/>
                <a:gd name="T46" fmla="*/ 199 w 202"/>
                <a:gd name="T47" fmla="*/ 434 h 459"/>
                <a:gd name="T48" fmla="*/ 195 w 202"/>
                <a:gd name="T49" fmla="*/ 440 h 459"/>
                <a:gd name="T50" fmla="*/ 189 w 202"/>
                <a:gd name="T51" fmla="*/ 442 h 459"/>
                <a:gd name="T52" fmla="*/ 133 w 202"/>
                <a:gd name="T53" fmla="*/ 457 h 459"/>
                <a:gd name="T54" fmla="*/ 133 w 202"/>
                <a:gd name="T55" fmla="*/ 457 h 459"/>
                <a:gd name="T56" fmla="*/ 128 w 202"/>
                <a:gd name="T57" fmla="*/ 459 h 459"/>
                <a:gd name="T58" fmla="*/ 128 w 202"/>
                <a:gd name="T59" fmla="*/ 459 h 459"/>
                <a:gd name="T60" fmla="*/ 40 w 202"/>
                <a:gd name="T61" fmla="*/ 44 h 459"/>
                <a:gd name="T62" fmla="*/ 140 w 202"/>
                <a:gd name="T63" fmla="*/ 419 h 459"/>
                <a:gd name="T64" fmla="*/ 162 w 202"/>
                <a:gd name="T65" fmla="*/ 413 h 459"/>
                <a:gd name="T66" fmla="*/ 61 w 202"/>
                <a:gd name="T67" fmla="*/ 39 h 459"/>
                <a:gd name="T68" fmla="*/ 40 w 202"/>
                <a:gd name="T69" fmla="*/ 4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2" h="459">
                  <a:moveTo>
                    <a:pt x="128" y="459"/>
                  </a:moveTo>
                  <a:lnTo>
                    <a:pt x="128" y="459"/>
                  </a:lnTo>
                  <a:lnTo>
                    <a:pt x="124" y="457"/>
                  </a:lnTo>
                  <a:lnTo>
                    <a:pt x="119" y="456"/>
                  </a:lnTo>
                  <a:lnTo>
                    <a:pt x="119" y="456"/>
                  </a:lnTo>
                  <a:lnTo>
                    <a:pt x="114" y="451"/>
                  </a:lnTo>
                  <a:lnTo>
                    <a:pt x="111" y="445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3" y="23"/>
                  </a:lnTo>
                  <a:lnTo>
                    <a:pt x="8" y="18"/>
                  </a:lnTo>
                  <a:lnTo>
                    <a:pt x="14" y="15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8" y="6"/>
                  </a:lnTo>
                  <a:lnTo>
                    <a:pt x="92" y="13"/>
                  </a:lnTo>
                  <a:lnTo>
                    <a:pt x="202" y="420"/>
                  </a:lnTo>
                  <a:lnTo>
                    <a:pt x="202" y="420"/>
                  </a:lnTo>
                  <a:lnTo>
                    <a:pt x="202" y="428"/>
                  </a:lnTo>
                  <a:lnTo>
                    <a:pt x="199" y="434"/>
                  </a:lnTo>
                  <a:lnTo>
                    <a:pt x="195" y="440"/>
                  </a:lnTo>
                  <a:lnTo>
                    <a:pt x="189" y="442"/>
                  </a:lnTo>
                  <a:lnTo>
                    <a:pt x="133" y="457"/>
                  </a:lnTo>
                  <a:lnTo>
                    <a:pt x="133" y="457"/>
                  </a:lnTo>
                  <a:lnTo>
                    <a:pt x="128" y="459"/>
                  </a:lnTo>
                  <a:lnTo>
                    <a:pt x="128" y="459"/>
                  </a:lnTo>
                  <a:close/>
                  <a:moveTo>
                    <a:pt x="40" y="44"/>
                  </a:moveTo>
                  <a:lnTo>
                    <a:pt x="140" y="419"/>
                  </a:lnTo>
                  <a:lnTo>
                    <a:pt x="162" y="413"/>
                  </a:lnTo>
                  <a:lnTo>
                    <a:pt x="61" y="39"/>
                  </a:lnTo>
                  <a:lnTo>
                    <a:pt x="4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8" name="Freeform 77"/>
            <p:cNvSpPr/>
            <p:nvPr/>
          </p:nvSpPr>
          <p:spPr bwMode="auto">
            <a:xfrm>
              <a:off x="3602038" y="7349618"/>
              <a:ext cx="14288" cy="52388"/>
            </a:xfrm>
            <a:custGeom>
              <a:avLst/>
              <a:gdLst>
                <a:gd name="T0" fmla="*/ 0 w 18"/>
                <a:gd name="T1" fmla="*/ 0 h 65"/>
                <a:gd name="T2" fmla="*/ 18 w 18"/>
                <a:gd name="T3" fmla="*/ 65 h 65"/>
                <a:gd name="T4" fmla="*/ 0 w 18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5">
                  <a:moveTo>
                    <a:pt x="0" y="0"/>
                  </a:moveTo>
                  <a:lnTo>
                    <a:pt x="18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9" name="Line 78"/>
            <p:cNvSpPr>
              <a:spLocks noChangeShapeType="1"/>
            </p:cNvSpPr>
            <p:nvPr/>
          </p:nvSpPr>
          <p:spPr bwMode="auto">
            <a:xfrm>
              <a:off x="3602038" y="7349618"/>
              <a:ext cx="14288" cy="523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0" name="Freeform 79"/>
            <p:cNvSpPr/>
            <p:nvPr/>
          </p:nvSpPr>
          <p:spPr bwMode="auto">
            <a:xfrm>
              <a:off x="3587751" y="7335331"/>
              <a:ext cx="42863" cy="80963"/>
            </a:xfrm>
            <a:custGeom>
              <a:avLst/>
              <a:gdLst>
                <a:gd name="T0" fmla="*/ 36 w 53"/>
                <a:gd name="T1" fmla="*/ 101 h 101"/>
                <a:gd name="T2" fmla="*/ 36 w 53"/>
                <a:gd name="T3" fmla="*/ 101 h 101"/>
                <a:gd name="T4" fmla="*/ 29 w 53"/>
                <a:gd name="T5" fmla="*/ 100 h 101"/>
                <a:gd name="T6" fmla="*/ 24 w 53"/>
                <a:gd name="T7" fmla="*/ 97 h 101"/>
                <a:gd name="T8" fmla="*/ 20 w 53"/>
                <a:gd name="T9" fmla="*/ 93 h 101"/>
                <a:gd name="T10" fmla="*/ 18 w 53"/>
                <a:gd name="T11" fmla="*/ 88 h 101"/>
                <a:gd name="T12" fmla="*/ 1 w 53"/>
                <a:gd name="T13" fmla="*/ 22 h 101"/>
                <a:gd name="T14" fmla="*/ 1 w 53"/>
                <a:gd name="T15" fmla="*/ 22 h 101"/>
                <a:gd name="T16" fmla="*/ 0 w 53"/>
                <a:gd name="T17" fmla="*/ 16 h 101"/>
                <a:gd name="T18" fmla="*/ 2 w 53"/>
                <a:gd name="T19" fmla="*/ 9 h 101"/>
                <a:gd name="T20" fmla="*/ 8 w 53"/>
                <a:gd name="T21" fmla="*/ 4 h 101"/>
                <a:gd name="T22" fmla="*/ 13 w 53"/>
                <a:gd name="T23" fmla="*/ 0 h 101"/>
                <a:gd name="T24" fmla="*/ 13 w 53"/>
                <a:gd name="T25" fmla="*/ 0 h 101"/>
                <a:gd name="T26" fmla="*/ 20 w 53"/>
                <a:gd name="T27" fmla="*/ 0 h 101"/>
                <a:gd name="T28" fmla="*/ 27 w 53"/>
                <a:gd name="T29" fmla="*/ 3 h 101"/>
                <a:gd name="T30" fmla="*/ 32 w 53"/>
                <a:gd name="T31" fmla="*/ 7 h 101"/>
                <a:gd name="T32" fmla="*/ 36 w 53"/>
                <a:gd name="T33" fmla="*/ 13 h 101"/>
                <a:gd name="T34" fmla="*/ 52 w 53"/>
                <a:gd name="T35" fmla="*/ 78 h 101"/>
                <a:gd name="T36" fmla="*/ 52 w 53"/>
                <a:gd name="T37" fmla="*/ 78 h 101"/>
                <a:gd name="T38" fmla="*/ 53 w 53"/>
                <a:gd name="T39" fmla="*/ 86 h 101"/>
                <a:gd name="T40" fmla="*/ 51 w 53"/>
                <a:gd name="T41" fmla="*/ 92 h 101"/>
                <a:gd name="T42" fmla="*/ 46 w 53"/>
                <a:gd name="T43" fmla="*/ 97 h 101"/>
                <a:gd name="T44" fmla="*/ 39 w 53"/>
                <a:gd name="T45" fmla="*/ 100 h 101"/>
                <a:gd name="T46" fmla="*/ 39 w 53"/>
                <a:gd name="T47" fmla="*/ 100 h 101"/>
                <a:gd name="T48" fmla="*/ 36 w 53"/>
                <a:gd name="T49" fmla="*/ 101 h 101"/>
                <a:gd name="T50" fmla="*/ 36 w 53"/>
                <a:gd name="T5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1">
                  <a:moveTo>
                    <a:pt x="36" y="101"/>
                  </a:moveTo>
                  <a:lnTo>
                    <a:pt x="36" y="101"/>
                  </a:lnTo>
                  <a:lnTo>
                    <a:pt x="29" y="100"/>
                  </a:lnTo>
                  <a:lnTo>
                    <a:pt x="24" y="97"/>
                  </a:lnTo>
                  <a:lnTo>
                    <a:pt x="20" y="93"/>
                  </a:lnTo>
                  <a:lnTo>
                    <a:pt x="18" y="8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2" y="9"/>
                  </a:lnTo>
                  <a:lnTo>
                    <a:pt x="8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3" y="86"/>
                  </a:lnTo>
                  <a:lnTo>
                    <a:pt x="51" y="92"/>
                  </a:lnTo>
                  <a:lnTo>
                    <a:pt x="46" y="97"/>
                  </a:lnTo>
                  <a:lnTo>
                    <a:pt x="39" y="100"/>
                  </a:lnTo>
                  <a:lnTo>
                    <a:pt x="39" y="100"/>
                  </a:lnTo>
                  <a:lnTo>
                    <a:pt x="36" y="101"/>
                  </a:lnTo>
                  <a:lnTo>
                    <a:pt x="36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1" name="Freeform 80"/>
            <p:cNvSpPr/>
            <p:nvPr/>
          </p:nvSpPr>
          <p:spPr bwMode="auto">
            <a:xfrm>
              <a:off x="3438526" y="6938456"/>
              <a:ext cx="107950" cy="107950"/>
            </a:xfrm>
            <a:custGeom>
              <a:avLst/>
              <a:gdLst>
                <a:gd name="T0" fmla="*/ 136 w 136"/>
                <a:gd name="T1" fmla="*/ 68 h 137"/>
                <a:gd name="T2" fmla="*/ 136 w 136"/>
                <a:gd name="T3" fmla="*/ 68 h 137"/>
                <a:gd name="T4" fmla="*/ 135 w 136"/>
                <a:gd name="T5" fmla="*/ 82 h 137"/>
                <a:gd name="T6" fmla="*/ 130 w 136"/>
                <a:gd name="T7" fmla="*/ 95 h 137"/>
                <a:gd name="T8" fmla="*/ 124 w 136"/>
                <a:gd name="T9" fmla="*/ 106 h 137"/>
                <a:gd name="T10" fmla="*/ 116 w 136"/>
                <a:gd name="T11" fmla="*/ 116 h 137"/>
                <a:gd name="T12" fmla="*/ 105 w 136"/>
                <a:gd name="T13" fmla="*/ 124 h 137"/>
                <a:gd name="T14" fmla="*/ 94 w 136"/>
                <a:gd name="T15" fmla="*/ 130 h 137"/>
                <a:gd name="T16" fmla="*/ 81 w 136"/>
                <a:gd name="T17" fmla="*/ 135 h 137"/>
                <a:gd name="T18" fmla="*/ 67 w 136"/>
                <a:gd name="T19" fmla="*/ 137 h 137"/>
                <a:gd name="T20" fmla="*/ 67 w 136"/>
                <a:gd name="T21" fmla="*/ 137 h 137"/>
                <a:gd name="T22" fmla="*/ 54 w 136"/>
                <a:gd name="T23" fmla="*/ 135 h 137"/>
                <a:gd name="T24" fmla="*/ 42 w 136"/>
                <a:gd name="T25" fmla="*/ 130 h 137"/>
                <a:gd name="T26" fmla="*/ 30 w 136"/>
                <a:gd name="T27" fmla="*/ 124 h 137"/>
                <a:gd name="T28" fmla="*/ 20 w 136"/>
                <a:gd name="T29" fmla="*/ 116 h 137"/>
                <a:gd name="T30" fmla="*/ 11 w 136"/>
                <a:gd name="T31" fmla="*/ 106 h 137"/>
                <a:gd name="T32" fmla="*/ 5 w 136"/>
                <a:gd name="T33" fmla="*/ 95 h 137"/>
                <a:gd name="T34" fmla="*/ 1 w 136"/>
                <a:gd name="T35" fmla="*/ 82 h 137"/>
                <a:gd name="T36" fmla="*/ 0 w 136"/>
                <a:gd name="T37" fmla="*/ 68 h 137"/>
                <a:gd name="T38" fmla="*/ 0 w 136"/>
                <a:gd name="T39" fmla="*/ 68 h 137"/>
                <a:gd name="T40" fmla="*/ 1 w 136"/>
                <a:gd name="T41" fmla="*/ 55 h 137"/>
                <a:gd name="T42" fmla="*/ 5 w 136"/>
                <a:gd name="T43" fmla="*/ 42 h 137"/>
                <a:gd name="T44" fmla="*/ 11 w 136"/>
                <a:gd name="T45" fmla="*/ 30 h 137"/>
                <a:gd name="T46" fmla="*/ 20 w 136"/>
                <a:gd name="T47" fmla="*/ 21 h 137"/>
                <a:gd name="T48" fmla="*/ 30 w 136"/>
                <a:gd name="T49" fmla="*/ 12 h 137"/>
                <a:gd name="T50" fmla="*/ 42 w 136"/>
                <a:gd name="T51" fmla="*/ 5 h 137"/>
                <a:gd name="T52" fmla="*/ 54 w 136"/>
                <a:gd name="T53" fmla="*/ 2 h 137"/>
                <a:gd name="T54" fmla="*/ 67 w 136"/>
                <a:gd name="T55" fmla="*/ 0 h 137"/>
                <a:gd name="T56" fmla="*/ 67 w 136"/>
                <a:gd name="T57" fmla="*/ 0 h 137"/>
                <a:gd name="T58" fmla="*/ 81 w 136"/>
                <a:gd name="T59" fmla="*/ 2 h 137"/>
                <a:gd name="T60" fmla="*/ 94 w 136"/>
                <a:gd name="T61" fmla="*/ 5 h 137"/>
                <a:gd name="T62" fmla="*/ 105 w 136"/>
                <a:gd name="T63" fmla="*/ 12 h 137"/>
                <a:gd name="T64" fmla="*/ 116 w 136"/>
                <a:gd name="T65" fmla="*/ 21 h 137"/>
                <a:gd name="T66" fmla="*/ 124 w 136"/>
                <a:gd name="T67" fmla="*/ 30 h 137"/>
                <a:gd name="T68" fmla="*/ 130 w 136"/>
                <a:gd name="T69" fmla="*/ 42 h 137"/>
                <a:gd name="T70" fmla="*/ 135 w 136"/>
                <a:gd name="T71" fmla="*/ 55 h 137"/>
                <a:gd name="T72" fmla="*/ 136 w 136"/>
                <a:gd name="T73" fmla="*/ 68 h 137"/>
                <a:gd name="T74" fmla="*/ 136 w 136"/>
                <a:gd name="T75" fmla="*/ 6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7">
                  <a:moveTo>
                    <a:pt x="136" y="68"/>
                  </a:moveTo>
                  <a:lnTo>
                    <a:pt x="136" y="68"/>
                  </a:lnTo>
                  <a:lnTo>
                    <a:pt x="135" y="82"/>
                  </a:lnTo>
                  <a:lnTo>
                    <a:pt x="130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5" y="124"/>
                  </a:lnTo>
                  <a:lnTo>
                    <a:pt x="94" y="130"/>
                  </a:lnTo>
                  <a:lnTo>
                    <a:pt x="81" y="135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54" y="135"/>
                  </a:lnTo>
                  <a:lnTo>
                    <a:pt x="42" y="130"/>
                  </a:lnTo>
                  <a:lnTo>
                    <a:pt x="30" y="124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" y="55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1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2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21"/>
                  </a:lnTo>
                  <a:lnTo>
                    <a:pt x="124" y="30"/>
                  </a:lnTo>
                  <a:lnTo>
                    <a:pt x="130" y="42"/>
                  </a:lnTo>
                  <a:lnTo>
                    <a:pt x="135" y="55"/>
                  </a:lnTo>
                  <a:lnTo>
                    <a:pt x="136" y="68"/>
                  </a:lnTo>
                  <a:lnTo>
                    <a:pt x="1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2" name="Freeform 81"/>
            <p:cNvSpPr>
              <a:spLocks noEditPoints="1"/>
            </p:cNvSpPr>
            <p:nvPr/>
          </p:nvSpPr>
          <p:spPr bwMode="auto">
            <a:xfrm>
              <a:off x="3424238" y="6924168"/>
              <a:ext cx="136525" cy="136525"/>
            </a:xfrm>
            <a:custGeom>
              <a:avLst/>
              <a:gdLst>
                <a:gd name="T0" fmla="*/ 85 w 172"/>
                <a:gd name="T1" fmla="*/ 172 h 172"/>
                <a:gd name="T2" fmla="*/ 69 w 172"/>
                <a:gd name="T3" fmla="*/ 169 h 172"/>
                <a:gd name="T4" fmla="*/ 52 w 172"/>
                <a:gd name="T5" fmla="*/ 164 h 172"/>
                <a:gd name="T6" fmla="*/ 38 w 172"/>
                <a:gd name="T7" fmla="*/ 156 h 172"/>
                <a:gd name="T8" fmla="*/ 25 w 172"/>
                <a:gd name="T9" fmla="*/ 146 h 172"/>
                <a:gd name="T10" fmla="*/ 15 w 172"/>
                <a:gd name="T11" fmla="*/ 133 h 172"/>
                <a:gd name="T12" fmla="*/ 6 w 172"/>
                <a:gd name="T13" fmla="*/ 118 h 172"/>
                <a:gd name="T14" fmla="*/ 1 w 172"/>
                <a:gd name="T15" fmla="*/ 103 h 172"/>
                <a:gd name="T16" fmla="*/ 0 w 172"/>
                <a:gd name="T17" fmla="*/ 85 h 172"/>
                <a:gd name="T18" fmla="*/ 0 w 172"/>
                <a:gd name="T19" fmla="*/ 76 h 172"/>
                <a:gd name="T20" fmla="*/ 4 w 172"/>
                <a:gd name="T21" fmla="*/ 59 h 172"/>
                <a:gd name="T22" fmla="*/ 10 w 172"/>
                <a:gd name="T23" fmla="*/ 44 h 172"/>
                <a:gd name="T24" fmla="*/ 19 w 172"/>
                <a:gd name="T25" fmla="*/ 31 h 172"/>
                <a:gd name="T26" fmla="*/ 32 w 172"/>
                <a:gd name="T27" fmla="*/ 19 h 172"/>
                <a:gd name="T28" fmla="*/ 44 w 172"/>
                <a:gd name="T29" fmla="*/ 10 h 172"/>
                <a:gd name="T30" fmla="*/ 60 w 172"/>
                <a:gd name="T31" fmla="*/ 3 h 172"/>
                <a:gd name="T32" fmla="*/ 76 w 172"/>
                <a:gd name="T33" fmla="*/ 0 h 172"/>
                <a:gd name="T34" fmla="*/ 85 w 172"/>
                <a:gd name="T35" fmla="*/ 0 h 172"/>
                <a:gd name="T36" fmla="*/ 103 w 172"/>
                <a:gd name="T37" fmla="*/ 1 h 172"/>
                <a:gd name="T38" fmla="*/ 120 w 172"/>
                <a:gd name="T39" fmla="*/ 6 h 172"/>
                <a:gd name="T40" fmla="*/ 134 w 172"/>
                <a:gd name="T41" fmla="*/ 15 h 172"/>
                <a:gd name="T42" fmla="*/ 146 w 172"/>
                <a:gd name="T43" fmla="*/ 25 h 172"/>
                <a:gd name="T44" fmla="*/ 156 w 172"/>
                <a:gd name="T45" fmla="*/ 38 h 172"/>
                <a:gd name="T46" fmla="*/ 164 w 172"/>
                <a:gd name="T47" fmla="*/ 52 h 172"/>
                <a:gd name="T48" fmla="*/ 169 w 172"/>
                <a:gd name="T49" fmla="*/ 68 h 172"/>
                <a:gd name="T50" fmla="*/ 172 w 172"/>
                <a:gd name="T51" fmla="*/ 85 h 172"/>
                <a:gd name="T52" fmla="*/ 171 w 172"/>
                <a:gd name="T53" fmla="*/ 94 h 172"/>
                <a:gd name="T54" fmla="*/ 168 w 172"/>
                <a:gd name="T55" fmla="*/ 110 h 172"/>
                <a:gd name="T56" fmla="*/ 160 w 172"/>
                <a:gd name="T57" fmla="*/ 126 h 172"/>
                <a:gd name="T58" fmla="*/ 151 w 172"/>
                <a:gd name="T59" fmla="*/ 140 h 172"/>
                <a:gd name="T60" fmla="*/ 140 w 172"/>
                <a:gd name="T61" fmla="*/ 151 h 172"/>
                <a:gd name="T62" fmla="*/ 126 w 172"/>
                <a:gd name="T63" fmla="*/ 160 h 172"/>
                <a:gd name="T64" fmla="*/ 111 w 172"/>
                <a:gd name="T65" fmla="*/ 168 h 172"/>
                <a:gd name="T66" fmla="*/ 94 w 172"/>
                <a:gd name="T67" fmla="*/ 170 h 172"/>
                <a:gd name="T68" fmla="*/ 85 w 172"/>
                <a:gd name="T69" fmla="*/ 172 h 172"/>
                <a:gd name="T70" fmla="*/ 85 w 172"/>
                <a:gd name="T71" fmla="*/ 35 h 172"/>
                <a:gd name="T72" fmla="*/ 66 w 172"/>
                <a:gd name="T73" fmla="*/ 39 h 172"/>
                <a:gd name="T74" fmla="*/ 51 w 172"/>
                <a:gd name="T75" fmla="*/ 50 h 172"/>
                <a:gd name="T76" fmla="*/ 39 w 172"/>
                <a:gd name="T77" fmla="*/ 66 h 172"/>
                <a:gd name="T78" fmla="*/ 35 w 172"/>
                <a:gd name="T79" fmla="*/ 85 h 172"/>
                <a:gd name="T80" fmla="*/ 37 w 172"/>
                <a:gd name="T81" fmla="*/ 95 h 172"/>
                <a:gd name="T82" fmla="*/ 44 w 172"/>
                <a:gd name="T83" fmla="*/ 113 h 172"/>
                <a:gd name="T84" fmla="*/ 57 w 172"/>
                <a:gd name="T85" fmla="*/ 127 h 172"/>
                <a:gd name="T86" fmla="*/ 75 w 172"/>
                <a:gd name="T87" fmla="*/ 135 h 172"/>
                <a:gd name="T88" fmla="*/ 85 w 172"/>
                <a:gd name="T89" fmla="*/ 136 h 172"/>
                <a:gd name="T90" fmla="*/ 106 w 172"/>
                <a:gd name="T91" fmla="*/ 131 h 172"/>
                <a:gd name="T92" fmla="*/ 121 w 172"/>
                <a:gd name="T93" fmla="*/ 121 h 172"/>
                <a:gd name="T94" fmla="*/ 132 w 172"/>
                <a:gd name="T95" fmla="*/ 105 h 172"/>
                <a:gd name="T96" fmla="*/ 136 w 172"/>
                <a:gd name="T97" fmla="*/ 85 h 172"/>
                <a:gd name="T98" fmla="*/ 135 w 172"/>
                <a:gd name="T99" fmla="*/ 75 h 172"/>
                <a:gd name="T100" fmla="*/ 127 w 172"/>
                <a:gd name="T101" fmla="*/ 57 h 172"/>
                <a:gd name="T102" fmla="*/ 113 w 172"/>
                <a:gd name="T103" fmla="*/ 44 h 172"/>
                <a:gd name="T104" fmla="*/ 95 w 172"/>
                <a:gd name="T105" fmla="*/ 36 h 172"/>
                <a:gd name="T106" fmla="*/ 85 w 172"/>
                <a:gd name="T107" fmla="*/ 3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" h="172">
                  <a:moveTo>
                    <a:pt x="85" y="172"/>
                  </a:moveTo>
                  <a:lnTo>
                    <a:pt x="85" y="172"/>
                  </a:lnTo>
                  <a:lnTo>
                    <a:pt x="76" y="170"/>
                  </a:lnTo>
                  <a:lnTo>
                    <a:pt x="69" y="169"/>
                  </a:lnTo>
                  <a:lnTo>
                    <a:pt x="60" y="168"/>
                  </a:lnTo>
                  <a:lnTo>
                    <a:pt x="52" y="164"/>
                  </a:lnTo>
                  <a:lnTo>
                    <a:pt x="44" y="160"/>
                  </a:lnTo>
                  <a:lnTo>
                    <a:pt x="38" y="156"/>
                  </a:lnTo>
                  <a:lnTo>
                    <a:pt x="32" y="151"/>
                  </a:lnTo>
                  <a:lnTo>
                    <a:pt x="25" y="146"/>
                  </a:lnTo>
                  <a:lnTo>
                    <a:pt x="19" y="140"/>
                  </a:lnTo>
                  <a:lnTo>
                    <a:pt x="15" y="133"/>
                  </a:lnTo>
                  <a:lnTo>
                    <a:pt x="10" y="126"/>
                  </a:lnTo>
                  <a:lnTo>
                    <a:pt x="6" y="118"/>
                  </a:lnTo>
                  <a:lnTo>
                    <a:pt x="4" y="110"/>
                  </a:lnTo>
                  <a:lnTo>
                    <a:pt x="1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4" y="59"/>
                  </a:lnTo>
                  <a:lnTo>
                    <a:pt x="6" y="52"/>
                  </a:lnTo>
                  <a:lnTo>
                    <a:pt x="10" y="44"/>
                  </a:lnTo>
                  <a:lnTo>
                    <a:pt x="15" y="38"/>
                  </a:lnTo>
                  <a:lnTo>
                    <a:pt x="19" y="31"/>
                  </a:lnTo>
                  <a:lnTo>
                    <a:pt x="25" y="25"/>
                  </a:lnTo>
                  <a:lnTo>
                    <a:pt x="32" y="19"/>
                  </a:lnTo>
                  <a:lnTo>
                    <a:pt x="38" y="15"/>
                  </a:lnTo>
                  <a:lnTo>
                    <a:pt x="44" y="10"/>
                  </a:lnTo>
                  <a:lnTo>
                    <a:pt x="52" y="6"/>
                  </a:lnTo>
                  <a:lnTo>
                    <a:pt x="60" y="3"/>
                  </a:lnTo>
                  <a:lnTo>
                    <a:pt x="69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4" y="0"/>
                  </a:lnTo>
                  <a:lnTo>
                    <a:pt x="103" y="1"/>
                  </a:lnTo>
                  <a:lnTo>
                    <a:pt x="111" y="3"/>
                  </a:lnTo>
                  <a:lnTo>
                    <a:pt x="120" y="6"/>
                  </a:lnTo>
                  <a:lnTo>
                    <a:pt x="126" y="10"/>
                  </a:lnTo>
                  <a:lnTo>
                    <a:pt x="134" y="15"/>
                  </a:lnTo>
                  <a:lnTo>
                    <a:pt x="140" y="19"/>
                  </a:lnTo>
                  <a:lnTo>
                    <a:pt x="146" y="25"/>
                  </a:lnTo>
                  <a:lnTo>
                    <a:pt x="151" y="31"/>
                  </a:lnTo>
                  <a:lnTo>
                    <a:pt x="156" y="38"/>
                  </a:lnTo>
                  <a:lnTo>
                    <a:pt x="160" y="44"/>
                  </a:lnTo>
                  <a:lnTo>
                    <a:pt x="164" y="52"/>
                  </a:lnTo>
                  <a:lnTo>
                    <a:pt x="168" y="59"/>
                  </a:lnTo>
                  <a:lnTo>
                    <a:pt x="169" y="68"/>
                  </a:lnTo>
                  <a:lnTo>
                    <a:pt x="171" y="76"/>
                  </a:lnTo>
                  <a:lnTo>
                    <a:pt x="172" y="85"/>
                  </a:lnTo>
                  <a:lnTo>
                    <a:pt x="172" y="85"/>
                  </a:lnTo>
                  <a:lnTo>
                    <a:pt x="171" y="94"/>
                  </a:lnTo>
                  <a:lnTo>
                    <a:pt x="169" y="103"/>
                  </a:lnTo>
                  <a:lnTo>
                    <a:pt x="168" y="110"/>
                  </a:lnTo>
                  <a:lnTo>
                    <a:pt x="164" y="118"/>
                  </a:lnTo>
                  <a:lnTo>
                    <a:pt x="160" y="126"/>
                  </a:lnTo>
                  <a:lnTo>
                    <a:pt x="156" y="133"/>
                  </a:lnTo>
                  <a:lnTo>
                    <a:pt x="151" y="140"/>
                  </a:lnTo>
                  <a:lnTo>
                    <a:pt x="146" y="146"/>
                  </a:lnTo>
                  <a:lnTo>
                    <a:pt x="140" y="151"/>
                  </a:lnTo>
                  <a:lnTo>
                    <a:pt x="134" y="156"/>
                  </a:lnTo>
                  <a:lnTo>
                    <a:pt x="126" y="160"/>
                  </a:lnTo>
                  <a:lnTo>
                    <a:pt x="120" y="164"/>
                  </a:lnTo>
                  <a:lnTo>
                    <a:pt x="111" y="168"/>
                  </a:lnTo>
                  <a:lnTo>
                    <a:pt x="103" y="169"/>
                  </a:lnTo>
                  <a:lnTo>
                    <a:pt x="94" y="170"/>
                  </a:lnTo>
                  <a:lnTo>
                    <a:pt x="85" y="172"/>
                  </a:lnTo>
                  <a:lnTo>
                    <a:pt x="85" y="172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5" y="36"/>
                  </a:lnTo>
                  <a:lnTo>
                    <a:pt x="66" y="39"/>
                  </a:lnTo>
                  <a:lnTo>
                    <a:pt x="57" y="44"/>
                  </a:lnTo>
                  <a:lnTo>
                    <a:pt x="51" y="50"/>
                  </a:lnTo>
                  <a:lnTo>
                    <a:pt x="44" y="57"/>
                  </a:lnTo>
                  <a:lnTo>
                    <a:pt x="39" y="66"/>
                  </a:lnTo>
                  <a:lnTo>
                    <a:pt x="37" y="7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7" y="95"/>
                  </a:lnTo>
                  <a:lnTo>
                    <a:pt x="39" y="105"/>
                  </a:lnTo>
                  <a:lnTo>
                    <a:pt x="44" y="113"/>
                  </a:lnTo>
                  <a:lnTo>
                    <a:pt x="51" y="121"/>
                  </a:lnTo>
                  <a:lnTo>
                    <a:pt x="57" y="127"/>
                  </a:lnTo>
                  <a:lnTo>
                    <a:pt x="66" y="131"/>
                  </a:lnTo>
                  <a:lnTo>
                    <a:pt x="75" y="135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95" y="135"/>
                  </a:lnTo>
                  <a:lnTo>
                    <a:pt x="106" y="131"/>
                  </a:lnTo>
                  <a:lnTo>
                    <a:pt x="113" y="127"/>
                  </a:lnTo>
                  <a:lnTo>
                    <a:pt x="121" y="121"/>
                  </a:lnTo>
                  <a:lnTo>
                    <a:pt x="127" y="113"/>
                  </a:lnTo>
                  <a:lnTo>
                    <a:pt x="132" y="105"/>
                  </a:lnTo>
                  <a:lnTo>
                    <a:pt x="135" y="95"/>
                  </a:lnTo>
                  <a:lnTo>
                    <a:pt x="136" y="85"/>
                  </a:lnTo>
                  <a:lnTo>
                    <a:pt x="136" y="85"/>
                  </a:lnTo>
                  <a:lnTo>
                    <a:pt x="135" y="75"/>
                  </a:lnTo>
                  <a:lnTo>
                    <a:pt x="132" y="66"/>
                  </a:lnTo>
                  <a:lnTo>
                    <a:pt x="127" y="57"/>
                  </a:lnTo>
                  <a:lnTo>
                    <a:pt x="121" y="50"/>
                  </a:lnTo>
                  <a:lnTo>
                    <a:pt x="113" y="44"/>
                  </a:lnTo>
                  <a:lnTo>
                    <a:pt x="106" y="39"/>
                  </a:lnTo>
                  <a:lnTo>
                    <a:pt x="95" y="36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23" name="그룹 110"/>
          <p:cNvGrpSpPr/>
          <p:nvPr/>
        </p:nvGrpSpPr>
        <p:grpSpPr>
          <a:xfrm>
            <a:off x="6301499" y="5320055"/>
            <a:ext cx="545512" cy="398488"/>
            <a:chOff x="4276726" y="7000368"/>
            <a:chExt cx="854075" cy="623888"/>
          </a:xfrm>
        </p:grpSpPr>
        <p:sp>
          <p:nvSpPr>
            <p:cNvPr id="224" name="Freeform 125"/>
            <p:cNvSpPr/>
            <p:nvPr/>
          </p:nvSpPr>
          <p:spPr bwMode="auto">
            <a:xfrm>
              <a:off x="4521201" y="7013068"/>
              <a:ext cx="596900" cy="596900"/>
            </a:xfrm>
            <a:custGeom>
              <a:avLst/>
              <a:gdLst>
                <a:gd name="T0" fmla="*/ 751 w 752"/>
                <a:gd name="T1" fmla="*/ 402 h 751"/>
                <a:gd name="T2" fmla="*/ 750 w 752"/>
                <a:gd name="T3" fmla="*/ 382 h 751"/>
                <a:gd name="T4" fmla="*/ 746 w 752"/>
                <a:gd name="T5" fmla="*/ 357 h 751"/>
                <a:gd name="T6" fmla="*/ 743 w 752"/>
                <a:gd name="T7" fmla="*/ 343 h 751"/>
                <a:gd name="T8" fmla="*/ 742 w 752"/>
                <a:gd name="T9" fmla="*/ 334 h 751"/>
                <a:gd name="T10" fmla="*/ 733 w 752"/>
                <a:gd name="T11" fmla="*/ 298 h 751"/>
                <a:gd name="T12" fmla="*/ 720 w 752"/>
                <a:gd name="T13" fmla="*/ 265 h 751"/>
                <a:gd name="T14" fmla="*/ 688 w 752"/>
                <a:gd name="T15" fmla="*/ 201 h 751"/>
                <a:gd name="T16" fmla="*/ 646 w 752"/>
                <a:gd name="T17" fmla="*/ 144 h 751"/>
                <a:gd name="T18" fmla="*/ 595 w 752"/>
                <a:gd name="T19" fmla="*/ 96 h 751"/>
                <a:gd name="T20" fmla="*/ 537 w 752"/>
                <a:gd name="T21" fmla="*/ 55 h 751"/>
                <a:gd name="T22" fmla="*/ 488 w 752"/>
                <a:gd name="T23" fmla="*/ 32 h 751"/>
                <a:gd name="T24" fmla="*/ 455 w 752"/>
                <a:gd name="T25" fmla="*/ 19 h 751"/>
                <a:gd name="T26" fmla="*/ 419 w 752"/>
                <a:gd name="T27" fmla="*/ 10 h 751"/>
                <a:gd name="T28" fmla="*/ 384 w 752"/>
                <a:gd name="T29" fmla="*/ 4 h 751"/>
                <a:gd name="T30" fmla="*/ 347 w 752"/>
                <a:gd name="T31" fmla="*/ 0 h 751"/>
                <a:gd name="T32" fmla="*/ 328 w 752"/>
                <a:gd name="T33" fmla="*/ 0 h 751"/>
                <a:gd name="T34" fmla="*/ 328 w 752"/>
                <a:gd name="T35" fmla="*/ 0 h 751"/>
                <a:gd name="T36" fmla="*/ 263 w 752"/>
                <a:gd name="T37" fmla="*/ 5 h 751"/>
                <a:gd name="T38" fmla="*/ 200 w 752"/>
                <a:gd name="T39" fmla="*/ 19 h 751"/>
                <a:gd name="T40" fmla="*/ 142 w 752"/>
                <a:gd name="T41" fmla="*/ 42 h 751"/>
                <a:gd name="T42" fmla="*/ 88 w 752"/>
                <a:gd name="T43" fmla="*/ 73 h 751"/>
                <a:gd name="T44" fmla="*/ 71 w 752"/>
                <a:gd name="T45" fmla="*/ 85 h 751"/>
                <a:gd name="T46" fmla="*/ 56 w 752"/>
                <a:gd name="T47" fmla="*/ 99 h 751"/>
                <a:gd name="T48" fmla="*/ 29 w 752"/>
                <a:gd name="T49" fmla="*/ 133 h 751"/>
                <a:gd name="T50" fmla="*/ 12 w 752"/>
                <a:gd name="T51" fmla="*/ 170 h 751"/>
                <a:gd name="T52" fmla="*/ 1 w 752"/>
                <a:gd name="T53" fmla="*/ 212 h 751"/>
                <a:gd name="T54" fmla="*/ 0 w 752"/>
                <a:gd name="T55" fmla="*/ 233 h 751"/>
                <a:gd name="T56" fmla="*/ 4 w 752"/>
                <a:gd name="T57" fmla="*/ 271 h 751"/>
                <a:gd name="T58" fmla="*/ 15 w 752"/>
                <a:gd name="T59" fmla="*/ 307 h 751"/>
                <a:gd name="T60" fmla="*/ 33 w 752"/>
                <a:gd name="T61" fmla="*/ 340 h 751"/>
                <a:gd name="T62" fmla="*/ 56 w 752"/>
                <a:gd name="T63" fmla="*/ 368 h 751"/>
                <a:gd name="T64" fmla="*/ 84 w 752"/>
                <a:gd name="T65" fmla="*/ 391 h 751"/>
                <a:gd name="T66" fmla="*/ 117 w 752"/>
                <a:gd name="T67" fmla="*/ 409 h 751"/>
                <a:gd name="T68" fmla="*/ 153 w 752"/>
                <a:gd name="T69" fmla="*/ 421 h 751"/>
                <a:gd name="T70" fmla="*/ 191 w 752"/>
                <a:gd name="T71" fmla="*/ 424 h 751"/>
                <a:gd name="T72" fmla="*/ 328 w 752"/>
                <a:gd name="T73" fmla="*/ 424 h 751"/>
                <a:gd name="T74" fmla="*/ 328 w 752"/>
                <a:gd name="T75" fmla="*/ 561 h 751"/>
                <a:gd name="T76" fmla="*/ 331 w 752"/>
                <a:gd name="T77" fmla="*/ 599 h 751"/>
                <a:gd name="T78" fmla="*/ 342 w 752"/>
                <a:gd name="T79" fmla="*/ 635 h 751"/>
                <a:gd name="T80" fmla="*/ 360 w 752"/>
                <a:gd name="T81" fmla="*/ 667 h 751"/>
                <a:gd name="T82" fmla="*/ 382 w 752"/>
                <a:gd name="T83" fmla="*/ 695 h 751"/>
                <a:gd name="T84" fmla="*/ 412 w 752"/>
                <a:gd name="T85" fmla="*/ 718 h 751"/>
                <a:gd name="T86" fmla="*/ 444 w 752"/>
                <a:gd name="T87" fmla="*/ 736 h 751"/>
                <a:gd name="T88" fmla="*/ 479 w 752"/>
                <a:gd name="T89" fmla="*/ 747 h 751"/>
                <a:gd name="T90" fmla="*/ 518 w 752"/>
                <a:gd name="T91" fmla="*/ 751 h 751"/>
                <a:gd name="T92" fmla="*/ 539 w 752"/>
                <a:gd name="T93" fmla="*/ 750 h 751"/>
                <a:gd name="T94" fmla="*/ 581 w 752"/>
                <a:gd name="T95" fmla="*/ 739 h 751"/>
                <a:gd name="T96" fmla="*/ 620 w 752"/>
                <a:gd name="T97" fmla="*/ 721 h 751"/>
                <a:gd name="T98" fmla="*/ 651 w 752"/>
                <a:gd name="T99" fmla="*/ 696 h 751"/>
                <a:gd name="T100" fmla="*/ 665 w 752"/>
                <a:gd name="T101" fmla="*/ 681 h 751"/>
                <a:gd name="T102" fmla="*/ 678 w 752"/>
                <a:gd name="T103" fmla="*/ 663 h 751"/>
                <a:gd name="T104" fmla="*/ 709 w 752"/>
                <a:gd name="T105" fmla="*/ 609 h 751"/>
                <a:gd name="T106" fmla="*/ 732 w 752"/>
                <a:gd name="T107" fmla="*/ 551 h 751"/>
                <a:gd name="T108" fmla="*/ 747 w 752"/>
                <a:gd name="T109" fmla="*/ 489 h 751"/>
                <a:gd name="T110" fmla="*/ 752 w 752"/>
                <a:gd name="T111" fmla="*/ 424 h 751"/>
                <a:gd name="T112" fmla="*/ 751 w 752"/>
                <a:gd name="T113" fmla="*/ 40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2" h="751">
                  <a:moveTo>
                    <a:pt x="751" y="402"/>
                  </a:moveTo>
                  <a:lnTo>
                    <a:pt x="751" y="402"/>
                  </a:lnTo>
                  <a:lnTo>
                    <a:pt x="750" y="382"/>
                  </a:lnTo>
                  <a:lnTo>
                    <a:pt x="750" y="382"/>
                  </a:lnTo>
                  <a:lnTo>
                    <a:pt x="746" y="357"/>
                  </a:lnTo>
                  <a:lnTo>
                    <a:pt x="746" y="357"/>
                  </a:lnTo>
                  <a:lnTo>
                    <a:pt x="743" y="343"/>
                  </a:lnTo>
                  <a:lnTo>
                    <a:pt x="743" y="343"/>
                  </a:lnTo>
                  <a:lnTo>
                    <a:pt x="742" y="334"/>
                  </a:lnTo>
                  <a:lnTo>
                    <a:pt x="742" y="334"/>
                  </a:lnTo>
                  <a:lnTo>
                    <a:pt x="738" y="316"/>
                  </a:lnTo>
                  <a:lnTo>
                    <a:pt x="733" y="298"/>
                  </a:lnTo>
                  <a:lnTo>
                    <a:pt x="727" y="282"/>
                  </a:lnTo>
                  <a:lnTo>
                    <a:pt x="720" y="265"/>
                  </a:lnTo>
                  <a:lnTo>
                    <a:pt x="706" y="232"/>
                  </a:lnTo>
                  <a:lnTo>
                    <a:pt x="688" y="201"/>
                  </a:lnTo>
                  <a:lnTo>
                    <a:pt x="668" y="172"/>
                  </a:lnTo>
                  <a:lnTo>
                    <a:pt x="646" y="144"/>
                  </a:lnTo>
                  <a:lnTo>
                    <a:pt x="622" y="119"/>
                  </a:lnTo>
                  <a:lnTo>
                    <a:pt x="595" y="96"/>
                  </a:lnTo>
                  <a:lnTo>
                    <a:pt x="567" y="74"/>
                  </a:lnTo>
                  <a:lnTo>
                    <a:pt x="537" y="55"/>
                  </a:lnTo>
                  <a:lnTo>
                    <a:pt x="505" y="38"/>
                  </a:lnTo>
                  <a:lnTo>
                    <a:pt x="488" y="32"/>
                  </a:lnTo>
                  <a:lnTo>
                    <a:pt x="472" y="25"/>
                  </a:lnTo>
                  <a:lnTo>
                    <a:pt x="455" y="19"/>
                  </a:lnTo>
                  <a:lnTo>
                    <a:pt x="437" y="14"/>
                  </a:lnTo>
                  <a:lnTo>
                    <a:pt x="419" y="10"/>
                  </a:lnTo>
                  <a:lnTo>
                    <a:pt x="402" y="6"/>
                  </a:lnTo>
                  <a:lnTo>
                    <a:pt x="384" y="4"/>
                  </a:lnTo>
                  <a:lnTo>
                    <a:pt x="365" y="1"/>
                  </a:lnTo>
                  <a:lnTo>
                    <a:pt x="347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295" y="1"/>
                  </a:lnTo>
                  <a:lnTo>
                    <a:pt x="263" y="5"/>
                  </a:lnTo>
                  <a:lnTo>
                    <a:pt x="231" y="10"/>
                  </a:lnTo>
                  <a:lnTo>
                    <a:pt x="200" y="19"/>
                  </a:lnTo>
                  <a:lnTo>
                    <a:pt x="171" y="29"/>
                  </a:lnTo>
                  <a:lnTo>
                    <a:pt x="142" y="42"/>
                  </a:lnTo>
                  <a:lnTo>
                    <a:pt x="115" y="56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56" y="99"/>
                  </a:lnTo>
                  <a:lnTo>
                    <a:pt x="42" y="115"/>
                  </a:lnTo>
                  <a:lnTo>
                    <a:pt x="29" y="133"/>
                  </a:lnTo>
                  <a:lnTo>
                    <a:pt x="19" y="150"/>
                  </a:lnTo>
                  <a:lnTo>
                    <a:pt x="12" y="170"/>
                  </a:lnTo>
                  <a:lnTo>
                    <a:pt x="5" y="190"/>
                  </a:lnTo>
                  <a:lnTo>
                    <a:pt x="1" y="212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1" y="252"/>
                  </a:lnTo>
                  <a:lnTo>
                    <a:pt x="4" y="271"/>
                  </a:lnTo>
                  <a:lnTo>
                    <a:pt x="9" y="291"/>
                  </a:lnTo>
                  <a:lnTo>
                    <a:pt x="15" y="307"/>
                  </a:lnTo>
                  <a:lnTo>
                    <a:pt x="23" y="324"/>
                  </a:lnTo>
                  <a:lnTo>
                    <a:pt x="33" y="340"/>
                  </a:lnTo>
                  <a:lnTo>
                    <a:pt x="43" y="354"/>
                  </a:lnTo>
                  <a:lnTo>
                    <a:pt x="56" y="368"/>
                  </a:lnTo>
                  <a:lnTo>
                    <a:pt x="70" y="380"/>
                  </a:lnTo>
                  <a:lnTo>
                    <a:pt x="84" y="391"/>
                  </a:lnTo>
                  <a:lnTo>
                    <a:pt x="100" y="402"/>
                  </a:lnTo>
                  <a:lnTo>
                    <a:pt x="117" y="409"/>
                  </a:lnTo>
                  <a:lnTo>
                    <a:pt x="134" y="416"/>
                  </a:lnTo>
                  <a:lnTo>
                    <a:pt x="153" y="421"/>
                  </a:lnTo>
                  <a:lnTo>
                    <a:pt x="171" y="423"/>
                  </a:lnTo>
                  <a:lnTo>
                    <a:pt x="191" y="424"/>
                  </a:lnTo>
                  <a:lnTo>
                    <a:pt x="328" y="424"/>
                  </a:lnTo>
                  <a:lnTo>
                    <a:pt x="328" y="424"/>
                  </a:lnTo>
                  <a:lnTo>
                    <a:pt x="328" y="561"/>
                  </a:lnTo>
                  <a:lnTo>
                    <a:pt x="328" y="561"/>
                  </a:lnTo>
                  <a:lnTo>
                    <a:pt x="328" y="580"/>
                  </a:lnTo>
                  <a:lnTo>
                    <a:pt x="331" y="599"/>
                  </a:lnTo>
                  <a:lnTo>
                    <a:pt x="335" y="617"/>
                  </a:lnTo>
                  <a:lnTo>
                    <a:pt x="342" y="635"/>
                  </a:lnTo>
                  <a:lnTo>
                    <a:pt x="351" y="651"/>
                  </a:lnTo>
                  <a:lnTo>
                    <a:pt x="360" y="667"/>
                  </a:lnTo>
                  <a:lnTo>
                    <a:pt x="371" y="682"/>
                  </a:lnTo>
                  <a:lnTo>
                    <a:pt x="382" y="695"/>
                  </a:lnTo>
                  <a:lnTo>
                    <a:pt x="396" y="707"/>
                  </a:lnTo>
                  <a:lnTo>
                    <a:pt x="412" y="718"/>
                  </a:lnTo>
                  <a:lnTo>
                    <a:pt x="427" y="728"/>
                  </a:lnTo>
                  <a:lnTo>
                    <a:pt x="444" y="736"/>
                  </a:lnTo>
                  <a:lnTo>
                    <a:pt x="462" y="742"/>
                  </a:lnTo>
                  <a:lnTo>
                    <a:pt x="479" y="747"/>
                  </a:lnTo>
                  <a:lnTo>
                    <a:pt x="498" y="750"/>
                  </a:lnTo>
                  <a:lnTo>
                    <a:pt x="518" y="751"/>
                  </a:lnTo>
                  <a:lnTo>
                    <a:pt x="518" y="751"/>
                  </a:lnTo>
                  <a:lnTo>
                    <a:pt x="539" y="750"/>
                  </a:lnTo>
                  <a:lnTo>
                    <a:pt x="561" y="746"/>
                  </a:lnTo>
                  <a:lnTo>
                    <a:pt x="581" y="739"/>
                  </a:lnTo>
                  <a:lnTo>
                    <a:pt x="600" y="732"/>
                  </a:lnTo>
                  <a:lnTo>
                    <a:pt x="620" y="721"/>
                  </a:lnTo>
                  <a:lnTo>
                    <a:pt x="636" y="709"/>
                  </a:lnTo>
                  <a:lnTo>
                    <a:pt x="651" y="696"/>
                  </a:lnTo>
                  <a:lnTo>
                    <a:pt x="665" y="681"/>
                  </a:lnTo>
                  <a:lnTo>
                    <a:pt x="665" y="681"/>
                  </a:lnTo>
                  <a:lnTo>
                    <a:pt x="678" y="663"/>
                  </a:lnTo>
                  <a:lnTo>
                    <a:pt x="678" y="663"/>
                  </a:lnTo>
                  <a:lnTo>
                    <a:pt x="695" y="636"/>
                  </a:lnTo>
                  <a:lnTo>
                    <a:pt x="709" y="609"/>
                  </a:lnTo>
                  <a:lnTo>
                    <a:pt x="722" y="580"/>
                  </a:lnTo>
                  <a:lnTo>
                    <a:pt x="732" y="551"/>
                  </a:lnTo>
                  <a:lnTo>
                    <a:pt x="741" y="520"/>
                  </a:lnTo>
                  <a:lnTo>
                    <a:pt x="747" y="489"/>
                  </a:lnTo>
                  <a:lnTo>
                    <a:pt x="751" y="456"/>
                  </a:lnTo>
                  <a:lnTo>
                    <a:pt x="752" y="424"/>
                  </a:lnTo>
                  <a:lnTo>
                    <a:pt x="752" y="424"/>
                  </a:lnTo>
                  <a:lnTo>
                    <a:pt x="751" y="402"/>
                  </a:lnTo>
                  <a:lnTo>
                    <a:pt x="751" y="4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5" name="Freeform 126"/>
            <p:cNvSpPr>
              <a:spLocks noEditPoints="1"/>
            </p:cNvSpPr>
            <p:nvPr/>
          </p:nvSpPr>
          <p:spPr bwMode="auto">
            <a:xfrm>
              <a:off x="4506913" y="7000368"/>
              <a:ext cx="623888" cy="623888"/>
            </a:xfrm>
            <a:custGeom>
              <a:avLst/>
              <a:gdLst>
                <a:gd name="T0" fmla="*/ 494 w 788"/>
                <a:gd name="T1" fmla="*/ 783 h 787"/>
                <a:gd name="T2" fmla="*/ 420 w 788"/>
                <a:gd name="T3" fmla="*/ 751 h 787"/>
                <a:gd name="T4" fmla="*/ 364 w 788"/>
                <a:gd name="T5" fmla="*/ 695 h 787"/>
                <a:gd name="T6" fmla="*/ 332 w 788"/>
                <a:gd name="T7" fmla="*/ 620 h 787"/>
                <a:gd name="T8" fmla="*/ 209 w 788"/>
                <a:gd name="T9" fmla="*/ 460 h 787"/>
                <a:gd name="T10" fmla="*/ 147 w 788"/>
                <a:gd name="T11" fmla="*/ 450 h 787"/>
                <a:gd name="T12" fmla="*/ 77 w 788"/>
                <a:gd name="T13" fmla="*/ 412 h 787"/>
                <a:gd name="T14" fmla="*/ 26 w 788"/>
                <a:gd name="T15" fmla="*/ 351 h 787"/>
                <a:gd name="T16" fmla="*/ 2 w 788"/>
                <a:gd name="T17" fmla="*/ 273 h 787"/>
                <a:gd name="T18" fmla="*/ 5 w 788"/>
                <a:gd name="T19" fmla="*/ 205 h 787"/>
                <a:gd name="T20" fmla="*/ 45 w 788"/>
                <a:gd name="T21" fmla="*/ 122 h 787"/>
                <a:gd name="T22" fmla="*/ 97 w 788"/>
                <a:gd name="T23" fmla="*/ 77 h 787"/>
                <a:gd name="T24" fmla="*/ 184 w 788"/>
                <a:gd name="T25" fmla="*/ 29 h 787"/>
                <a:gd name="T26" fmla="*/ 313 w 788"/>
                <a:gd name="T27" fmla="*/ 1 h 787"/>
                <a:gd name="T28" fmla="*/ 383 w 788"/>
                <a:gd name="T29" fmla="*/ 1 h 787"/>
                <a:gd name="T30" fmla="*/ 458 w 788"/>
                <a:gd name="T31" fmla="*/ 14 h 787"/>
                <a:gd name="T32" fmla="*/ 528 w 788"/>
                <a:gd name="T33" fmla="*/ 40 h 787"/>
                <a:gd name="T34" fmla="*/ 594 w 788"/>
                <a:gd name="T35" fmla="*/ 77 h 787"/>
                <a:gd name="T36" fmla="*/ 639 w 788"/>
                <a:gd name="T37" fmla="*/ 111 h 787"/>
                <a:gd name="T38" fmla="*/ 690 w 788"/>
                <a:gd name="T39" fmla="*/ 166 h 787"/>
                <a:gd name="T40" fmla="*/ 732 w 788"/>
                <a:gd name="T41" fmla="*/ 227 h 787"/>
                <a:gd name="T42" fmla="*/ 762 w 788"/>
                <a:gd name="T43" fmla="*/ 295 h 787"/>
                <a:gd name="T44" fmla="*/ 778 w 788"/>
                <a:gd name="T45" fmla="*/ 348 h 787"/>
                <a:gd name="T46" fmla="*/ 782 w 788"/>
                <a:gd name="T47" fmla="*/ 372 h 787"/>
                <a:gd name="T48" fmla="*/ 787 w 788"/>
                <a:gd name="T49" fmla="*/ 418 h 787"/>
                <a:gd name="T50" fmla="*/ 783 w 788"/>
                <a:gd name="T51" fmla="*/ 507 h 787"/>
                <a:gd name="T52" fmla="*/ 743 w 788"/>
                <a:gd name="T53" fmla="*/ 634 h 787"/>
                <a:gd name="T54" fmla="*/ 697 w 788"/>
                <a:gd name="T55" fmla="*/ 709 h 787"/>
                <a:gd name="T56" fmla="*/ 645 w 788"/>
                <a:gd name="T57" fmla="*/ 755 h 787"/>
                <a:gd name="T58" fmla="*/ 559 w 788"/>
                <a:gd name="T59" fmla="*/ 785 h 787"/>
                <a:gd name="T60" fmla="*/ 346 w 788"/>
                <a:gd name="T61" fmla="*/ 36 h 787"/>
                <a:gd name="T62" fmla="*/ 226 w 788"/>
                <a:gd name="T63" fmla="*/ 54 h 787"/>
                <a:gd name="T64" fmla="*/ 116 w 788"/>
                <a:gd name="T65" fmla="*/ 106 h 787"/>
                <a:gd name="T66" fmla="*/ 101 w 788"/>
                <a:gd name="T67" fmla="*/ 117 h 787"/>
                <a:gd name="T68" fmla="*/ 63 w 788"/>
                <a:gd name="T69" fmla="*/ 161 h 787"/>
                <a:gd name="T70" fmla="*/ 37 w 788"/>
                <a:gd name="T71" fmla="*/ 232 h 787"/>
                <a:gd name="T72" fmla="*/ 40 w 788"/>
                <a:gd name="T73" fmla="*/ 286 h 787"/>
                <a:gd name="T74" fmla="*/ 65 w 788"/>
                <a:gd name="T75" fmla="*/ 348 h 787"/>
                <a:gd name="T76" fmla="*/ 112 w 788"/>
                <a:gd name="T77" fmla="*/ 394 h 787"/>
                <a:gd name="T78" fmla="*/ 174 w 788"/>
                <a:gd name="T79" fmla="*/ 421 h 787"/>
                <a:gd name="T80" fmla="*/ 346 w 788"/>
                <a:gd name="T81" fmla="*/ 425 h 787"/>
                <a:gd name="T82" fmla="*/ 364 w 788"/>
                <a:gd name="T83" fmla="*/ 442 h 787"/>
                <a:gd name="T84" fmla="*/ 366 w 788"/>
                <a:gd name="T85" fmla="*/ 613 h 787"/>
                <a:gd name="T86" fmla="*/ 393 w 788"/>
                <a:gd name="T87" fmla="*/ 674 h 787"/>
                <a:gd name="T88" fmla="*/ 439 w 788"/>
                <a:gd name="T89" fmla="*/ 722 h 787"/>
                <a:gd name="T90" fmla="*/ 501 w 788"/>
                <a:gd name="T91" fmla="*/ 747 h 787"/>
                <a:gd name="T92" fmla="*/ 555 w 788"/>
                <a:gd name="T93" fmla="*/ 750 h 787"/>
                <a:gd name="T94" fmla="*/ 626 w 788"/>
                <a:gd name="T95" fmla="*/ 725 h 787"/>
                <a:gd name="T96" fmla="*/ 669 w 788"/>
                <a:gd name="T97" fmla="*/ 687 h 787"/>
                <a:gd name="T98" fmla="*/ 681 w 788"/>
                <a:gd name="T99" fmla="*/ 671 h 787"/>
                <a:gd name="T100" fmla="*/ 733 w 788"/>
                <a:gd name="T101" fmla="*/ 562 h 787"/>
                <a:gd name="T102" fmla="*/ 752 w 788"/>
                <a:gd name="T103" fmla="*/ 442 h 787"/>
                <a:gd name="T104" fmla="*/ 750 w 788"/>
                <a:gd name="T105" fmla="*/ 402 h 787"/>
                <a:gd name="T106" fmla="*/ 745 w 788"/>
                <a:gd name="T107" fmla="*/ 363 h 787"/>
                <a:gd name="T108" fmla="*/ 738 w 788"/>
                <a:gd name="T109" fmla="*/ 338 h 787"/>
                <a:gd name="T110" fmla="*/ 708 w 788"/>
                <a:gd name="T111" fmla="*/ 258 h 787"/>
                <a:gd name="T112" fmla="*/ 626 w 788"/>
                <a:gd name="T113" fmla="*/ 148 h 787"/>
                <a:gd name="T114" fmla="*/ 514 w 788"/>
                <a:gd name="T115" fmla="*/ 73 h 787"/>
                <a:gd name="T116" fmla="*/ 398 w 788"/>
                <a:gd name="T117" fmla="*/ 38 h 787"/>
                <a:gd name="T118" fmla="*/ 346 w 788"/>
                <a:gd name="T119" fmla="*/ 3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8" h="787">
                  <a:moveTo>
                    <a:pt x="536" y="787"/>
                  </a:moveTo>
                  <a:lnTo>
                    <a:pt x="536" y="787"/>
                  </a:lnTo>
                  <a:lnTo>
                    <a:pt x="514" y="785"/>
                  </a:lnTo>
                  <a:lnTo>
                    <a:pt x="494" y="783"/>
                  </a:lnTo>
                  <a:lnTo>
                    <a:pt x="473" y="778"/>
                  </a:lnTo>
                  <a:lnTo>
                    <a:pt x="454" y="770"/>
                  </a:lnTo>
                  <a:lnTo>
                    <a:pt x="436" y="761"/>
                  </a:lnTo>
                  <a:lnTo>
                    <a:pt x="420" y="751"/>
                  </a:lnTo>
                  <a:lnTo>
                    <a:pt x="403" y="739"/>
                  </a:lnTo>
                  <a:lnTo>
                    <a:pt x="389" y="725"/>
                  </a:lnTo>
                  <a:lnTo>
                    <a:pt x="375" y="710"/>
                  </a:lnTo>
                  <a:lnTo>
                    <a:pt x="364" y="695"/>
                  </a:lnTo>
                  <a:lnTo>
                    <a:pt x="352" y="677"/>
                  </a:lnTo>
                  <a:lnTo>
                    <a:pt x="344" y="659"/>
                  </a:lnTo>
                  <a:lnTo>
                    <a:pt x="337" y="640"/>
                  </a:lnTo>
                  <a:lnTo>
                    <a:pt x="332" y="620"/>
                  </a:lnTo>
                  <a:lnTo>
                    <a:pt x="329" y="599"/>
                  </a:lnTo>
                  <a:lnTo>
                    <a:pt x="328" y="579"/>
                  </a:lnTo>
                  <a:lnTo>
                    <a:pt x="328" y="460"/>
                  </a:lnTo>
                  <a:lnTo>
                    <a:pt x="209" y="460"/>
                  </a:lnTo>
                  <a:lnTo>
                    <a:pt x="209" y="460"/>
                  </a:lnTo>
                  <a:lnTo>
                    <a:pt x="188" y="459"/>
                  </a:lnTo>
                  <a:lnTo>
                    <a:pt x="167" y="455"/>
                  </a:lnTo>
                  <a:lnTo>
                    <a:pt x="147" y="450"/>
                  </a:lnTo>
                  <a:lnTo>
                    <a:pt x="128" y="444"/>
                  </a:lnTo>
                  <a:lnTo>
                    <a:pt x="110" y="435"/>
                  </a:lnTo>
                  <a:lnTo>
                    <a:pt x="92" y="425"/>
                  </a:lnTo>
                  <a:lnTo>
                    <a:pt x="77" y="412"/>
                  </a:lnTo>
                  <a:lnTo>
                    <a:pt x="61" y="399"/>
                  </a:lnTo>
                  <a:lnTo>
                    <a:pt x="49" y="384"/>
                  </a:lnTo>
                  <a:lnTo>
                    <a:pt x="36" y="367"/>
                  </a:lnTo>
                  <a:lnTo>
                    <a:pt x="26" y="351"/>
                  </a:lnTo>
                  <a:lnTo>
                    <a:pt x="17" y="333"/>
                  </a:lnTo>
                  <a:lnTo>
                    <a:pt x="10" y="314"/>
                  </a:lnTo>
                  <a:lnTo>
                    <a:pt x="5" y="293"/>
                  </a:lnTo>
                  <a:lnTo>
                    <a:pt x="2" y="27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28"/>
                  </a:lnTo>
                  <a:lnTo>
                    <a:pt x="5" y="205"/>
                  </a:lnTo>
                  <a:lnTo>
                    <a:pt x="12" y="184"/>
                  </a:lnTo>
                  <a:lnTo>
                    <a:pt x="21" y="162"/>
                  </a:lnTo>
                  <a:lnTo>
                    <a:pt x="32" y="142"/>
                  </a:lnTo>
                  <a:lnTo>
                    <a:pt x="45" y="122"/>
                  </a:lnTo>
                  <a:lnTo>
                    <a:pt x="60" y="106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97" y="77"/>
                  </a:lnTo>
                  <a:lnTo>
                    <a:pt x="97" y="77"/>
                  </a:lnTo>
                  <a:lnTo>
                    <a:pt x="125" y="59"/>
                  </a:lnTo>
                  <a:lnTo>
                    <a:pt x="154" y="43"/>
                  </a:lnTo>
                  <a:lnTo>
                    <a:pt x="184" y="29"/>
                  </a:lnTo>
                  <a:lnTo>
                    <a:pt x="216" y="19"/>
                  </a:lnTo>
                  <a:lnTo>
                    <a:pt x="246" y="10"/>
                  </a:lnTo>
                  <a:lnTo>
                    <a:pt x="279" y="5"/>
                  </a:lnTo>
                  <a:lnTo>
                    <a:pt x="313" y="1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65" y="0"/>
                  </a:lnTo>
                  <a:lnTo>
                    <a:pt x="383" y="1"/>
                  </a:lnTo>
                  <a:lnTo>
                    <a:pt x="402" y="4"/>
                  </a:lnTo>
                  <a:lnTo>
                    <a:pt x="421" y="6"/>
                  </a:lnTo>
                  <a:lnTo>
                    <a:pt x="439" y="10"/>
                  </a:lnTo>
                  <a:lnTo>
                    <a:pt x="458" y="14"/>
                  </a:lnTo>
                  <a:lnTo>
                    <a:pt x="476" y="19"/>
                  </a:lnTo>
                  <a:lnTo>
                    <a:pt x="494" y="26"/>
                  </a:lnTo>
                  <a:lnTo>
                    <a:pt x="511" y="32"/>
                  </a:lnTo>
                  <a:lnTo>
                    <a:pt x="528" y="40"/>
                  </a:lnTo>
                  <a:lnTo>
                    <a:pt x="546" y="47"/>
                  </a:lnTo>
                  <a:lnTo>
                    <a:pt x="562" y="56"/>
                  </a:lnTo>
                  <a:lnTo>
                    <a:pt x="579" y="66"/>
                  </a:lnTo>
                  <a:lnTo>
                    <a:pt x="594" y="77"/>
                  </a:lnTo>
                  <a:lnTo>
                    <a:pt x="610" y="88"/>
                  </a:lnTo>
                  <a:lnTo>
                    <a:pt x="625" y="100"/>
                  </a:lnTo>
                  <a:lnTo>
                    <a:pt x="625" y="100"/>
                  </a:lnTo>
                  <a:lnTo>
                    <a:pt x="639" y="111"/>
                  </a:lnTo>
                  <a:lnTo>
                    <a:pt x="653" y="124"/>
                  </a:lnTo>
                  <a:lnTo>
                    <a:pt x="666" y="138"/>
                  </a:lnTo>
                  <a:lnTo>
                    <a:pt x="678" y="151"/>
                  </a:lnTo>
                  <a:lnTo>
                    <a:pt x="690" y="166"/>
                  </a:lnTo>
                  <a:lnTo>
                    <a:pt x="701" y="180"/>
                  </a:lnTo>
                  <a:lnTo>
                    <a:pt x="713" y="195"/>
                  </a:lnTo>
                  <a:lnTo>
                    <a:pt x="722" y="210"/>
                  </a:lnTo>
                  <a:lnTo>
                    <a:pt x="732" y="227"/>
                  </a:lnTo>
                  <a:lnTo>
                    <a:pt x="741" y="244"/>
                  </a:lnTo>
                  <a:lnTo>
                    <a:pt x="748" y="260"/>
                  </a:lnTo>
                  <a:lnTo>
                    <a:pt x="756" y="277"/>
                  </a:lnTo>
                  <a:lnTo>
                    <a:pt x="762" y="295"/>
                  </a:lnTo>
                  <a:lnTo>
                    <a:pt x="768" y="312"/>
                  </a:lnTo>
                  <a:lnTo>
                    <a:pt x="773" y="330"/>
                  </a:lnTo>
                  <a:lnTo>
                    <a:pt x="778" y="348"/>
                  </a:lnTo>
                  <a:lnTo>
                    <a:pt x="778" y="348"/>
                  </a:lnTo>
                  <a:lnTo>
                    <a:pt x="779" y="357"/>
                  </a:lnTo>
                  <a:lnTo>
                    <a:pt x="779" y="357"/>
                  </a:lnTo>
                  <a:lnTo>
                    <a:pt x="782" y="372"/>
                  </a:lnTo>
                  <a:lnTo>
                    <a:pt x="782" y="372"/>
                  </a:lnTo>
                  <a:lnTo>
                    <a:pt x="785" y="399"/>
                  </a:lnTo>
                  <a:lnTo>
                    <a:pt x="785" y="399"/>
                  </a:lnTo>
                  <a:lnTo>
                    <a:pt x="787" y="418"/>
                  </a:lnTo>
                  <a:lnTo>
                    <a:pt x="787" y="418"/>
                  </a:lnTo>
                  <a:lnTo>
                    <a:pt x="788" y="442"/>
                  </a:lnTo>
                  <a:lnTo>
                    <a:pt x="788" y="442"/>
                  </a:lnTo>
                  <a:lnTo>
                    <a:pt x="787" y="476"/>
                  </a:lnTo>
                  <a:lnTo>
                    <a:pt x="783" y="507"/>
                  </a:lnTo>
                  <a:lnTo>
                    <a:pt x="776" y="541"/>
                  </a:lnTo>
                  <a:lnTo>
                    <a:pt x="768" y="572"/>
                  </a:lnTo>
                  <a:lnTo>
                    <a:pt x="757" y="603"/>
                  </a:lnTo>
                  <a:lnTo>
                    <a:pt x="743" y="634"/>
                  </a:lnTo>
                  <a:lnTo>
                    <a:pt x="728" y="663"/>
                  </a:lnTo>
                  <a:lnTo>
                    <a:pt x="711" y="691"/>
                  </a:lnTo>
                  <a:lnTo>
                    <a:pt x="711" y="691"/>
                  </a:lnTo>
                  <a:lnTo>
                    <a:pt x="697" y="709"/>
                  </a:lnTo>
                  <a:lnTo>
                    <a:pt x="697" y="709"/>
                  </a:lnTo>
                  <a:lnTo>
                    <a:pt x="682" y="727"/>
                  </a:lnTo>
                  <a:lnTo>
                    <a:pt x="664" y="742"/>
                  </a:lnTo>
                  <a:lnTo>
                    <a:pt x="645" y="755"/>
                  </a:lnTo>
                  <a:lnTo>
                    <a:pt x="625" y="766"/>
                  </a:lnTo>
                  <a:lnTo>
                    <a:pt x="604" y="775"/>
                  </a:lnTo>
                  <a:lnTo>
                    <a:pt x="581" y="782"/>
                  </a:lnTo>
                  <a:lnTo>
                    <a:pt x="559" y="785"/>
                  </a:lnTo>
                  <a:lnTo>
                    <a:pt x="536" y="787"/>
                  </a:lnTo>
                  <a:lnTo>
                    <a:pt x="536" y="787"/>
                  </a:lnTo>
                  <a:close/>
                  <a:moveTo>
                    <a:pt x="346" y="36"/>
                  </a:moveTo>
                  <a:lnTo>
                    <a:pt x="346" y="36"/>
                  </a:lnTo>
                  <a:lnTo>
                    <a:pt x="315" y="37"/>
                  </a:lnTo>
                  <a:lnTo>
                    <a:pt x="284" y="40"/>
                  </a:lnTo>
                  <a:lnTo>
                    <a:pt x="255" y="46"/>
                  </a:lnTo>
                  <a:lnTo>
                    <a:pt x="226" y="54"/>
                  </a:lnTo>
                  <a:lnTo>
                    <a:pt x="197" y="64"/>
                  </a:lnTo>
                  <a:lnTo>
                    <a:pt x="170" y="75"/>
                  </a:lnTo>
                  <a:lnTo>
                    <a:pt x="143" y="89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86" y="130"/>
                  </a:lnTo>
                  <a:lnTo>
                    <a:pt x="73" y="145"/>
                  </a:lnTo>
                  <a:lnTo>
                    <a:pt x="63" y="161"/>
                  </a:lnTo>
                  <a:lnTo>
                    <a:pt x="53" y="177"/>
                  </a:lnTo>
                  <a:lnTo>
                    <a:pt x="46" y="195"/>
                  </a:lnTo>
                  <a:lnTo>
                    <a:pt x="41" y="213"/>
                  </a:lnTo>
                  <a:lnTo>
                    <a:pt x="37" y="232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7" y="269"/>
                  </a:lnTo>
                  <a:lnTo>
                    <a:pt x="40" y="286"/>
                  </a:lnTo>
                  <a:lnTo>
                    <a:pt x="44" y="302"/>
                  </a:lnTo>
                  <a:lnTo>
                    <a:pt x="50" y="319"/>
                  </a:lnTo>
                  <a:lnTo>
                    <a:pt x="58" y="334"/>
                  </a:lnTo>
                  <a:lnTo>
                    <a:pt x="65" y="348"/>
                  </a:lnTo>
                  <a:lnTo>
                    <a:pt x="75" y="361"/>
                  </a:lnTo>
                  <a:lnTo>
                    <a:pt x="87" y="374"/>
                  </a:lnTo>
                  <a:lnTo>
                    <a:pt x="100" y="385"/>
                  </a:lnTo>
                  <a:lnTo>
                    <a:pt x="112" y="394"/>
                  </a:lnTo>
                  <a:lnTo>
                    <a:pt x="126" y="403"/>
                  </a:lnTo>
                  <a:lnTo>
                    <a:pt x="142" y="411"/>
                  </a:lnTo>
                  <a:lnTo>
                    <a:pt x="157" y="416"/>
                  </a:lnTo>
                  <a:lnTo>
                    <a:pt x="174" y="421"/>
                  </a:lnTo>
                  <a:lnTo>
                    <a:pt x="191" y="423"/>
                  </a:lnTo>
                  <a:lnTo>
                    <a:pt x="209" y="425"/>
                  </a:lnTo>
                  <a:lnTo>
                    <a:pt x="346" y="425"/>
                  </a:lnTo>
                  <a:lnTo>
                    <a:pt x="346" y="425"/>
                  </a:lnTo>
                  <a:lnTo>
                    <a:pt x="352" y="426"/>
                  </a:lnTo>
                  <a:lnTo>
                    <a:pt x="358" y="430"/>
                  </a:lnTo>
                  <a:lnTo>
                    <a:pt x="362" y="435"/>
                  </a:lnTo>
                  <a:lnTo>
                    <a:pt x="364" y="442"/>
                  </a:lnTo>
                  <a:lnTo>
                    <a:pt x="364" y="579"/>
                  </a:lnTo>
                  <a:lnTo>
                    <a:pt x="364" y="579"/>
                  </a:lnTo>
                  <a:lnTo>
                    <a:pt x="364" y="595"/>
                  </a:lnTo>
                  <a:lnTo>
                    <a:pt x="366" y="613"/>
                  </a:lnTo>
                  <a:lnTo>
                    <a:pt x="371" y="630"/>
                  </a:lnTo>
                  <a:lnTo>
                    <a:pt x="376" y="645"/>
                  </a:lnTo>
                  <a:lnTo>
                    <a:pt x="384" y="660"/>
                  </a:lnTo>
                  <a:lnTo>
                    <a:pt x="393" y="674"/>
                  </a:lnTo>
                  <a:lnTo>
                    <a:pt x="403" y="689"/>
                  </a:lnTo>
                  <a:lnTo>
                    <a:pt x="413" y="700"/>
                  </a:lnTo>
                  <a:lnTo>
                    <a:pt x="426" y="711"/>
                  </a:lnTo>
                  <a:lnTo>
                    <a:pt x="439" y="722"/>
                  </a:lnTo>
                  <a:lnTo>
                    <a:pt x="454" y="731"/>
                  </a:lnTo>
                  <a:lnTo>
                    <a:pt x="468" y="737"/>
                  </a:lnTo>
                  <a:lnTo>
                    <a:pt x="485" y="743"/>
                  </a:lnTo>
                  <a:lnTo>
                    <a:pt x="501" y="747"/>
                  </a:lnTo>
                  <a:lnTo>
                    <a:pt x="518" y="750"/>
                  </a:lnTo>
                  <a:lnTo>
                    <a:pt x="536" y="751"/>
                  </a:lnTo>
                  <a:lnTo>
                    <a:pt x="536" y="751"/>
                  </a:lnTo>
                  <a:lnTo>
                    <a:pt x="555" y="750"/>
                  </a:lnTo>
                  <a:lnTo>
                    <a:pt x="574" y="747"/>
                  </a:lnTo>
                  <a:lnTo>
                    <a:pt x="592" y="741"/>
                  </a:lnTo>
                  <a:lnTo>
                    <a:pt x="610" y="734"/>
                  </a:lnTo>
                  <a:lnTo>
                    <a:pt x="626" y="725"/>
                  </a:lnTo>
                  <a:lnTo>
                    <a:pt x="643" y="714"/>
                  </a:lnTo>
                  <a:lnTo>
                    <a:pt x="657" y="701"/>
                  </a:lnTo>
                  <a:lnTo>
                    <a:pt x="669" y="687"/>
                  </a:lnTo>
                  <a:lnTo>
                    <a:pt x="669" y="687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97" y="645"/>
                  </a:lnTo>
                  <a:lnTo>
                    <a:pt x="711" y="618"/>
                  </a:lnTo>
                  <a:lnTo>
                    <a:pt x="724" y="590"/>
                  </a:lnTo>
                  <a:lnTo>
                    <a:pt x="733" y="562"/>
                  </a:lnTo>
                  <a:lnTo>
                    <a:pt x="742" y="533"/>
                  </a:lnTo>
                  <a:lnTo>
                    <a:pt x="747" y="502"/>
                  </a:lnTo>
                  <a:lnTo>
                    <a:pt x="751" y="473"/>
                  </a:lnTo>
                  <a:lnTo>
                    <a:pt x="752" y="442"/>
                  </a:lnTo>
                  <a:lnTo>
                    <a:pt x="752" y="442"/>
                  </a:lnTo>
                  <a:lnTo>
                    <a:pt x="751" y="421"/>
                  </a:lnTo>
                  <a:lnTo>
                    <a:pt x="751" y="421"/>
                  </a:lnTo>
                  <a:lnTo>
                    <a:pt x="750" y="402"/>
                  </a:lnTo>
                  <a:lnTo>
                    <a:pt x="750" y="402"/>
                  </a:lnTo>
                  <a:lnTo>
                    <a:pt x="747" y="377"/>
                  </a:lnTo>
                  <a:lnTo>
                    <a:pt x="747" y="377"/>
                  </a:lnTo>
                  <a:lnTo>
                    <a:pt x="745" y="363"/>
                  </a:lnTo>
                  <a:lnTo>
                    <a:pt x="745" y="363"/>
                  </a:lnTo>
                  <a:lnTo>
                    <a:pt x="742" y="356"/>
                  </a:lnTo>
                  <a:lnTo>
                    <a:pt x="742" y="356"/>
                  </a:lnTo>
                  <a:lnTo>
                    <a:pt x="738" y="338"/>
                  </a:lnTo>
                  <a:lnTo>
                    <a:pt x="733" y="321"/>
                  </a:lnTo>
                  <a:lnTo>
                    <a:pt x="728" y="305"/>
                  </a:lnTo>
                  <a:lnTo>
                    <a:pt x="722" y="288"/>
                  </a:lnTo>
                  <a:lnTo>
                    <a:pt x="708" y="258"/>
                  </a:lnTo>
                  <a:lnTo>
                    <a:pt x="690" y="227"/>
                  </a:lnTo>
                  <a:lnTo>
                    <a:pt x="671" y="199"/>
                  </a:lnTo>
                  <a:lnTo>
                    <a:pt x="649" y="172"/>
                  </a:lnTo>
                  <a:lnTo>
                    <a:pt x="626" y="148"/>
                  </a:lnTo>
                  <a:lnTo>
                    <a:pt x="601" y="126"/>
                  </a:lnTo>
                  <a:lnTo>
                    <a:pt x="573" y="106"/>
                  </a:lnTo>
                  <a:lnTo>
                    <a:pt x="545" y="88"/>
                  </a:lnTo>
                  <a:lnTo>
                    <a:pt x="514" y="73"/>
                  </a:lnTo>
                  <a:lnTo>
                    <a:pt x="482" y="59"/>
                  </a:lnTo>
                  <a:lnTo>
                    <a:pt x="449" y="49"/>
                  </a:lnTo>
                  <a:lnTo>
                    <a:pt x="416" y="41"/>
                  </a:lnTo>
                  <a:lnTo>
                    <a:pt x="398" y="38"/>
                  </a:lnTo>
                  <a:lnTo>
                    <a:pt x="380" y="37"/>
                  </a:lnTo>
                  <a:lnTo>
                    <a:pt x="364" y="36"/>
                  </a:lnTo>
                  <a:lnTo>
                    <a:pt x="346" y="36"/>
                  </a:lnTo>
                  <a:lnTo>
                    <a:pt x="346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6" name="Freeform 127"/>
            <p:cNvSpPr/>
            <p:nvPr/>
          </p:nvSpPr>
          <p:spPr bwMode="auto">
            <a:xfrm>
              <a:off x="4594226" y="7159118"/>
              <a:ext cx="100013" cy="98425"/>
            </a:xfrm>
            <a:custGeom>
              <a:avLst/>
              <a:gdLst>
                <a:gd name="T0" fmla="*/ 125 w 125"/>
                <a:gd name="T1" fmla="*/ 63 h 125"/>
                <a:gd name="T2" fmla="*/ 125 w 125"/>
                <a:gd name="T3" fmla="*/ 63 h 125"/>
                <a:gd name="T4" fmla="*/ 124 w 125"/>
                <a:gd name="T5" fmla="*/ 75 h 125"/>
                <a:gd name="T6" fmla="*/ 121 w 125"/>
                <a:gd name="T7" fmla="*/ 87 h 125"/>
                <a:gd name="T8" fmla="*/ 115 w 125"/>
                <a:gd name="T9" fmla="*/ 97 h 125"/>
                <a:gd name="T10" fmla="*/ 107 w 125"/>
                <a:gd name="T11" fmla="*/ 106 h 125"/>
                <a:gd name="T12" fmla="*/ 98 w 125"/>
                <a:gd name="T13" fmla="*/ 114 h 125"/>
                <a:gd name="T14" fmla="*/ 87 w 125"/>
                <a:gd name="T15" fmla="*/ 120 h 125"/>
                <a:gd name="T16" fmla="*/ 75 w 125"/>
                <a:gd name="T17" fmla="*/ 124 h 125"/>
                <a:gd name="T18" fmla="*/ 63 w 125"/>
                <a:gd name="T19" fmla="*/ 125 h 125"/>
                <a:gd name="T20" fmla="*/ 63 w 125"/>
                <a:gd name="T21" fmla="*/ 125 h 125"/>
                <a:gd name="T22" fmla="*/ 50 w 125"/>
                <a:gd name="T23" fmla="*/ 124 h 125"/>
                <a:gd name="T24" fmla="*/ 38 w 125"/>
                <a:gd name="T25" fmla="*/ 120 h 125"/>
                <a:gd name="T26" fmla="*/ 28 w 125"/>
                <a:gd name="T27" fmla="*/ 114 h 125"/>
                <a:gd name="T28" fmla="*/ 18 w 125"/>
                <a:gd name="T29" fmla="*/ 106 h 125"/>
                <a:gd name="T30" fmla="*/ 10 w 125"/>
                <a:gd name="T31" fmla="*/ 97 h 125"/>
                <a:gd name="T32" fmla="*/ 5 w 125"/>
                <a:gd name="T33" fmla="*/ 87 h 125"/>
                <a:gd name="T34" fmla="*/ 1 w 125"/>
                <a:gd name="T35" fmla="*/ 75 h 125"/>
                <a:gd name="T36" fmla="*/ 0 w 125"/>
                <a:gd name="T37" fmla="*/ 63 h 125"/>
                <a:gd name="T38" fmla="*/ 0 w 125"/>
                <a:gd name="T39" fmla="*/ 63 h 125"/>
                <a:gd name="T40" fmla="*/ 1 w 125"/>
                <a:gd name="T41" fmla="*/ 50 h 125"/>
                <a:gd name="T42" fmla="*/ 5 w 125"/>
                <a:gd name="T43" fmla="*/ 39 h 125"/>
                <a:gd name="T44" fmla="*/ 10 w 125"/>
                <a:gd name="T45" fmla="*/ 27 h 125"/>
                <a:gd name="T46" fmla="*/ 18 w 125"/>
                <a:gd name="T47" fmla="*/ 18 h 125"/>
                <a:gd name="T48" fmla="*/ 28 w 125"/>
                <a:gd name="T49" fmla="*/ 10 h 125"/>
                <a:gd name="T50" fmla="*/ 38 w 125"/>
                <a:gd name="T51" fmla="*/ 4 h 125"/>
                <a:gd name="T52" fmla="*/ 50 w 125"/>
                <a:gd name="T53" fmla="*/ 2 h 125"/>
                <a:gd name="T54" fmla="*/ 63 w 125"/>
                <a:gd name="T55" fmla="*/ 0 h 125"/>
                <a:gd name="T56" fmla="*/ 63 w 125"/>
                <a:gd name="T57" fmla="*/ 0 h 125"/>
                <a:gd name="T58" fmla="*/ 75 w 125"/>
                <a:gd name="T59" fmla="*/ 2 h 125"/>
                <a:gd name="T60" fmla="*/ 87 w 125"/>
                <a:gd name="T61" fmla="*/ 4 h 125"/>
                <a:gd name="T62" fmla="*/ 98 w 125"/>
                <a:gd name="T63" fmla="*/ 10 h 125"/>
                <a:gd name="T64" fmla="*/ 107 w 125"/>
                <a:gd name="T65" fmla="*/ 18 h 125"/>
                <a:gd name="T66" fmla="*/ 115 w 125"/>
                <a:gd name="T67" fmla="*/ 27 h 125"/>
                <a:gd name="T68" fmla="*/ 121 w 125"/>
                <a:gd name="T69" fmla="*/ 39 h 125"/>
                <a:gd name="T70" fmla="*/ 124 w 125"/>
                <a:gd name="T71" fmla="*/ 50 h 125"/>
                <a:gd name="T72" fmla="*/ 125 w 125"/>
                <a:gd name="T73" fmla="*/ 63 h 125"/>
                <a:gd name="T74" fmla="*/ 125 w 125"/>
                <a:gd name="T75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25" y="63"/>
                  </a:moveTo>
                  <a:lnTo>
                    <a:pt x="125" y="63"/>
                  </a:lnTo>
                  <a:lnTo>
                    <a:pt x="124" y="75"/>
                  </a:lnTo>
                  <a:lnTo>
                    <a:pt x="121" y="87"/>
                  </a:lnTo>
                  <a:lnTo>
                    <a:pt x="115" y="97"/>
                  </a:lnTo>
                  <a:lnTo>
                    <a:pt x="107" y="106"/>
                  </a:lnTo>
                  <a:lnTo>
                    <a:pt x="98" y="114"/>
                  </a:lnTo>
                  <a:lnTo>
                    <a:pt x="87" y="120"/>
                  </a:lnTo>
                  <a:lnTo>
                    <a:pt x="75" y="124"/>
                  </a:lnTo>
                  <a:lnTo>
                    <a:pt x="63" y="125"/>
                  </a:lnTo>
                  <a:lnTo>
                    <a:pt x="63" y="125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0" y="97"/>
                  </a:lnTo>
                  <a:lnTo>
                    <a:pt x="5" y="87"/>
                  </a:lnTo>
                  <a:lnTo>
                    <a:pt x="1" y="75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5" y="2"/>
                  </a:lnTo>
                  <a:lnTo>
                    <a:pt x="87" y="4"/>
                  </a:lnTo>
                  <a:lnTo>
                    <a:pt x="98" y="10"/>
                  </a:lnTo>
                  <a:lnTo>
                    <a:pt x="107" y="18"/>
                  </a:lnTo>
                  <a:lnTo>
                    <a:pt x="115" y="27"/>
                  </a:lnTo>
                  <a:lnTo>
                    <a:pt x="121" y="39"/>
                  </a:lnTo>
                  <a:lnTo>
                    <a:pt x="124" y="50"/>
                  </a:lnTo>
                  <a:lnTo>
                    <a:pt x="125" y="63"/>
                  </a:lnTo>
                  <a:lnTo>
                    <a:pt x="125" y="6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7" name="Freeform 128"/>
            <p:cNvSpPr>
              <a:spLocks noEditPoints="1"/>
            </p:cNvSpPr>
            <p:nvPr/>
          </p:nvSpPr>
          <p:spPr bwMode="auto">
            <a:xfrm>
              <a:off x="4579938" y="7144831"/>
              <a:ext cx="127000" cy="127000"/>
            </a:xfrm>
            <a:custGeom>
              <a:avLst/>
              <a:gdLst>
                <a:gd name="T0" fmla="*/ 81 w 161"/>
                <a:gd name="T1" fmla="*/ 161 h 161"/>
                <a:gd name="T2" fmla="*/ 64 w 161"/>
                <a:gd name="T3" fmla="*/ 160 h 161"/>
                <a:gd name="T4" fmla="*/ 50 w 161"/>
                <a:gd name="T5" fmla="*/ 155 h 161"/>
                <a:gd name="T6" fmla="*/ 25 w 161"/>
                <a:gd name="T7" fmla="*/ 137 h 161"/>
                <a:gd name="T8" fmla="*/ 7 w 161"/>
                <a:gd name="T9" fmla="*/ 111 h 161"/>
                <a:gd name="T10" fmla="*/ 2 w 161"/>
                <a:gd name="T11" fmla="*/ 96 h 161"/>
                <a:gd name="T12" fmla="*/ 0 w 161"/>
                <a:gd name="T13" fmla="*/ 81 h 161"/>
                <a:gd name="T14" fmla="*/ 0 w 161"/>
                <a:gd name="T15" fmla="*/ 72 h 161"/>
                <a:gd name="T16" fmla="*/ 4 w 161"/>
                <a:gd name="T17" fmla="*/ 57 h 161"/>
                <a:gd name="T18" fmla="*/ 9 w 161"/>
                <a:gd name="T19" fmla="*/ 42 h 161"/>
                <a:gd name="T20" fmla="*/ 18 w 161"/>
                <a:gd name="T21" fmla="*/ 30 h 161"/>
                <a:gd name="T22" fmla="*/ 25 w 161"/>
                <a:gd name="T23" fmla="*/ 23 h 161"/>
                <a:gd name="T24" fmla="*/ 36 w 161"/>
                <a:gd name="T25" fmla="*/ 13 h 161"/>
                <a:gd name="T26" fmla="*/ 50 w 161"/>
                <a:gd name="T27" fmla="*/ 6 h 161"/>
                <a:gd name="T28" fmla="*/ 65 w 161"/>
                <a:gd name="T29" fmla="*/ 2 h 161"/>
                <a:gd name="T30" fmla="*/ 81 w 161"/>
                <a:gd name="T31" fmla="*/ 0 h 161"/>
                <a:gd name="T32" fmla="*/ 88 w 161"/>
                <a:gd name="T33" fmla="*/ 0 h 161"/>
                <a:gd name="T34" fmla="*/ 105 w 161"/>
                <a:gd name="T35" fmla="*/ 3 h 161"/>
                <a:gd name="T36" fmla="*/ 119 w 161"/>
                <a:gd name="T37" fmla="*/ 9 h 161"/>
                <a:gd name="T38" fmla="*/ 132 w 161"/>
                <a:gd name="T39" fmla="*/ 18 h 161"/>
                <a:gd name="T40" fmla="*/ 138 w 161"/>
                <a:gd name="T41" fmla="*/ 23 h 161"/>
                <a:gd name="T42" fmla="*/ 148 w 161"/>
                <a:gd name="T43" fmla="*/ 36 h 161"/>
                <a:gd name="T44" fmla="*/ 156 w 161"/>
                <a:gd name="T45" fmla="*/ 50 h 161"/>
                <a:gd name="T46" fmla="*/ 160 w 161"/>
                <a:gd name="T47" fmla="*/ 64 h 161"/>
                <a:gd name="T48" fmla="*/ 161 w 161"/>
                <a:gd name="T49" fmla="*/ 81 h 161"/>
                <a:gd name="T50" fmla="*/ 161 w 161"/>
                <a:gd name="T51" fmla="*/ 88 h 161"/>
                <a:gd name="T52" fmla="*/ 158 w 161"/>
                <a:gd name="T53" fmla="*/ 104 h 161"/>
                <a:gd name="T54" fmla="*/ 152 w 161"/>
                <a:gd name="T55" fmla="*/ 118 h 161"/>
                <a:gd name="T56" fmla="*/ 143 w 161"/>
                <a:gd name="T57" fmla="*/ 132 h 161"/>
                <a:gd name="T58" fmla="*/ 138 w 161"/>
                <a:gd name="T59" fmla="*/ 137 h 161"/>
                <a:gd name="T60" fmla="*/ 125 w 161"/>
                <a:gd name="T61" fmla="*/ 147 h 161"/>
                <a:gd name="T62" fmla="*/ 111 w 161"/>
                <a:gd name="T63" fmla="*/ 155 h 161"/>
                <a:gd name="T64" fmla="*/ 97 w 161"/>
                <a:gd name="T65" fmla="*/ 160 h 161"/>
                <a:gd name="T66" fmla="*/ 81 w 161"/>
                <a:gd name="T67" fmla="*/ 161 h 161"/>
                <a:gd name="T68" fmla="*/ 81 w 161"/>
                <a:gd name="T69" fmla="*/ 36 h 161"/>
                <a:gd name="T70" fmla="*/ 72 w 161"/>
                <a:gd name="T71" fmla="*/ 36 h 161"/>
                <a:gd name="T72" fmla="*/ 56 w 161"/>
                <a:gd name="T73" fmla="*/ 42 h 161"/>
                <a:gd name="T74" fmla="*/ 49 w 161"/>
                <a:gd name="T75" fmla="*/ 49 h 161"/>
                <a:gd name="T76" fmla="*/ 40 w 161"/>
                <a:gd name="T77" fmla="*/ 63 h 161"/>
                <a:gd name="T78" fmla="*/ 36 w 161"/>
                <a:gd name="T79" fmla="*/ 81 h 161"/>
                <a:gd name="T80" fmla="*/ 37 w 161"/>
                <a:gd name="T81" fmla="*/ 90 h 161"/>
                <a:gd name="T82" fmla="*/ 44 w 161"/>
                <a:gd name="T83" fmla="*/ 105 h 161"/>
                <a:gd name="T84" fmla="*/ 56 w 161"/>
                <a:gd name="T85" fmla="*/ 118 h 161"/>
                <a:gd name="T86" fmla="*/ 72 w 161"/>
                <a:gd name="T87" fmla="*/ 124 h 161"/>
                <a:gd name="T88" fmla="*/ 81 w 161"/>
                <a:gd name="T89" fmla="*/ 125 h 161"/>
                <a:gd name="T90" fmla="*/ 90 w 161"/>
                <a:gd name="T91" fmla="*/ 124 h 161"/>
                <a:gd name="T92" fmla="*/ 106 w 161"/>
                <a:gd name="T93" fmla="*/ 118 h 161"/>
                <a:gd name="T94" fmla="*/ 112 w 161"/>
                <a:gd name="T95" fmla="*/ 113 h 161"/>
                <a:gd name="T96" fmla="*/ 123 w 161"/>
                <a:gd name="T97" fmla="*/ 97 h 161"/>
                <a:gd name="T98" fmla="*/ 125 w 161"/>
                <a:gd name="T99" fmla="*/ 81 h 161"/>
                <a:gd name="T100" fmla="*/ 125 w 161"/>
                <a:gd name="T101" fmla="*/ 72 h 161"/>
                <a:gd name="T102" fmla="*/ 118 w 161"/>
                <a:gd name="T103" fmla="*/ 55 h 161"/>
                <a:gd name="T104" fmla="*/ 112 w 161"/>
                <a:gd name="T105" fmla="*/ 49 h 161"/>
                <a:gd name="T106" fmla="*/ 98 w 161"/>
                <a:gd name="T107" fmla="*/ 39 h 161"/>
                <a:gd name="T108" fmla="*/ 81 w 161"/>
                <a:gd name="T109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lnTo>
                    <a:pt x="81" y="161"/>
                  </a:lnTo>
                  <a:lnTo>
                    <a:pt x="73" y="161"/>
                  </a:lnTo>
                  <a:lnTo>
                    <a:pt x="64" y="160"/>
                  </a:lnTo>
                  <a:lnTo>
                    <a:pt x="56" y="157"/>
                  </a:lnTo>
                  <a:lnTo>
                    <a:pt x="50" y="155"/>
                  </a:lnTo>
                  <a:lnTo>
                    <a:pt x="36" y="147"/>
                  </a:lnTo>
                  <a:lnTo>
                    <a:pt x="25" y="137"/>
                  </a:lnTo>
                  <a:lnTo>
                    <a:pt x="14" y="125"/>
                  </a:lnTo>
                  <a:lnTo>
                    <a:pt x="7" y="111"/>
                  </a:lnTo>
                  <a:lnTo>
                    <a:pt x="4" y="104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2"/>
                  </a:lnTo>
                  <a:lnTo>
                    <a:pt x="2" y="64"/>
                  </a:lnTo>
                  <a:lnTo>
                    <a:pt x="4" y="57"/>
                  </a:lnTo>
                  <a:lnTo>
                    <a:pt x="7" y="50"/>
                  </a:lnTo>
                  <a:lnTo>
                    <a:pt x="9" y="42"/>
                  </a:lnTo>
                  <a:lnTo>
                    <a:pt x="14" y="36"/>
                  </a:lnTo>
                  <a:lnTo>
                    <a:pt x="18" y="3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58" y="3"/>
                  </a:lnTo>
                  <a:lnTo>
                    <a:pt x="65" y="2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8" y="0"/>
                  </a:lnTo>
                  <a:lnTo>
                    <a:pt x="97" y="2"/>
                  </a:lnTo>
                  <a:lnTo>
                    <a:pt x="105" y="3"/>
                  </a:lnTo>
                  <a:lnTo>
                    <a:pt x="111" y="6"/>
                  </a:lnTo>
                  <a:lnTo>
                    <a:pt x="119" y="9"/>
                  </a:lnTo>
                  <a:lnTo>
                    <a:pt x="125" y="13"/>
                  </a:lnTo>
                  <a:lnTo>
                    <a:pt x="132" y="18"/>
                  </a:lnTo>
                  <a:lnTo>
                    <a:pt x="138" y="23"/>
                  </a:lnTo>
                  <a:lnTo>
                    <a:pt x="138" y="23"/>
                  </a:lnTo>
                  <a:lnTo>
                    <a:pt x="143" y="30"/>
                  </a:lnTo>
                  <a:lnTo>
                    <a:pt x="148" y="36"/>
                  </a:lnTo>
                  <a:lnTo>
                    <a:pt x="152" y="42"/>
                  </a:lnTo>
                  <a:lnTo>
                    <a:pt x="156" y="50"/>
                  </a:lnTo>
                  <a:lnTo>
                    <a:pt x="158" y="57"/>
                  </a:lnTo>
                  <a:lnTo>
                    <a:pt x="160" y="64"/>
                  </a:lnTo>
                  <a:lnTo>
                    <a:pt x="161" y="72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1" y="88"/>
                  </a:lnTo>
                  <a:lnTo>
                    <a:pt x="160" y="96"/>
                  </a:lnTo>
                  <a:lnTo>
                    <a:pt x="158" y="104"/>
                  </a:lnTo>
                  <a:lnTo>
                    <a:pt x="156" y="111"/>
                  </a:lnTo>
                  <a:lnTo>
                    <a:pt x="152" y="118"/>
                  </a:lnTo>
                  <a:lnTo>
                    <a:pt x="148" y="125"/>
                  </a:lnTo>
                  <a:lnTo>
                    <a:pt x="143" y="132"/>
                  </a:lnTo>
                  <a:lnTo>
                    <a:pt x="138" y="137"/>
                  </a:lnTo>
                  <a:lnTo>
                    <a:pt x="138" y="137"/>
                  </a:lnTo>
                  <a:lnTo>
                    <a:pt x="132" y="143"/>
                  </a:lnTo>
                  <a:lnTo>
                    <a:pt x="125" y="147"/>
                  </a:lnTo>
                  <a:lnTo>
                    <a:pt x="119" y="151"/>
                  </a:lnTo>
                  <a:lnTo>
                    <a:pt x="111" y="155"/>
                  </a:lnTo>
                  <a:lnTo>
                    <a:pt x="105" y="157"/>
                  </a:lnTo>
                  <a:lnTo>
                    <a:pt x="97" y="160"/>
                  </a:lnTo>
                  <a:lnTo>
                    <a:pt x="88" y="161"/>
                  </a:lnTo>
                  <a:lnTo>
                    <a:pt x="81" y="161"/>
                  </a:lnTo>
                  <a:lnTo>
                    <a:pt x="81" y="161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6"/>
                  </a:lnTo>
                  <a:lnTo>
                    <a:pt x="64" y="39"/>
                  </a:lnTo>
                  <a:lnTo>
                    <a:pt x="56" y="42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4" y="55"/>
                  </a:lnTo>
                  <a:lnTo>
                    <a:pt x="40" y="63"/>
                  </a:lnTo>
                  <a:lnTo>
                    <a:pt x="37" y="7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90"/>
                  </a:lnTo>
                  <a:lnTo>
                    <a:pt x="40" y="97"/>
                  </a:lnTo>
                  <a:lnTo>
                    <a:pt x="44" y="105"/>
                  </a:lnTo>
                  <a:lnTo>
                    <a:pt x="49" y="113"/>
                  </a:lnTo>
                  <a:lnTo>
                    <a:pt x="56" y="118"/>
                  </a:lnTo>
                  <a:lnTo>
                    <a:pt x="64" y="122"/>
                  </a:lnTo>
                  <a:lnTo>
                    <a:pt x="72" y="124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90" y="124"/>
                  </a:lnTo>
                  <a:lnTo>
                    <a:pt x="98" y="122"/>
                  </a:lnTo>
                  <a:lnTo>
                    <a:pt x="106" y="118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8" y="105"/>
                  </a:lnTo>
                  <a:lnTo>
                    <a:pt x="123" y="97"/>
                  </a:lnTo>
                  <a:lnTo>
                    <a:pt x="125" y="90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5" y="72"/>
                  </a:lnTo>
                  <a:lnTo>
                    <a:pt x="123" y="63"/>
                  </a:lnTo>
                  <a:lnTo>
                    <a:pt x="118" y="55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106" y="42"/>
                  </a:lnTo>
                  <a:lnTo>
                    <a:pt x="98" y="39"/>
                  </a:lnTo>
                  <a:lnTo>
                    <a:pt x="90" y="36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8" name="Freeform 129"/>
            <p:cNvSpPr/>
            <p:nvPr/>
          </p:nvSpPr>
          <p:spPr bwMode="auto">
            <a:xfrm>
              <a:off x="4737101" y="7094031"/>
              <a:ext cx="98425" cy="100013"/>
            </a:xfrm>
            <a:custGeom>
              <a:avLst/>
              <a:gdLst>
                <a:gd name="T0" fmla="*/ 125 w 125"/>
                <a:gd name="T1" fmla="*/ 62 h 126"/>
                <a:gd name="T2" fmla="*/ 125 w 125"/>
                <a:gd name="T3" fmla="*/ 62 h 126"/>
                <a:gd name="T4" fmla="*/ 123 w 125"/>
                <a:gd name="T5" fmla="*/ 75 h 126"/>
                <a:gd name="T6" fmla="*/ 120 w 125"/>
                <a:gd name="T7" fmla="*/ 88 h 126"/>
                <a:gd name="T8" fmla="*/ 115 w 125"/>
                <a:gd name="T9" fmla="*/ 98 h 126"/>
                <a:gd name="T10" fmla="*/ 107 w 125"/>
                <a:gd name="T11" fmla="*/ 107 h 126"/>
                <a:gd name="T12" fmla="*/ 97 w 125"/>
                <a:gd name="T13" fmla="*/ 114 h 126"/>
                <a:gd name="T14" fmla="*/ 87 w 125"/>
                <a:gd name="T15" fmla="*/ 121 h 126"/>
                <a:gd name="T16" fmla="*/ 75 w 125"/>
                <a:gd name="T17" fmla="*/ 125 h 126"/>
                <a:gd name="T18" fmla="*/ 62 w 125"/>
                <a:gd name="T19" fmla="*/ 126 h 126"/>
                <a:gd name="T20" fmla="*/ 62 w 125"/>
                <a:gd name="T21" fmla="*/ 126 h 126"/>
                <a:gd name="T22" fmla="*/ 50 w 125"/>
                <a:gd name="T23" fmla="*/ 125 h 126"/>
                <a:gd name="T24" fmla="*/ 38 w 125"/>
                <a:gd name="T25" fmla="*/ 121 h 126"/>
                <a:gd name="T26" fmla="*/ 27 w 125"/>
                <a:gd name="T27" fmla="*/ 114 h 126"/>
                <a:gd name="T28" fmla="*/ 18 w 125"/>
                <a:gd name="T29" fmla="*/ 107 h 126"/>
                <a:gd name="T30" fmla="*/ 10 w 125"/>
                <a:gd name="T31" fmla="*/ 98 h 126"/>
                <a:gd name="T32" fmla="*/ 4 w 125"/>
                <a:gd name="T33" fmla="*/ 88 h 126"/>
                <a:gd name="T34" fmla="*/ 1 w 125"/>
                <a:gd name="T35" fmla="*/ 75 h 126"/>
                <a:gd name="T36" fmla="*/ 0 w 125"/>
                <a:gd name="T37" fmla="*/ 62 h 126"/>
                <a:gd name="T38" fmla="*/ 0 w 125"/>
                <a:gd name="T39" fmla="*/ 62 h 126"/>
                <a:gd name="T40" fmla="*/ 1 w 125"/>
                <a:gd name="T41" fmla="*/ 51 h 126"/>
                <a:gd name="T42" fmla="*/ 4 w 125"/>
                <a:gd name="T43" fmla="*/ 38 h 126"/>
                <a:gd name="T44" fmla="*/ 10 w 125"/>
                <a:gd name="T45" fmla="*/ 28 h 126"/>
                <a:gd name="T46" fmla="*/ 18 w 125"/>
                <a:gd name="T47" fmla="*/ 19 h 126"/>
                <a:gd name="T48" fmla="*/ 27 w 125"/>
                <a:gd name="T49" fmla="*/ 11 h 126"/>
                <a:gd name="T50" fmla="*/ 38 w 125"/>
                <a:gd name="T51" fmla="*/ 5 h 126"/>
                <a:gd name="T52" fmla="*/ 50 w 125"/>
                <a:gd name="T53" fmla="*/ 1 h 126"/>
                <a:gd name="T54" fmla="*/ 62 w 125"/>
                <a:gd name="T55" fmla="*/ 0 h 126"/>
                <a:gd name="T56" fmla="*/ 62 w 125"/>
                <a:gd name="T57" fmla="*/ 0 h 126"/>
                <a:gd name="T58" fmla="*/ 75 w 125"/>
                <a:gd name="T59" fmla="*/ 1 h 126"/>
                <a:gd name="T60" fmla="*/ 87 w 125"/>
                <a:gd name="T61" fmla="*/ 5 h 126"/>
                <a:gd name="T62" fmla="*/ 97 w 125"/>
                <a:gd name="T63" fmla="*/ 11 h 126"/>
                <a:gd name="T64" fmla="*/ 107 w 125"/>
                <a:gd name="T65" fmla="*/ 19 h 126"/>
                <a:gd name="T66" fmla="*/ 115 w 125"/>
                <a:gd name="T67" fmla="*/ 28 h 126"/>
                <a:gd name="T68" fmla="*/ 120 w 125"/>
                <a:gd name="T69" fmla="*/ 38 h 126"/>
                <a:gd name="T70" fmla="*/ 123 w 125"/>
                <a:gd name="T71" fmla="*/ 51 h 126"/>
                <a:gd name="T72" fmla="*/ 125 w 125"/>
                <a:gd name="T73" fmla="*/ 62 h 126"/>
                <a:gd name="T74" fmla="*/ 125 w 125"/>
                <a:gd name="T75" fmla="*/ 6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6">
                  <a:moveTo>
                    <a:pt x="125" y="62"/>
                  </a:moveTo>
                  <a:lnTo>
                    <a:pt x="125" y="62"/>
                  </a:lnTo>
                  <a:lnTo>
                    <a:pt x="123" y="75"/>
                  </a:lnTo>
                  <a:lnTo>
                    <a:pt x="120" y="88"/>
                  </a:lnTo>
                  <a:lnTo>
                    <a:pt x="115" y="98"/>
                  </a:lnTo>
                  <a:lnTo>
                    <a:pt x="107" y="107"/>
                  </a:lnTo>
                  <a:lnTo>
                    <a:pt x="97" y="114"/>
                  </a:lnTo>
                  <a:lnTo>
                    <a:pt x="87" y="121"/>
                  </a:lnTo>
                  <a:lnTo>
                    <a:pt x="75" y="125"/>
                  </a:lnTo>
                  <a:lnTo>
                    <a:pt x="62" y="126"/>
                  </a:lnTo>
                  <a:lnTo>
                    <a:pt x="62" y="126"/>
                  </a:lnTo>
                  <a:lnTo>
                    <a:pt x="50" y="125"/>
                  </a:lnTo>
                  <a:lnTo>
                    <a:pt x="38" y="121"/>
                  </a:lnTo>
                  <a:lnTo>
                    <a:pt x="27" y="114"/>
                  </a:lnTo>
                  <a:lnTo>
                    <a:pt x="18" y="107"/>
                  </a:lnTo>
                  <a:lnTo>
                    <a:pt x="10" y="98"/>
                  </a:lnTo>
                  <a:lnTo>
                    <a:pt x="4" y="88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1"/>
                  </a:lnTo>
                  <a:lnTo>
                    <a:pt x="4" y="38"/>
                  </a:lnTo>
                  <a:lnTo>
                    <a:pt x="10" y="28"/>
                  </a:lnTo>
                  <a:lnTo>
                    <a:pt x="18" y="19"/>
                  </a:lnTo>
                  <a:lnTo>
                    <a:pt x="27" y="11"/>
                  </a:lnTo>
                  <a:lnTo>
                    <a:pt x="38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7" y="11"/>
                  </a:lnTo>
                  <a:lnTo>
                    <a:pt x="107" y="19"/>
                  </a:lnTo>
                  <a:lnTo>
                    <a:pt x="115" y="28"/>
                  </a:lnTo>
                  <a:lnTo>
                    <a:pt x="120" y="38"/>
                  </a:lnTo>
                  <a:lnTo>
                    <a:pt x="123" y="51"/>
                  </a:lnTo>
                  <a:lnTo>
                    <a:pt x="125" y="62"/>
                  </a:lnTo>
                  <a:lnTo>
                    <a:pt x="125" y="6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9" name="Freeform 130"/>
            <p:cNvSpPr>
              <a:spLocks noEditPoints="1"/>
            </p:cNvSpPr>
            <p:nvPr/>
          </p:nvSpPr>
          <p:spPr bwMode="auto">
            <a:xfrm>
              <a:off x="4722813" y="7079743"/>
              <a:ext cx="127000" cy="128588"/>
            </a:xfrm>
            <a:custGeom>
              <a:avLst/>
              <a:gdLst>
                <a:gd name="T0" fmla="*/ 80 w 161"/>
                <a:gd name="T1" fmla="*/ 162 h 162"/>
                <a:gd name="T2" fmla="*/ 64 w 161"/>
                <a:gd name="T3" fmla="*/ 159 h 162"/>
                <a:gd name="T4" fmla="*/ 48 w 161"/>
                <a:gd name="T5" fmla="*/ 155 h 162"/>
                <a:gd name="T6" fmla="*/ 23 w 161"/>
                <a:gd name="T7" fmla="*/ 138 h 162"/>
                <a:gd name="T8" fmla="*/ 6 w 161"/>
                <a:gd name="T9" fmla="*/ 112 h 162"/>
                <a:gd name="T10" fmla="*/ 1 w 161"/>
                <a:gd name="T11" fmla="*/ 97 h 162"/>
                <a:gd name="T12" fmla="*/ 0 w 161"/>
                <a:gd name="T13" fmla="*/ 80 h 162"/>
                <a:gd name="T14" fmla="*/ 0 w 161"/>
                <a:gd name="T15" fmla="*/ 72 h 162"/>
                <a:gd name="T16" fmla="*/ 3 w 161"/>
                <a:gd name="T17" fmla="*/ 57 h 162"/>
                <a:gd name="T18" fmla="*/ 13 w 161"/>
                <a:gd name="T19" fmla="*/ 36 h 162"/>
                <a:gd name="T20" fmla="*/ 34 w 161"/>
                <a:gd name="T21" fmla="*/ 14 h 162"/>
                <a:gd name="T22" fmla="*/ 56 w 161"/>
                <a:gd name="T23" fmla="*/ 4 h 162"/>
                <a:gd name="T24" fmla="*/ 71 w 161"/>
                <a:gd name="T25" fmla="*/ 1 h 162"/>
                <a:gd name="T26" fmla="*/ 80 w 161"/>
                <a:gd name="T27" fmla="*/ 0 h 162"/>
                <a:gd name="T28" fmla="*/ 97 w 161"/>
                <a:gd name="T29" fmla="*/ 2 h 162"/>
                <a:gd name="T30" fmla="*/ 111 w 161"/>
                <a:gd name="T31" fmla="*/ 6 h 162"/>
                <a:gd name="T32" fmla="*/ 136 w 161"/>
                <a:gd name="T33" fmla="*/ 24 h 162"/>
                <a:gd name="T34" fmla="*/ 154 w 161"/>
                <a:gd name="T35" fmla="*/ 50 h 162"/>
                <a:gd name="T36" fmla="*/ 159 w 161"/>
                <a:gd name="T37" fmla="*/ 65 h 162"/>
                <a:gd name="T38" fmla="*/ 161 w 161"/>
                <a:gd name="T39" fmla="*/ 80 h 162"/>
                <a:gd name="T40" fmla="*/ 161 w 161"/>
                <a:gd name="T41" fmla="*/ 89 h 162"/>
                <a:gd name="T42" fmla="*/ 157 w 161"/>
                <a:gd name="T43" fmla="*/ 104 h 162"/>
                <a:gd name="T44" fmla="*/ 147 w 161"/>
                <a:gd name="T45" fmla="*/ 126 h 162"/>
                <a:gd name="T46" fmla="*/ 125 w 161"/>
                <a:gd name="T47" fmla="*/ 148 h 162"/>
                <a:gd name="T48" fmla="*/ 105 w 161"/>
                <a:gd name="T49" fmla="*/ 158 h 162"/>
                <a:gd name="T50" fmla="*/ 88 w 161"/>
                <a:gd name="T51" fmla="*/ 160 h 162"/>
                <a:gd name="T52" fmla="*/ 80 w 161"/>
                <a:gd name="T53" fmla="*/ 162 h 162"/>
                <a:gd name="T54" fmla="*/ 80 w 161"/>
                <a:gd name="T55" fmla="*/ 36 h 162"/>
                <a:gd name="T56" fmla="*/ 62 w 161"/>
                <a:gd name="T57" fmla="*/ 39 h 162"/>
                <a:gd name="T58" fmla="*/ 48 w 161"/>
                <a:gd name="T59" fmla="*/ 50 h 162"/>
                <a:gd name="T60" fmla="*/ 38 w 161"/>
                <a:gd name="T61" fmla="*/ 64 h 162"/>
                <a:gd name="T62" fmla="*/ 36 w 161"/>
                <a:gd name="T63" fmla="*/ 80 h 162"/>
                <a:gd name="T64" fmla="*/ 36 w 161"/>
                <a:gd name="T65" fmla="*/ 89 h 162"/>
                <a:gd name="T66" fmla="*/ 43 w 161"/>
                <a:gd name="T67" fmla="*/ 106 h 162"/>
                <a:gd name="T68" fmla="*/ 55 w 161"/>
                <a:gd name="T69" fmla="*/ 118 h 162"/>
                <a:gd name="T70" fmla="*/ 71 w 161"/>
                <a:gd name="T71" fmla="*/ 125 h 162"/>
                <a:gd name="T72" fmla="*/ 80 w 161"/>
                <a:gd name="T73" fmla="*/ 126 h 162"/>
                <a:gd name="T74" fmla="*/ 97 w 161"/>
                <a:gd name="T75" fmla="*/ 122 h 162"/>
                <a:gd name="T76" fmla="*/ 112 w 161"/>
                <a:gd name="T77" fmla="*/ 112 h 162"/>
                <a:gd name="T78" fmla="*/ 121 w 161"/>
                <a:gd name="T79" fmla="*/ 98 h 162"/>
                <a:gd name="T80" fmla="*/ 125 w 161"/>
                <a:gd name="T81" fmla="*/ 80 h 162"/>
                <a:gd name="T82" fmla="*/ 124 w 161"/>
                <a:gd name="T83" fmla="*/ 71 h 162"/>
                <a:gd name="T84" fmla="*/ 117 w 161"/>
                <a:gd name="T85" fmla="*/ 56 h 162"/>
                <a:gd name="T86" fmla="*/ 105 w 161"/>
                <a:gd name="T87" fmla="*/ 43 h 162"/>
                <a:gd name="T88" fmla="*/ 89 w 161"/>
                <a:gd name="T89" fmla="*/ 37 h 162"/>
                <a:gd name="T90" fmla="*/ 80 w 161"/>
                <a:gd name="T91" fmla="*/ 3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2">
                  <a:moveTo>
                    <a:pt x="80" y="162"/>
                  </a:moveTo>
                  <a:lnTo>
                    <a:pt x="80" y="162"/>
                  </a:lnTo>
                  <a:lnTo>
                    <a:pt x="71" y="160"/>
                  </a:lnTo>
                  <a:lnTo>
                    <a:pt x="64" y="159"/>
                  </a:lnTo>
                  <a:lnTo>
                    <a:pt x="56" y="158"/>
                  </a:lnTo>
                  <a:lnTo>
                    <a:pt x="48" y="155"/>
                  </a:lnTo>
                  <a:lnTo>
                    <a:pt x="34" y="148"/>
                  </a:lnTo>
                  <a:lnTo>
                    <a:pt x="23" y="138"/>
                  </a:lnTo>
                  <a:lnTo>
                    <a:pt x="13" y="126"/>
                  </a:lnTo>
                  <a:lnTo>
                    <a:pt x="6" y="112"/>
                  </a:lnTo>
                  <a:lnTo>
                    <a:pt x="3" y="104"/>
                  </a:lnTo>
                  <a:lnTo>
                    <a:pt x="1" y="97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1" y="65"/>
                  </a:lnTo>
                  <a:lnTo>
                    <a:pt x="3" y="57"/>
                  </a:lnTo>
                  <a:lnTo>
                    <a:pt x="6" y="50"/>
                  </a:lnTo>
                  <a:lnTo>
                    <a:pt x="13" y="36"/>
                  </a:lnTo>
                  <a:lnTo>
                    <a:pt x="23" y="24"/>
                  </a:lnTo>
                  <a:lnTo>
                    <a:pt x="34" y="14"/>
                  </a:lnTo>
                  <a:lnTo>
                    <a:pt x="48" y="6"/>
                  </a:lnTo>
                  <a:lnTo>
                    <a:pt x="56" y="4"/>
                  </a:lnTo>
                  <a:lnTo>
                    <a:pt x="64" y="2"/>
                  </a:lnTo>
                  <a:lnTo>
                    <a:pt x="71" y="1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8" y="1"/>
                  </a:lnTo>
                  <a:lnTo>
                    <a:pt x="97" y="2"/>
                  </a:lnTo>
                  <a:lnTo>
                    <a:pt x="105" y="4"/>
                  </a:lnTo>
                  <a:lnTo>
                    <a:pt x="111" y="6"/>
                  </a:lnTo>
                  <a:lnTo>
                    <a:pt x="125" y="14"/>
                  </a:lnTo>
                  <a:lnTo>
                    <a:pt x="136" y="24"/>
                  </a:lnTo>
                  <a:lnTo>
                    <a:pt x="147" y="36"/>
                  </a:lnTo>
                  <a:lnTo>
                    <a:pt x="154" y="50"/>
                  </a:lnTo>
                  <a:lnTo>
                    <a:pt x="157" y="57"/>
                  </a:lnTo>
                  <a:lnTo>
                    <a:pt x="159" y="65"/>
                  </a:lnTo>
                  <a:lnTo>
                    <a:pt x="161" y="72"/>
                  </a:lnTo>
                  <a:lnTo>
                    <a:pt x="161" y="80"/>
                  </a:lnTo>
                  <a:lnTo>
                    <a:pt x="161" y="80"/>
                  </a:lnTo>
                  <a:lnTo>
                    <a:pt x="161" y="89"/>
                  </a:lnTo>
                  <a:lnTo>
                    <a:pt x="159" y="97"/>
                  </a:lnTo>
                  <a:lnTo>
                    <a:pt x="157" y="104"/>
                  </a:lnTo>
                  <a:lnTo>
                    <a:pt x="154" y="112"/>
                  </a:lnTo>
                  <a:lnTo>
                    <a:pt x="147" y="126"/>
                  </a:lnTo>
                  <a:lnTo>
                    <a:pt x="136" y="138"/>
                  </a:lnTo>
                  <a:lnTo>
                    <a:pt x="125" y="148"/>
                  </a:lnTo>
                  <a:lnTo>
                    <a:pt x="111" y="155"/>
                  </a:lnTo>
                  <a:lnTo>
                    <a:pt x="105" y="158"/>
                  </a:lnTo>
                  <a:lnTo>
                    <a:pt x="97" y="159"/>
                  </a:lnTo>
                  <a:lnTo>
                    <a:pt x="88" y="160"/>
                  </a:lnTo>
                  <a:lnTo>
                    <a:pt x="80" y="162"/>
                  </a:lnTo>
                  <a:lnTo>
                    <a:pt x="80" y="162"/>
                  </a:lnTo>
                  <a:close/>
                  <a:moveTo>
                    <a:pt x="80" y="36"/>
                  </a:moveTo>
                  <a:lnTo>
                    <a:pt x="80" y="36"/>
                  </a:lnTo>
                  <a:lnTo>
                    <a:pt x="71" y="37"/>
                  </a:lnTo>
                  <a:lnTo>
                    <a:pt x="62" y="39"/>
                  </a:lnTo>
                  <a:lnTo>
                    <a:pt x="55" y="43"/>
                  </a:lnTo>
                  <a:lnTo>
                    <a:pt x="48" y="50"/>
                  </a:lnTo>
                  <a:lnTo>
                    <a:pt x="43" y="56"/>
                  </a:lnTo>
                  <a:lnTo>
                    <a:pt x="38" y="64"/>
                  </a:lnTo>
                  <a:lnTo>
                    <a:pt x="36" y="71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89"/>
                  </a:lnTo>
                  <a:lnTo>
                    <a:pt x="38" y="98"/>
                  </a:lnTo>
                  <a:lnTo>
                    <a:pt x="43" y="106"/>
                  </a:lnTo>
                  <a:lnTo>
                    <a:pt x="48" y="112"/>
                  </a:lnTo>
                  <a:lnTo>
                    <a:pt x="55" y="118"/>
                  </a:lnTo>
                  <a:lnTo>
                    <a:pt x="62" y="122"/>
                  </a:lnTo>
                  <a:lnTo>
                    <a:pt x="71" y="125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9" y="125"/>
                  </a:lnTo>
                  <a:lnTo>
                    <a:pt x="97" y="122"/>
                  </a:lnTo>
                  <a:lnTo>
                    <a:pt x="105" y="118"/>
                  </a:lnTo>
                  <a:lnTo>
                    <a:pt x="112" y="112"/>
                  </a:lnTo>
                  <a:lnTo>
                    <a:pt x="117" y="106"/>
                  </a:lnTo>
                  <a:lnTo>
                    <a:pt x="121" y="98"/>
                  </a:lnTo>
                  <a:lnTo>
                    <a:pt x="124" y="89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4" y="71"/>
                  </a:lnTo>
                  <a:lnTo>
                    <a:pt x="121" y="64"/>
                  </a:lnTo>
                  <a:lnTo>
                    <a:pt x="117" y="56"/>
                  </a:lnTo>
                  <a:lnTo>
                    <a:pt x="112" y="50"/>
                  </a:lnTo>
                  <a:lnTo>
                    <a:pt x="105" y="43"/>
                  </a:lnTo>
                  <a:lnTo>
                    <a:pt x="97" y="39"/>
                  </a:lnTo>
                  <a:lnTo>
                    <a:pt x="89" y="37"/>
                  </a:lnTo>
                  <a:lnTo>
                    <a:pt x="80" y="36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0" name="Freeform 131"/>
            <p:cNvSpPr/>
            <p:nvPr/>
          </p:nvSpPr>
          <p:spPr bwMode="auto">
            <a:xfrm>
              <a:off x="4884738" y="7146418"/>
              <a:ext cx="98425" cy="98425"/>
            </a:xfrm>
            <a:custGeom>
              <a:avLst/>
              <a:gdLst>
                <a:gd name="T0" fmla="*/ 125 w 125"/>
                <a:gd name="T1" fmla="*/ 62 h 125"/>
                <a:gd name="T2" fmla="*/ 125 w 125"/>
                <a:gd name="T3" fmla="*/ 62 h 125"/>
                <a:gd name="T4" fmla="*/ 124 w 125"/>
                <a:gd name="T5" fmla="*/ 75 h 125"/>
                <a:gd name="T6" fmla="*/ 120 w 125"/>
                <a:gd name="T7" fmla="*/ 87 h 125"/>
                <a:gd name="T8" fmla="*/ 115 w 125"/>
                <a:gd name="T9" fmla="*/ 98 h 125"/>
                <a:gd name="T10" fmla="*/ 107 w 125"/>
                <a:gd name="T11" fmla="*/ 107 h 125"/>
                <a:gd name="T12" fmla="*/ 98 w 125"/>
                <a:gd name="T13" fmla="*/ 115 h 125"/>
                <a:gd name="T14" fmla="*/ 87 w 125"/>
                <a:gd name="T15" fmla="*/ 120 h 125"/>
                <a:gd name="T16" fmla="*/ 75 w 125"/>
                <a:gd name="T17" fmla="*/ 124 h 125"/>
                <a:gd name="T18" fmla="*/ 62 w 125"/>
                <a:gd name="T19" fmla="*/ 125 h 125"/>
                <a:gd name="T20" fmla="*/ 62 w 125"/>
                <a:gd name="T21" fmla="*/ 125 h 125"/>
                <a:gd name="T22" fmla="*/ 50 w 125"/>
                <a:gd name="T23" fmla="*/ 124 h 125"/>
                <a:gd name="T24" fmla="*/ 38 w 125"/>
                <a:gd name="T25" fmla="*/ 120 h 125"/>
                <a:gd name="T26" fmla="*/ 28 w 125"/>
                <a:gd name="T27" fmla="*/ 115 h 125"/>
                <a:gd name="T28" fmla="*/ 18 w 125"/>
                <a:gd name="T29" fmla="*/ 107 h 125"/>
                <a:gd name="T30" fmla="*/ 10 w 125"/>
                <a:gd name="T31" fmla="*/ 98 h 125"/>
                <a:gd name="T32" fmla="*/ 5 w 125"/>
                <a:gd name="T33" fmla="*/ 87 h 125"/>
                <a:gd name="T34" fmla="*/ 1 w 125"/>
                <a:gd name="T35" fmla="*/ 75 h 125"/>
                <a:gd name="T36" fmla="*/ 0 w 125"/>
                <a:gd name="T37" fmla="*/ 62 h 125"/>
                <a:gd name="T38" fmla="*/ 0 w 125"/>
                <a:gd name="T39" fmla="*/ 62 h 125"/>
                <a:gd name="T40" fmla="*/ 1 w 125"/>
                <a:gd name="T41" fmla="*/ 50 h 125"/>
                <a:gd name="T42" fmla="*/ 5 w 125"/>
                <a:gd name="T43" fmla="*/ 38 h 125"/>
                <a:gd name="T44" fmla="*/ 10 w 125"/>
                <a:gd name="T45" fmla="*/ 28 h 125"/>
                <a:gd name="T46" fmla="*/ 18 w 125"/>
                <a:gd name="T47" fmla="*/ 18 h 125"/>
                <a:gd name="T48" fmla="*/ 28 w 125"/>
                <a:gd name="T49" fmla="*/ 10 h 125"/>
                <a:gd name="T50" fmla="*/ 38 w 125"/>
                <a:gd name="T51" fmla="*/ 5 h 125"/>
                <a:gd name="T52" fmla="*/ 50 w 125"/>
                <a:gd name="T53" fmla="*/ 1 h 125"/>
                <a:gd name="T54" fmla="*/ 62 w 125"/>
                <a:gd name="T55" fmla="*/ 0 h 125"/>
                <a:gd name="T56" fmla="*/ 62 w 125"/>
                <a:gd name="T57" fmla="*/ 0 h 125"/>
                <a:gd name="T58" fmla="*/ 75 w 125"/>
                <a:gd name="T59" fmla="*/ 1 h 125"/>
                <a:gd name="T60" fmla="*/ 87 w 125"/>
                <a:gd name="T61" fmla="*/ 5 h 125"/>
                <a:gd name="T62" fmla="*/ 98 w 125"/>
                <a:gd name="T63" fmla="*/ 10 h 125"/>
                <a:gd name="T64" fmla="*/ 107 w 125"/>
                <a:gd name="T65" fmla="*/ 18 h 125"/>
                <a:gd name="T66" fmla="*/ 115 w 125"/>
                <a:gd name="T67" fmla="*/ 28 h 125"/>
                <a:gd name="T68" fmla="*/ 120 w 125"/>
                <a:gd name="T69" fmla="*/ 38 h 125"/>
                <a:gd name="T70" fmla="*/ 124 w 125"/>
                <a:gd name="T71" fmla="*/ 50 h 125"/>
                <a:gd name="T72" fmla="*/ 125 w 125"/>
                <a:gd name="T73" fmla="*/ 62 h 125"/>
                <a:gd name="T74" fmla="*/ 125 w 125"/>
                <a:gd name="T7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25" y="62"/>
                  </a:moveTo>
                  <a:lnTo>
                    <a:pt x="125" y="62"/>
                  </a:lnTo>
                  <a:lnTo>
                    <a:pt x="124" y="75"/>
                  </a:lnTo>
                  <a:lnTo>
                    <a:pt x="120" y="87"/>
                  </a:lnTo>
                  <a:lnTo>
                    <a:pt x="115" y="98"/>
                  </a:lnTo>
                  <a:lnTo>
                    <a:pt x="107" y="107"/>
                  </a:lnTo>
                  <a:lnTo>
                    <a:pt x="98" y="115"/>
                  </a:lnTo>
                  <a:lnTo>
                    <a:pt x="87" y="120"/>
                  </a:lnTo>
                  <a:lnTo>
                    <a:pt x="75" y="124"/>
                  </a:lnTo>
                  <a:lnTo>
                    <a:pt x="62" y="125"/>
                  </a:lnTo>
                  <a:lnTo>
                    <a:pt x="62" y="125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5"/>
                  </a:lnTo>
                  <a:lnTo>
                    <a:pt x="18" y="107"/>
                  </a:lnTo>
                  <a:lnTo>
                    <a:pt x="10" y="98"/>
                  </a:lnTo>
                  <a:lnTo>
                    <a:pt x="5" y="87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8"/>
                  </a:lnTo>
                  <a:lnTo>
                    <a:pt x="10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8" y="10"/>
                  </a:lnTo>
                  <a:lnTo>
                    <a:pt x="107" y="18"/>
                  </a:lnTo>
                  <a:lnTo>
                    <a:pt x="115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5" y="62"/>
                  </a:lnTo>
                  <a:lnTo>
                    <a:pt x="125" y="6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1" name="Freeform 132"/>
            <p:cNvSpPr>
              <a:spLocks noEditPoints="1"/>
            </p:cNvSpPr>
            <p:nvPr/>
          </p:nvSpPr>
          <p:spPr bwMode="auto">
            <a:xfrm>
              <a:off x="4870451" y="7132131"/>
              <a:ext cx="127000" cy="127000"/>
            </a:xfrm>
            <a:custGeom>
              <a:avLst/>
              <a:gdLst>
                <a:gd name="T0" fmla="*/ 80 w 161"/>
                <a:gd name="T1" fmla="*/ 161 h 161"/>
                <a:gd name="T2" fmla="*/ 65 w 161"/>
                <a:gd name="T3" fmla="*/ 159 h 161"/>
                <a:gd name="T4" fmla="*/ 50 w 161"/>
                <a:gd name="T5" fmla="*/ 154 h 161"/>
                <a:gd name="T6" fmla="*/ 36 w 161"/>
                <a:gd name="T7" fmla="*/ 148 h 161"/>
                <a:gd name="T8" fmla="*/ 23 w 161"/>
                <a:gd name="T9" fmla="*/ 138 h 161"/>
                <a:gd name="T10" fmla="*/ 18 w 161"/>
                <a:gd name="T11" fmla="*/ 131 h 161"/>
                <a:gd name="T12" fmla="*/ 9 w 161"/>
                <a:gd name="T13" fmla="*/ 119 h 161"/>
                <a:gd name="T14" fmla="*/ 4 w 161"/>
                <a:gd name="T15" fmla="*/ 103 h 161"/>
                <a:gd name="T16" fmla="*/ 0 w 161"/>
                <a:gd name="T17" fmla="*/ 88 h 161"/>
                <a:gd name="T18" fmla="*/ 0 w 161"/>
                <a:gd name="T19" fmla="*/ 80 h 161"/>
                <a:gd name="T20" fmla="*/ 1 w 161"/>
                <a:gd name="T21" fmla="*/ 65 h 161"/>
                <a:gd name="T22" fmla="*/ 6 w 161"/>
                <a:gd name="T23" fmla="*/ 50 h 161"/>
                <a:gd name="T24" fmla="*/ 14 w 161"/>
                <a:gd name="T25" fmla="*/ 36 h 161"/>
                <a:gd name="T26" fmla="*/ 23 w 161"/>
                <a:gd name="T27" fmla="*/ 23 h 161"/>
                <a:gd name="T28" fmla="*/ 29 w 161"/>
                <a:gd name="T29" fmla="*/ 18 h 161"/>
                <a:gd name="T30" fmla="*/ 42 w 161"/>
                <a:gd name="T31" fmla="*/ 9 h 161"/>
                <a:gd name="T32" fmla="*/ 57 w 161"/>
                <a:gd name="T33" fmla="*/ 4 h 161"/>
                <a:gd name="T34" fmla="*/ 73 w 161"/>
                <a:gd name="T35" fmla="*/ 0 h 161"/>
                <a:gd name="T36" fmla="*/ 80 w 161"/>
                <a:gd name="T37" fmla="*/ 0 h 161"/>
                <a:gd name="T38" fmla="*/ 97 w 161"/>
                <a:gd name="T39" fmla="*/ 1 h 161"/>
                <a:gd name="T40" fmla="*/ 112 w 161"/>
                <a:gd name="T41" fmla="*/ 6 h 161"/>
                <a:gd name="T42" fmla="*/ 138 w 161"/>
                <a:gd name="T43" fmla="*/ 23 h 161"/>
                <a:gd name="T44" fmla="*/ 154 w 161"/>
                <a:gd name="T45" fmla="*/ 50 h 161"/>
                <a:gd name="T46" fmla="*/ 159 w 161"/>
                <a:gd name="T47" fmla="*/ 64 h 161"/>
                <a:gd name="T48" fmla="*/ 161 w 161"/>
                <a:gd name="T49" fmla="*/ 80 h 161"/>
                <a:gd name="T50" fmla="*/ 161 w 161"/>
                <a:gd name="T51" fmla="*/ 89 h 161"/>
                <a:gd name="T52" fmla="*/ 157 w 161"/>
                <a:gd name="T53" fmla="*/ 105 h 161"/>
                <a:gd name="T54" fmla="*/ 148 w 161"/>
                <a:gd name="T55" fmla="*/ 125 h 161"/>
                <a:gd name="T56" fmla="*/ 125 w 161"/>
                <a:gd name="T57" fmla="*/ 147 h 161"/>
                <a:gd name="T58" fmla="*/ 105 w 161"/>
                <a:gd name="T59" fmla="*/ 157 h 161"/>
                <a:gd name="T60" fmla="*/ 89 w 161"/>
                <a:gd name="T61" fmla="*/ 161 h 161"/>
                <a:gd name="T62" fmla="*/ 80 w 161"/>
                <a:gd name="T63" fmla="*/ 161 h 161"/>
                <a:gd name="T64" fmla="*/ 80 w 161"/>
                <a:gd name="T65" fmla="*/ 36 h 161"/>
                <a:gd name="T66" fmla="*/ 64 w 161"/>
                <a:gd name="T67" fmla="*/ 40 h 161"/>
                <a:gd name="T68" fmla="*/ 49 w 161"/>
                <a:gd name="T69" fmla="*/ 49 h 161"/>
                <a:gd name="T70" fmla="*/ 43 w 161"/>
                <a:gd name="T71" fmla="*/ 56 h 161"/>
                <a:gd name="T72" fmla="*/ 37 w 161"/>
                <a:gd name="T73" fmla="*/ 72 h 161"/>
                <a:gd name="T74" fmla="*/ 36 w 161"/>
                <a:gd name="T75" fmla="*/ 80 h 161"/>
                <a:gd name="T76" fmla="*/ 40 w 161"/>
                <a:gd name="T77" fmla="*/ 98 h 161"/>
                <a:gd name="T78" fmla="*/ 49 w 161"/>
                <a:gd name="T79" fmla="*/ 112 h 161"/>
                <a:gd name="T80" fmla="*/ 56 w 161"/>
                <a:gd name="T81" fmla="*/ 117 h 161"/>
                <a:gd name="T82" fmla="*/ 71 w 161"/>
                <a:gd name="T83" fmla="*/ 125 h 161"/>
                <a:gd name="T84" fmla="*/ 80 w 161"/>
                <a:gd name="T85" fmla="*/ 125 h 161"/>
                <a:gd name="T86" fmla="*/ 98 w 161"/>
                <a:gd name="T87" fmla="*/ 121 h 161"/>
                <a:gd name="T88" fmla="*/ 112 w 161"/>
                <a:gd name="T89" fmla="*/ 112 h 161"/>
                <a:gd name="T90" fmla="*/ 122 w 161"/>
                <a:gd name="T91" fmla="*/ 98 h 161"/>
                <a:gd name="T92" fmla="*/ 125 w 161"/>
                <a:gd name="T93" fmla="*/ 80 h 161"/>
                <a:gd name="T94" fmla="*/ 125 w 161"/>
                <a:gd name="T95" fmla="*/ 72 h 161"/>
                <a:gd name="T96" fmla="*/ 117 w 161"/>
                <a:gd name="T97" fmla="*/ 55 h 161"/>
                <a:gd name="T98" fmla="*/ 106 w 161"/>
                <a:gd name="T99" fmla="*/ 43 h 161"/>
                <a:gd name="T100" fmla="*/ 89 w 161"/>
                <a:gd name="T101" fmla="*/ 37 h 161"/>
                <a:gd name="T102" fmla="*/ 80 w 161"/>
                <a:gd name="T103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" h="161">
                  <a:moveTo>
                    <a:pt x="80" y="161"/>
                  </a:moveTo>
                  <a:lnTo>
                    <a:pt x="80" y="161"/>
                  </a:lnTo>
                  <a:lnTo>
                    <a:pt x="73" y="161"/>
                  </a:lnTo>
                  <a:lnTo>
                    <a:pt x="65" y="159"/>
                  </a:lnTo>
                  <a:lnTo>
                    <a:pt x="57" y="158"/>
                  </a:lnTo>
                  <a:lnTo>
                    <a:pt x="50" y="154"/>
                  </a:lnTo>
                  <a:lnTo>
                    <a:pt x="42" y="152"/>
                  </a:lnTo>
                  <a:lnTo>
                    <a:pt x="36" y="148"/>
                  </a:lnTo>
                  <a:lnTo>
                    <a:pt x="29" y="143"/>
                  </a:lnTo>
                  <a:lnTo>
                    <a:pt x="23" y="138"/>
                  </a:lnTo>
                  <a:lnTo>
                    <a:pt x="23" y="138"/>
                  </a:lnTo>
                  <a:lnTo>
                    <a:pt x="18" y="131"/>
                  </a:lnTo>
                  <a:lnTo>
                    <a:pt x="14" y="125"/>
                  </a:lnTo>
                  <a:lnTo>
                    <a:pt x="9" y="119"/>
                  </a:lnTo>
                  <a:lnTo>
                    <a:pt x="6" y="111"/>
                  </a:lnTo>
                  <a:lnTo>
                    <a:pt x="4" y="103"/>
                  </a:lnTo>
                  <a:lnTo>
                    <a:pt x="1" y="97"/>
                  </a:lnTo>
                  <a:lnTo>
                    <a:pt x="0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3"/>
                  </a:lnTo>
                  <a:lnTo>
                    <a:pt x="1" y="65"/>
                  </a:lnTo>
                  <a:lnTo>
                    <a:pt x="4" y="57"/>
                  </a:lnTo>
                  <a:lnTo>
                    <a:pt x="6" y="50"/>
                  </a:lnTo>
                  <a:lnTo>
                    <a:pt x="9" y="42"/>
                  </a:lnTo>
                  <a:lnTo>
                    <a:pt x="14" y="36"/>
                  </a:lnTo>
                  <a:lnTo>
                    <a:pt x="18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6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57" y="4"/>
                  </a:lnTo>
                  <a:lnTo>
                    <a:pt x="65" y="1"/>
                  </a:lnTo>
                  <a:lnTo>
                    <a:pt x="73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1"/>
                  </a:lnTo>
                  <a:lnTo>
                    <a:pt x="105" y="4"/>
                  </a:lnTo>
                  <a:lnTo>
                    <a:pt x="112" y="6"/>
                  </a:lnTo>
                  <a:lnTo>
                    <a:pt x="125" y="14"/>
                  </a:lnTo>
                  <a:lnTo>
                    <a:pt x="138" y="23"/>
                  </a:lnTo>
                  <a:lnTo>
                    <a:pt x="148" y="36"/>
                  </a:lnTo>
                  <a:lnTo>
                    <a:pt x="154" y="50"/>
                  </a:lnTo>
                  <a:lnTo>
                    <a:pt x="157" y="56"/>
                  </a:lnTo>
                  <a:lnTo>
                    <a:pt x="159" y="64"/>
                  </a:lnTo>
                  <a:lnTo>
                    <a:pt x="161" y="73"/>
                  </a:lnTo>
                  <a:lnTo>
                    <a:pt x="161" y="80"/>
                  </a:lnTo>
                  <a:lnTo>
                    <a:pt x="161" y="80"/>
                  </a:lnTo>
                  <a:lnTo>
                    <a:pt x="161" y="89"/>
                  </a:lnTo>
                  <a:lnTo>
                    <a:pt x="159" y="97"/>
                  </a:lnTo>
                  <a:lnTo>
                    <a:pt x="157" y="105"/>
                  </a:lnTo>
                  <a:lnTo>
                    <a:pt x="154" y="112"/>
                  </a:lnTo>
                  <a:lnTo>
                    <a:pt x="148" y="125"/>
                  </a:lnTo>
                  <a:lnTo>
                    <a:pt x="138" y="138"/>
                  </a:lnTo>
                  <a:lnTo>
                    <a:pt x="125" y="147"/>
                  </a:lnTo>
                  <a:lnTo>
                    <a:pt x="112" y="154"/>
                  </a:lnTo>
                  <a:lnTo>
                    <a:pt x="105" y="157"/>
                  </a:lnTo>
                  <a:lnTo>
                    <a:pt x="97" y="159"/>
                  </a:lnTo>
                  <a:lnTo>
                    <a:pt x="89" y="161"/>
                  </a:lnTo>
                  <a:lnTo>
                    <a:pt x="80" y="161"/>
                  </a:lnTo>
                  <a:lnTo>
                    <a:pt x="80" y="161"/>
                  </a:lnTo>
                  <a:close/>
                  <a:moveTo>
                    <a:pt x="80" y="36"/>
                  </a:moveTo>
                  <a:lnTo>
                    <a:pt x="80" y="36"/>
                  </a:lnTo>
                  <a:lnTo>
                    <a:pt x="71" y="37"/>
                  </a:lnTo>
                  <a:lnTo>
                    <a:pt x="64" y="40"/>
                  </a:lnTo>
                  <a:lnTo>
                    <a:pt x="56" y="43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3" y="56"/>
                  </a:lnTo>
                  <a:lnTo>
                    <a:pt x="40" y="64"/>
                  </a:lnTo>
                  <a:lnTo>
                    <a:pt x="37" y="72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7" y="89"/>
                  </a:lnTo>
                  <a:lnTo>
                    <a:pt x="40" y="98"/>
                  </a:lnTo>
                  <a:lnTo>
                    <a:pt x="43" y="106"/>
                  </a:lnTo>
                  <a:lnTo>
                    <a:pt x="49" y="112"/>
                  </a:lnTo>
                  <a:lnTo>
                    <a:pt x="49" y="112"/>
                  </a:lnTo>
                  <a:lnTo>
                    <a:pt x="56" y="117"/>
                  </a:lnTo>
                  <a:lnTo>
                    <a:pt x="64" y="122"/>
                  </a:lnTo>
                  <a:lnTo>
                    <a:pt x="71" y="125"/>
                  </a:lnTo>
                  <a:lnTo>
                    <a:pt x="80" y="125"/>
                  </a:lnTo>
                  <a:lnTo>
                    <a:pt x="80" y="125"/>
                  </a:lnTo>
                  <a:lnTo>
                    <a:pt x="89" y="125"/>
                  </a:lnTo>
                  <a:lnTo>
                    <a:pt x="98" y="121"/>
                  </a:lnTo>
                  <a:lnTo>
                    <a:pt x="106" y="117"/>
                  </a:lnTo>
                  <a:lnTo>
                    <a:pt x="112" y="112"/>
                  </a:lnTo>
                  <a:lnTo>
                    <a:pt x="117" y="106"/>
                  </a:lnTo>
                  <a:lnTo>
                    <a:pt x="122" y="98"/>
                  </a:lnTo>
                  <a:lnTo>
                    <a:pt x="125" y="89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72"/>
                  </a:lnTo>
                  <a:lnTo>
                    <a:pt x="122" y="63"/>
                  </a:lnTo>
                  <a:lnTo>
                    <a:pt x="117" y="55"/>
                  </a:lnTo>
                  <a:lnTo>
                    <a:pt x="112" y="49"/>
                  </a:lnTo>
                  <a:lnTo>
                    <a:pt x="106" y="43"/>
                  </a:lnTo>
                  <a:lnTo>
                    <a:pt x="98" y="40"/>
                  </a:lnTo>
                  <a:lnTo>
                    <a:pt x="89" y="37"/>
                  </a:lnTo>
                  <a:lnTo>
                    <a:pt x="80" y="36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2" name="Freeform 133"/>
            <p:cNvSpPr/>
            <p:nvPr/>
          </p:nvSpPr>
          <p:spPr bwMode="auto">
            <a:xfrm>
              <a:off x="4872038" y="7436931"/>
              <a:ext cx="100013" cy="98425"/>
            </a:xfrm>
            <a:custGeom>
              <a:avLst/>
              <a:gdLst>
                <a:gd name="T0" fmla="*/ 63 w 126"/>
                <a:gd name="T1" fmla="*/ 0 h 125"/>
                <a:gd name="T2" fmla="*/ 63 w 126"/>
                <a:gd name="T3" fmla="*/ 0 h 125"/>
                <a:gd name="T4" fmla="*/ 51 w 126"/>
                <a:gd name="T5" fmla="*/ 1 h 125"/>
                <a:gd name="T6" fmla="*/ 38 w 126"/>
                <a:gd name="T7" fmla="*/ 5 h 125"/>
                <a:gd name="T8" fmla="*/ 28 w 126"/>
                <a:gd name="T9" fmla="*/ 10 h 125"/>
                <a:gd name="T10" fmla="*/ 19 w 126"/>
                <a:gd name="T11" fmla="*/ 18 h 125"/>
                <a:gd name="T12" fmla="*/ 11 w 126"/>
                <a:gd name="T13" fmla="*/ 28 h 125"/>
                <a:gd name="T14" fmla="*/ 5 w 126"/>
                <a:gd name="T15" fmla="*/ 38 h 125"/>
                <a:gd name="T16" fmla="*/ 1 w 126"/>
                <a:gd name="T17" fmla="*/ 50 h 125"/>
                <a:gd name="T18" fmla="*/ 0 w 126"/>
                <a:gd name="T19" fmla="*/ 62 h 125"/>
                <a:gd name="T20" fmla="*/ 0 w 126"/>
                <a:gd name="T21" fmla="*/ 62 h 125"/>
                <a:gd name="T22" fmla="*/ 1 w 126"/>
                <a:gd name="T23" fmla="*/ 75 h 125"/>
                <a:gd name="T24" fmla="*/ 5 w 126"/>
                <a:gd name="T25" fmla="*/ 87 h 125"/>
                <a:gd name="T26" fmla="*/ 11 w 126"/>
                <a:gd name="T27" fmla="*/ 98 h 125"/>
                <a:gd name="T28" fmla="*/ 19 w 126"/>
                <a:gd name="T29" fmla="*/ 107 h 125"/>
                <a:gd name="T30" fmla="*/ 28 w 126"/>
                <a:gd name="T31" fmla="*/ 115 h 125"/>
                <a:gd name="T32" fmla="*/ 38 w 126"/>
                <a:gd name="T33" fmla="*/ 120 h 125"/>
                <a:gd name="T34" fmla="*/ 51 w 126"/>
                <a:gd name="T35" fmla="*/ 123 h 125"/>
                <a:gd name="T36" fmla="*/ 63 w 126"/>
                <a:gd name="T37" fmla="*/ 125 h 125"/>
                <a:gd name="T38" fmla="*/ 63 w 126"/>
                <a:gd name="T39" fmla="*/ 125 h 125"/>
                <a:gd name="T40" fmla="*/ 75 w 126"/>
                <a:gd name="T41" fmla="*/ 123 h 125"/>
                <a:gd name="T42" fmla="*/ 88 w 126"/>
                <a:gd name="T43" fmla="*/ 120 h 125"/>
                <a:gd name="T44" fmla="*/ 98 w 126"/>
                <a:gd name="T45" fmla="*/ 115 h 125"/>
                <a:gd name="T46" fmla="*/ 107 w 126"/>
                <a:gd name="T47" fmla="*/ 107 h 125"/>
                <a:gd name="T48" fmla="*/ 114 w 126"/>
                <a:gd name="T49" fmla="*/ 98 h 125"/>
                <a:gd name="T50" fmla="*/ 121 w 126"/>
                <a:gd name="T51" fmla="*/ 87 h 125"/>
                <a:gd name="T52" fmla="*/ 125 w 126"/>
                <a:gd name="T53" fmla="*/ 75 h 125"/>
                <a:gd name="T54" fmla="*/ 126 w 126"/>
                <a:gd name="T55" fmla="*/ 62 h 125"/>
                <a:gd name="T56" fmla="*/ 126 w 126"/>
                <a:gd name="T57" fmla="*/ 62 h 125"/>
                <a:gd name="T58" fmla="*/ 125 w 126"/>
                <a:gd name="T59" fmla="*/ 50 h 125"/>
                <a:gd name="T60" fmla="*/ 121 w 126"/>
                <a:gd name="T61" fmla="*/ 38 h 125"/>
                <a:gd name="T62" fmla="*/ 114 w 126"/>
                <a:gd name="T63" fmla="*/ 28 h 125"/>
                <a:gd name="T64" fmla="*/ 107 w 126"/>
                <a:gd name="T65" fmla="*/ 18 h 125"/>
                <a:gd name="T66" fmla="*/ 98 w 126"/>
                <a:gd name="T67" fmla="*/ 10 h 125"/>
                <a:gd name="T68" fmla="*/ 88 w 126"/>
                <a:gd name="T69" fmla="*/ 5 h 125"/>
                <a:gd name="T70" fmla="*/ 75 w 126"/>
                <a:gd name="T71" fmla="*/ 1 h 125"/>
                <a:gd name="T72" fmla="*/ 63 w 126"/>
                <a:gd name="T73" fmla="*/ 0 h 125"/>
                <a:gd name="T74" fmla="*/ 63 w 126"/>
                <a:gd name="T7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25">
                  <a:moveTo>
                    <a:pt x="63" y="0"/>
                  </a:moveTo>
                  <a:lnTo>
                    <a:pt x="63" y="0"/>
                  </a:lnTo>
                  <a:lnTo>
                    <a:pt x="51" y="1"/>
                  </a:lnTo>
                  <a:lnTo>
                    <a:pt x="38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5" y="38"/>
                  </a:lnTo>
                  <a:lnTo>
                    <a:pt x="1" y="5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5" y="87"/>
                  </a:lnTo>
                  <a:lnTo>
                    <a:pt x="11" y="98"/>
                  </a:lnTo>
                  <a:lnTo>
                    <a:pt x="19" y="107"/>
                  </a:lnTo>
                  <a:lnTo>
                    <a:pt x="28" y="115"/>
                  </a:lnTo>
                  <a:lnTo>
                    <a:pt x="38" y="120"/>
                  </a:lnTo>
                  <a:lnTo>
                    <a:pt x="51" y="123"/>
                  </a:lnTo>
                  <a:lnTo>
                    <a:pt x="63" y="125"/>
                  </a:lnTo>
                  <a:lnTo>
                    <a:pt x="63" y="125"/>
                  </a:lnTo>
                  <a:lnTo>
                    <a:pt x="75" y="123"/>
                  </a:lnTo>
                  <a:lnTo>
                    <a:pt x="88" y="120"/>
                  </a:lnTo>
                  <a:lnTo>
                    <a:pt x="98" y="115"/>
                  </a:lnTo>
                  <a:lnTo>
                    <a:pt x="107" y="107"/>
                  </a:lnTo>
                  <a:lnTo>
                    <a:pt x="114" y="98"/>
                  </a:lnTo>
                  <a:lnTo>
                    <a:pt x="121" y="87"/>
                  </a:lnTo>
                  <a:lnTo>
                    <a:pt x="125" y="75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5" y="50"/>
                  </a:lnTo>
                  <a:lnTo>
                    <a:pt x="121" y="38"/>
                  </a:lnTo>
                  <a:lnTo>
                    <a:pt x="114" y="28"/>
                  </a:lnTo>
                  <a:lnTo>
                    <a:pt x="107" y="18"/>
                  </a:lnTo>
                  <a:lnTo>
                    <a:pt x="98" y="10"/>
                  </a:lnTo>
                  <a:lnTo>
                    <a:pt x="88" y="5"/>
                  </a:lnTo>
                  <a:lnTo>
                    <a:pt x="75" y="1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3" name="Freeform 134"/>
            <p:cNvSpPr>
              <a:spLocks noEditPoints="1"/>
            </p:cNvSpPr>
            <p:nvPr/>
          </p:nvSpPr>
          <p:spPr bwMode="auto">
            <a:xfrm>
              <a:off x="4857751" y="7422643"/>
              <a:ext cx="128588" cy="127000"/>
            </a:xfrm>
            <a:custGeom>
              <a:avLst/>
              <a:gdLst>
                <a:gd name="T0" fmla="*/ 81 w 162"/>
                <a:gd name="T1" fmla="*/ 161 h 161"/>
                <a:gd name="T2" fmla="*/ 65 w 162"/>
                <a:gd name="T3" fmla="*/ 159 h 161"/>
                <a:gd name="T4" fmla="*/ 50 w 162"/>
                <a:gd name="T5" fmla="*/ 154 h 161"/>
                <a:gd name="T6" fmla="*/ 24 w 162"/>
                <a:gd name="T7" fmla="*/ 138 h 161"/>
                <a:gd name="T8" fmla="*/ 6 w 162"/>
                <a:gd name="T9" fmla="*/ 112 h 161"/>
                <a:gd name="T10" fmla="*/ 2 w 162"/>
                <a:gd name="T11" fmla="*/ 97 h 161"/>
                <a:gd name="T12" fmla="*/ 0 w 162"/>
                <a:gd name="T13" fmla="*/ 80 h 161"/>
                <a:gd name="T14" fmla="*/ 1 w 162"/>
                <a:gd name="T15" fmla="*/ 73 h 161"/>
                <a:gd name="T16" fmla="*/ 4 w 162"/>
                <a:gd name="T17" fmla="*/ 57 h 161"/>
                <a:gd name="T18" fmla="*/ 10 w 162"/>
                <a:gd name="T19" fmla="*/ 42 h 161"/>
                <a:gd name="T20" fmla="*/ 19 w 162"/>
                <a:gd name="T21" fmla="*/ 29 h 161"/>
                <a:gd name="T22" fmla="*/ 24 w 162"/>
                <a:gd name="T23" fmla="*/ 23 h 161"/>
                <a:gd name="T24" fmla="*/ 36 w 162"/>
                <a:gd name="T25" fmla="*/ 13 h 161"/>
                <a:gd name="T26" fmla="*/ 50 w 162"/>
                <a:gd name="T27" fmla="*/ 6 h 161"/>
                <a:gd name="T28" fmla="*/ 65 w 162"/>
                <a:gd name="T29" fmla="*/ 1 h 161"/>
                <a:gd name="T30" fmla="*/ 81 w 162"/>
                <a:gd name="T31" fmla="*/ 0 h 161"/>
                <a:gd name="T32" fmla="*/ 89 w 162"/>
                <a:gd name="T33" fmla="*/ 0 h 161"/>
                <a:gd name="T34" fmla="*/ 104 w 162"/>
                <a:gd name="T35" fmla="*/ 4 h 161"/>
                <a:gd name="T36" fmla="*/ 126 w 162"/>
                <a:gd name="T37" fmla="*/ 14 h 161"/>
                <a:gd name="T38" fmla="*/ 148 w 162"/>
                <a:gd name="T39" fmla="*/ 36 h 161"/>
                <a:gd name="T40" fmla="*/ 158 w 162"/>
                <a:gd name="T41" fmla="*/ 56 h 161"/>
                <a:gd name="T42" fmla="*/ 160 w 162"/>
                <a:gd name="T43" fmla="*/ 73 h 161"/>
                <a:gd name="T44" fmla="*/ 162 w 162"/>
                <a:gd name="T45" fmla="*/ 80 h 161"/>
                <a:gd name="T46" fmla="*/ 159 w 162"/>
                <a:gd name="T47" fmla="*/ 97 h 161"/>
                <a:gd name="T48" fmla="*/ 155 w 162"/>
                <a:gd name="T49" fmla="*/ 112 h 161"/>
                <a:gd name="T50" fmla="*/ 137 w 162"/>
                <a:gd name="T51" fmla="*/ 138 h 161"/>
                <a:gd name="T52" fmla="*/ 112 w 162"/>
                <a:gd name="T53" fmla="*/ 154 h 161"/>
                <a:gd name="T54" fmla="*/ 97 w 162"/>
                <a:gd name="T55" fmla="*/ 159 h 161"/>
                <a:gd name="T56" fmla="*/ 81 w 162"/>
                <a:gd name="T57" fmla="*/ 161 h 161"/>
                <a:gd name="T58" fmla="*/ 81 w 162"/>
                <a:gd name="T59" fmla="*/ 36 h 161"/>
                <a:gd name="T60" fmla="*/ 72 w 162"/>
                <a:gd name="T61" fmla="*/ 37 h 161"/>
                <a:gd name="T62" fmla="*/ 56 w 162"/>
                <a:gd name="T63" fmla="*/ 43 h 161"/>
                <a:gd name="T64" fmla="*/ 50 w 162"/>
                <a:gd name="T65" fmla="*/ 48 h 161"/>
                <a:gd name="T66" fmla="*/ 39 w 162"/>
                <a:gd name="T67" fmla="*/ 64 h 161"/>
                <a:gd name="T68" fmla="*/ 36 w 162"/>
                <a:gd name="T69" fmla="*/ 80 h 161"/>
                <a:gd name="T70" fmla="*/ 37 w 162"/>
                <a:gd name="T71" fmla="*/ 89 h 161"/>
                <a:gd name="T72" fmla="*/ 43 w 162"/>
                <a:gd name="T73" fmla="*/ 106 h 161"/>
                <a:gd name="T74" fmla="*/ 56 w 162"/>
                <a:gd name="T75" fmla="*/ 117 h 161"/>
                <a:gd name="T76" fmla="*/ 71 w 162"/>
                <a:gd name="T77" fmla="*/ 124 h 161"/>
                <a:gd name="T78" fmla="*/ 81 w 162"/>
                <a:gd name="T79" fmla="*/ 125 h 161"/>
                <a:gd name="T80" fmla="*/ 98 w 162"/>
                <a:gd name="T81" fmla="*/ 121 h 161"/>
                <a:gd name="T82" fmla="*/ 112 w 162"/>
                <a:gd name="T83" fmla="*/ 112 h 161"/>
                <a:gd name="T84" fmla="*/ 122 w 162"/>
                <a:gd name="T85" fmla="*/ 98 h 161"/>
                <a:gd name="T86" fmla="*/ 126 w 162"/>
                <a:gd name="T87" fmla="*/ 80 h 161"/>
                <a:gd name="T88" fmla="*/ 125 w 162"/>
                <a:gd name="T89" fmla="*/ 71 h 161"/>
                <a:gd name="T90" fmla="*/ 118 w 162"/>
                <a:gd name="T91" fmla="*/ 55 h 161"/>
                <a:gd name="T92" fmla="*/ 106 w 162"/>
                <a:gd name="T93" fmla="*/ 43 h 161"/>
                <a:gd name="T94" fmla="*/ 90 w 162"/>
                <a:gd name="T95" fmla="*/ 37 h 161"/>
                <a:gd name="T96" fmla="*/ 81 w 162"/>
                <a:gd name="T97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2" h="161">
                  <a:moveTo>
                    <a:pt x="81" y="161"/>
                  </a:moveTo>
                  <a:lnTo>
                    <a:pt x="81" y="161"/>
                  </a:lnTo>
                  <a:lnTo>
                    <a:pt x="72" y="161"/>
                  </a:lnTo>
                  <a:lnTo>
                    <a:pt x="65" y="159"/>
                  </a:lnTo>
                  <a:lnTo>
                    <a:pt x="57" y="157"/>
                  </a:lnTo>
                  <a:lnTo>
                    <a:pt x="50" y="154"/>
                  </a:lnTo>
                  <a:lnTo>
                    <a:pt x="36" y="147"/>
                  </a:lnTo>
                  <a:lnTo>
                    <a:pt x="24" y="138"/>
                  </a:lnTo>
                  <a:lnTo>
                    <a:pt x="14" y="125"/>
                  </a:lnTo>
                  <a:lnTo>
                    <a:pt x="6" y="112"/>
                  </a:lnTo>
                  <a:lnTo>
                    <a:pt x="4" y="105"/>
                  </a:lnTo>
                  <a:lnTo>
                    <a:pt x="2" y="97"/>
                  </a:lnTo>
                  <a:lnTo>
                    <a:pt x="1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6" y="50"/>
                  </a:lnTo>
                  <a:lnTo>
                    <a:pt x="10" y="42"/>
                  </a:lnTo>
                  <a:lnTo>
                    <a:pt x="14" y="36"/>
                  </a:lnTo>
                  <a:lnTo>
                    <a:pt x="19" y="29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3" y="9"/>
                  </a:lnTo>
                  <a:lnTo>
                    <a:pt x="50" y="6"/>
                  </a:lnTo>
                  <a:lnTo>
                    <a:pt x="57" y="4"/>
                  </a:lnTo>
                  <a:lnTo>
                    <a:pt x="65" y="1"/>
                  </a:lnTo>
                  <a:lnTo>
                    <a:pt x="72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1"/>
                  </a:lnTo>
                  <a:lnTo>
                    <a:pt x="104" y="4"/>
                  </a:lnTo>
                  <a:lnTo>
                    <a:pt x="112" y="6"/>
                  </a:lnTo>
                  <a:lnTo>
                    <a:pt x="126" y="14"/>
                  </a:lnTo>
                  <a:lnTo>
                    <a:pt x="137" y="23"/>
                  </a:lnTo>
                  <a:lnTo>
                    <a:pt x="148" y="36"/>
                  </a:lnTo>
                  <a:lnTo>
                    <a:pt x="155" y="48"/>
                  </a:lnTo>
                  <a:lnTo>
                    <a:pt x="158" y="56"/>
                  </a:lnTo>
                  <a:lnTo>
                    <a:pt x="159" y="64"/>
                  </a:lnTo>
                  <a:lnTo>
                    <a:pt x="160" y="73"/>
                  </a:lnTo>
                  <a:lnTo>
                    <a:pt x="162" y="80"/>
                  </a:lnTo>
                  <a:lnTo>
                    <a:pt x="162" y="80"/>
                  </a:lnTo>
                  <a:lnTo>
                    <a:pt x="160" y="88"/>
                  </a:lnTo>
                  <a:lnTo>
                    <a:pt x="159" y="97"/>
                  </a:lnTo>
                  <a:lnTo>
                    <a:pt x="158" y="105"/>
                  </a:lnTo>
                  <a:lnTo>
                    <a:pt x="155" y="112"/>
                  </a:lnTo>
                  <a:lnTo>
                    <a:pt x="148" y="125"/>
                  </a:lnTo>
                  <a:lnTo>
                    <a:pt x="137" y="138"/>
                  </a:lnTo>
                  <a:lnTo>
                    <a:pt x="126" y="147"/>
                  </a:lnTo>
                  <a:lnTo>
                    <a:pt x="112" y="154"/>
                  </a:lnTo>
                  <a:lnTo>
                    <a:pt x="104" y="157"/>
                  </a:lnTo>
                  <a:lnTo>
                    <a:pt x="97" y="159"/>
                  </a:lnTo>
                  <a:lnTo>
                    <a:pt x="89" y="161"/>
                  </a:lnTo>
                  <a:lnTo>
                    <a:pt x="81" y="161"/>
                  </a:lnTo>
                  <a:lnTo>
                    <a:pt x="81" y="161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7"/>
                  </a:lnTo>
                  <a:lnTo>
                    <a:pt x="64" y="39"/>
                  </a:lnTo>
                  <a:lnTo>
                    <a:pt x="56" y="43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43" y="56"/>
                  </a:lnTo>
                  <a:lnTo>
                    <a:pt x="39" y="64"/>
                  </a:lnTo>
                  <a:lnTo>
                    <a:pt x="37" y="71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7" y="89"/>
                  </a:lnTo>
                  <a:lnTo>
                    <a:pt x="39" y="98"/>
                  </a:lnTo>
                  <a:lnTo>
                    <a:pt x="43" y="106"/>
                  </a:lnTo>
                  <a:lnTo>
                    <a:pt x="50" y="112"/>
                  </a:lnTo>
                  <a:lnTo>
                    <a:pt x="56" y="117"/>
                  </a:lnTo>
                  <a:lnTo>
                    <a:pt x="64" y="121"/>
                  </a:lnTo>
                  <a:lnTo>
                    <a:pt x="71" y="124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90" y="124"/>
                  </a:lnTo>
                  <a:lnTo>
                    <a:pt x="98" y="121"/>
                  </a:lnTo>
                  <a:lnTo>
                    <a:pt x="106" y="117"/>
                  </a:lnTo>
                  <a:lnTo>
                    <a:pt x="112" y="112"/>
                  </a:lnTo>
                  <a:lnTo>
                    <a:pt x="118" y="106"/>
                  </a:lnTo>
                  <a:lnTo>
                    <a:pt x="122" y="98"/>
                  </a:lnTo>
                  <a:lnTo>
                    <a:pt x="125" y="89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5" y="71"/>
                  </a:lnTo>
                  <a:lnTo>
                    <a:pt x="122" y="62"/>
                  </a:lnTo>
                  <a:lnTo>
                    <a:pt x="118" y="55"/>
                  </a:lnTo>
                  <a:lnTo>
                    <a:pt x="112" y="48"/>
                  </a:lnTo>
                  <a:lnTo>
                    <a:pt x="106" y="43"/>
                  </a:lnTo>
                  <a:lnTo>
                    <a:pt x="98" y="39"/>
                  </a:lnTo>
                  <a:lnTo>
                    <a:pt x="90" y="37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4" name="Freeform 135"/>
            <p:cNvSpPr/>
            <p:nvPr/>
          </p:nvSpPr>
          <p:spPr bwMode="auto">
            <a:xfrm>
              <a:off x="4937126" y="7294056"/>
              <a:ext cx="100013" cy="100013"/>
            </a:xfrm>
            <a:custGeom>
              <a:avLst/>
              <a:gdLst>
                <a:gd name="T0" fmla="*/ 63 w 125"/>
                <a:gd name="T1" fmla="*/ 0 h 126"/>
                <a:gd name="T2" fmla="*/ 63 w 125"/>
                <a:gd name="T3" fmla="*/ 0 h 126"/>
                <a:gd name="T4" fmla="*/ 50 w 125"/>
                <a:gd name="T5" fmla="*/ 1 h 126"/>
                <a:gd name="T6" fmla="*/ 38 w 125"/>
                <a:gd name="T7" fmla="*/ 5 h 126"/>
                <a:gd name="T8" fmla="*/ 27 w 125"/>
                <a:gd name="T9" fmla="*/ 12 h 126"/>
                <a:gd name="T10" fmla="*/ 18 w 125"/>
                <a:gd name="T11" fmla="*/ 19 h 126"/>
                <a:gd name="T12" fmla="*/ 10 w 125"/>
                <a:gd name="T13" fmla="*/ 28 h 126"/>
                <a:gd name="T14" fmla="*/ 4 w 125"/>
                <a:gd name="T15" fmla="*/ 38 h 126"/>
                <a:gd name="T16" fmla="*/ 2 w 125"/>
                <a:gd name="T17" fmla="*/ 51 h 126"/>
                <a:gd name="T18" fmla="*/ 0 w 125"/>
                <a:gd name="T19" fmla="*/ 63 h 126"/>
                <a:gd name="T20" fmla="*/ 0 w 125"/>
                <a:gd name="T21" fmla="*/ 63 h 126"/>
                <a:gd name="T22" fmla="*/ 2 w 125"/>
                <a:gd name="T23" fmla="*/ 75 h 126"/>
                <a:gd name="T24" fmla="*/ 4 w 125"/>
                <a:gd name="T25" fmla="*/ 88 h 126"/>
                <a:gd name="T26" fmla="*/ 10 w 125"/>
                <a:gd name="T27" fmla="*/ 98 h 126"/>
                <a:gd name="T28" fmla="*/ 18 w 125"/>
                <a:gd name="T29" fmla="*/ 107 h 126"/>
                <a:gd name="T30" fmla="*/ 27 w 125"/>
                <a:gd name="T31" fmla="*/ 115 h 126"/>
                <a:gd name="T32" fmla="*/ 38 w 125"/>
                <a:gd name="T33" fmla="*/ 121 h 126"/>
                <a:gd name="T34" fmla="*/ 50 w 125"/>
                <a:gd name="T35" fmla="*/ 125 h 126"/>
                <a:gd name="T36" fmla="*/ 63 w 125"/>
                <a:gd name="T37" fmla="*/ 126 h 126"/>
                <a:gd name="T38" fmla="*/ 63 w 125"/>
                <a:gd name="T39" fmla="*/ 126 h 126"/>
                <a:gd name="T40" fmla="*/ 75 w 125"/>
                <a:gd name="T41" fmla="*/ 125 h 126"/>
                <a:gd name="T42" fmla="*/ 87 w 125"/>
                <a:gd name="T43" fmla="*/ 121 h 126"/>
                <a:gd name="T44" fmla="*/ 97 w 125"/>
                <a:gd name="T45" fmla="*/ 115 h 126"/>
                <a:gd name="T46" fmla="*/ 107 w 125"/>
                <a:gd name="T47" fmla="*/ 107 h 126"/>
                <a:gd name="T48" fmla="*/ 115 w 125"/>
                <a:gd name="T49" fmla="*/ 98 h 126"/>
                <a:gd name="T50" fmla="*/ 120 w 125"/>
                <a:gd name="T51" fmla="*/ 88 h 126"/>
                <a:gd name="T52" fmla="*/ 124 w 125"/>
                <a:gd name="T53" fmla="*/ 75 h 126"/>
                <a:gd name="T54" fmla="*/ 125 w 125"/>
                <a:gd name="T55" fmla="*/ 63 h 126"/>
                <a:gd name="T56" fmla="*/ 125 w 125"/>
                <a:gd name="T57" fmla="*/ 63 h 126"/>
                <a:gd name="T58" fmla="*/ 124 w 125"/>
                <a:gd name="T59" fmla="*/ 51 h 126"/>
                <a:gd name="T60" fmla="*/ 120 w 125"/>
                <a:gd name="T61" fmla="*/ 38 h 126"/>
                <a:gd name="T62" fmla="*/ 115 w 125"/>
                <a:gd name="T63" fmla="*/ 28 h 126"/>
                <a:gd name="T64" fmla="*/ 107 w 125"/>
                <a:gd name="T65" fmla="*/ 19 h 126"/>
                <a:gd name="T66" fmla="*/ 97 w 125"/>
                <a:gd name="T67" fmla="*/ 12 h 126"/>
                <a:gd name="T68" fmla="*/ 87 w 125"/>
                <a:gd name="T69" fmla="*/ 5 h 126"/>
                <a:gd name="T70" fmla="*/ 75 w 125"/>
                <a:gd name="T71" fmla="*/ 1 h 126"/>
                <a:gd name="T72" fmla="*/ 63 w 125"/>
                <a:gd name="T73" fmla="*/ 0 h 126"/>
                <a:gd name="T74" fmla="*/ 63 w 125"/>
                <a:gd name="T7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6">
                  <a:moveTo>
                    <a:pt x="63" y="0"/>
                  </a:moveTo>
                  <a:lnTo>
                    <a:pt x="63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7" y="12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4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75"/>
                  </a:lnTo>
                  <a:lnTo>
                    <a:pt x="4" y="88"/>
                  </a:lnTo>
                  <a:lnTo>
                    <a:pt x="10" y="98"/>
                  </a:lnTo>
                  <a:lnTo>
                    <a:pt x="18" y="107"/>
                  </a:lnTo>
                  <a:lnTo>
                    <a:pt x="27" y="115"/>
                  </a:lnTo>
                  <a:lnTo>
                    <a:pt x="38" y="121"/>
                  </a:lnTo>
                  <a:lnTo>
                    <a:pt x="50" y="125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75" y="125"/>
                  </a:lnTo>
                  <a:lnTo>
                    <a:pt x="87" y="121"/>
                  </a:lnTo>
                  <a:lnTo>
                    <a:pt x="97" y="115"/>
                  </a:lnTo>
                  <a:lnTo>
                    <a:pt x="107" y="107"/>
                  </a:lnTo>
                  <a:lnTo>
                    <a:pt x="115" y="98"/>
                  </a:lnTo>
                  <a:lnTo>
                    <a:pt x="120" y="88"/>
                  </a:lnTo>
                  <a:lnTo>
                    <a:pt x="124" y="75"/>
                  </a:lnTo>
                  <a:lnTo>
                    <a:pt x="125" y="63"/>
                  </a:lnTo>
                  <a:lnTo>
                    <a:pt x="125" y="63"/>
                  </a:lnTo>
                  <a:lnTo>
                    <a:pt x="124" y="51"/>
                  </a:lnTo>
                  <a:lnTo>
                    <a:pt x="120" y="38"/>
                  </a:lnTo>
                  <a:lnTo>
                    <a:pt x="115" y="28"/>
                  </a:lnTo>
                  <a:lnTo>
                    <a:pt x="107" y="19"/>
                  </a:lnTo>
                  <a:lnTo>
                    <a:pt x="97" y="12"/>
                  </a:lnTo>
                  <a:lnTo>
                    <a:pt x="87" y="5"/>
                  </a:lnTo>
                  <a:lnTo>
                    <a:pt x="75" y="1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5" name="Freeform 136"/>
            <p:cNvSpPr>
              <a:spLocks noEditPoints="1"/>
            </p:cNvSpPr>
            <p:nvPr/>
          </p:nvSpPr>
          <p:spPr bwMode="auto">
            <a:xfrm>
              <a:off x="4922838" y="7279768"/>
              <a:ext cx="127000" cy="128588"/>
            </a:xfrm>
            <a:custGeom>
              <a:avLst/>
              <a:gdLst>
                <a:gd name="T0" fmla="*/ 81 w 161"/>
                <a:gd name="T1" fmla="*/ 162 h 162"/>
                <a:gd name="T2" fmla="*/ 64 w 161"/>
                <a:gd name="T3" fmla="*/ 160 h 162"/>
                <a:gd name="T4" fmla="*/ 49 w 161"/>
                <a:gd name="T5" fmla="*/ 156 h 162"/>
                <a:gd name="T6" fmla="*/ 23 w 161"/>
                <a:gd name="T7" fmla="*/ 138 h 162"/>
                <a:gd name="T8" fmla="*/ 7 w 161"/>
                <a:gd name="T9" fmla="*/ 112 h 162"/>
                <a:gd name="T10" fmla="*/ 2 w 161"/>
                <a:gd name="T11" fmla="*/ 97 h 162"/>
                <a:gd name="T12" fmla="*/ 0 w 161"/>
                <a:gd name="T13" fmla="*/ 81 h 162"/>
                <a:gd name="T14" fmla="*/ 0 w 161"/>
                <a:gd name="T15" fmla="*/ 73 h 162"/>
                <a:gd name="T16" fmla="*/ 3 w 161"/>
                <a:gd name="T17" fmla="*/ 58 h 162"/>
                <a:gd name="T18" fmla="*/ 13 w 161"/>
                <a:gd name="T19" fmla="*/ 36 h 162"/>
                <a:gd name="T20" fmla="*/ 36 w 161"/>
                <a:gd name="T21" fmla="*/ 14 h 162"/>
                <a:gd name="T22" fmla="*/ 56 w 161"/>
                <a:gd name="T23" fmla="*/ 4 h 162"/>
                <a:gd name="T24" fmla="*/ 72 w 161"/>
                <a:gd name="T25" fmla="*/ 2 h 162"/>
                <a:gd name="T26" fmla="*/ 81 w 161"/>
                <a:gd name="T27" fmla="*/ 0 h 162"/>
                <a:gd name="T28" fmla="*/ 96 w 161"/>
                <a:gd name="T29" fmla="*/ 2 h 162"/>
                <a:gd name="T30" fmla="*/ 111 w 161"/>
                <a:gd name="T31" fmla="*/ 7 h 162"/>
                <a:gd name="T32" fmla="*/ 125 w 161"/>
                <a:gd name="T33" fmla="*/ 14 h 162"/>
                <a:gd name="T34" fmla="*/ 137 w 161"/>
                <a:gd name="T35" fmla="*/ 24 h 162"/>
                <a:gd name="T36" fmla="*/ 143 w 161"/>
                <a:gd name="T37" fmla="*/ 30 h 162"/>
                <a:gd name="T38" fmla="*/ 152 w 161"/>
                <a:gd name="T39" fmla="*/ 44 h 162"/>
                <a:gd name="T40" fmla="*/ 157 w 161"/>
                <a:gd name="T41" fmla="*/ 58 h 162"/>
                <a:gd name="T42" fmla="*/ 161 w 161"/>
                <a:gd name="T43" fmla="*/ 73 h 162"/>
                <a:gd name="T44" fmla="*/ 161 w 161"/>
                <a:gd name="T45" fmla="*/ 81 h 162"/>
                <a:gd name="T46" fmla="*/ 160 w 161"/>
                <a:gd name="T47" fmla="*/ 97 h 162"/>
                <a:gd name="T48" fmla="*/ 155 w 161"/>
                <a:gd name="T49" fmla="*/ 112 h 162"/>
                <a:gd name="T50" fmla="*/ 147 w 161"/>
                <a:gd name="T51" fmla="*/ 125 h 162"/>
                <a:gd name="T52" fmla="*/ 137 w 161"/>
                <a:gd name="T53" fmla="*/ 138 h 162"/>
                <a:gd name="T54" fmla="*/ 132 w 161"/>
                <a:gd name="T55" fmla="*/ 143 h 162"/>
                <a:gd name="T56" fmla="*/ 119 w 161"/>
                <a:gd name="T57" fmla="*/ 152 h 162"/>
                <a:gd name="T58" fmla="*/ 104 w 161"/>
                <a:gd name="T59" fmla="*/ 158 h 162"/>
                <a:gd name="T60" fmla="*/ 88 w 161"/>
                <a:gd name="T61" fmla="*/ 161 h 162"/>
                <a:gd name="T62" fmla="*/ 81 w 161"/>
                <a:gd name="T63" fmla="*/ 162 h 162"/>
                <a:gd name="T64" fmla="*/ 81 w 161"/>
                <a:gd name="T65" fmla="*/ 36 h 162"/>
                <a:gd name="T66" fmla="*/ 63 w 161"/>
                <a:gd name="T67" fmla="*/ 40 h 162"/>
                <a:gd name="T68" fmla="*/ 49 w 161"/>
                <a:gd name="T69" fmla="*/ 50 h 162"/>
                <a:gd name="T70" fmla="*/ 39 w 161"/>
                <a:gd name="T71" fmla="*/ 64 h 162"/>
                <a:gd name="T72" fmla="*/ 36 w 161"/>
                <a:gd name="T73" fmla="*/ 81 h 162"/>
                <a:gd name="T74" fmla="*/ 36 w 161"/>
                <a:gd name="T75" fmla="*/ 91 h 162"/>
                <a:gd name="T76" fmla="*/ 44 w 161"/>
                <a:gd name="T77" fmla="*/ 106 h 162"/>
                <a:gd name="T78" fmla="*/ 55 w 161"/>
                <a:gd name="T79" fmla="*/ 119 h 162"/>
                <a:gd name="T80" fmla="*/ 72 w 161"/>
                <a:gd name="T81" fmla="*/ 125 h 162"/>
                <a:gd name="T82" fmla="*/ 81 w 161"/>
                <a:gd name="T83" fmla="*/ 126 h 162"/>
                <a:gd name="T84" fmla="*/ 97 w 161"/>
                <a:gd name="T85" fmla="*/ 123 h 162"/>
                <a:gd name="T86" fmla="*/ 113 w 161"/>
                <a:gd name="T87" fmla="*/ 112 h 162"/>
                <a:gd name="T88" fmla="*/ 118 w 161"/>
                <a:gd name="T89" fmla="*/ 106 h 162"/>
                <a:gd name="T90" fmla="*/ 124 w 161"/>
                <a:gd name="T91" fmla="*/ 89 h 162"/>
                <a:gd name="T92" fmla="*/ 125 w 161"/>
                <a:gd name="T93" fmla="*/ 81 h 162"/>
                <a:gd name="T94" fmla="*/ 121 w 161"/>
                <a:gd name="T95" fmla="*/ 64 h 162"/>
                <a:gd name="T96" fmla="*/ 113 w 161"/>
                <a:gd name="T97" fmla="*/ 50 h 162"/>
                <a:gd name="T98" fmla="*/ 105 w 161"/>
                <a:gd name="T99" fmla="*/ 44 h 162"/>
                <a:gd name="T100" fmla="*/ 90 w 161"/>
                <a:gd name="T101" fmla="*/ 37 h 162"/>
                <a:gd name="T102" fmla="*/ 81 w 161"/>
                <a:gd name="T103" fmla="*/ 3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" h="162">
                  <a:moveTo>
                    <a:pt x="81" y="162"/>
                  </a:moveTo>
                  <a:lnTo>
                    <a:pt x="81" y="162"/>
                  </a:lnTo>
                  <a:lnTo>
                    <a:pt x="72" y="161"/>
                  </a:lnTo>
                  <a:lnTo>
                    <a:pt x="64" y="160"/>
                  </a:lnTo>
                  <a:lnTo>
                    <a:pt x="56" y="158"/>
                  </a:lnTo>
                  <a:lnTo>
                    <a:pt x="49" y="156"/>
                  </a:lnTo>
                  <a:lnTo>
                    <a:pt x="36" y="148"/>
                  </a:lnTo>
                  <a:lnTo>
                    <a:pt x="23" y="138"/>
                  </a:lnTo>
                  <a:lnTo>
                    <a:pt x="13" y="126"/>
                  </a:lnTo>
                  <a:lnTo>
                    <a:pt x="7" y="112"/>
                  </a:lnTo>
                  <a:lnTo>
                    <a:pt x="3" y="105"/>
                  </a:lnTo>
                  <a:lnTo>
                    <a:pt x="2" y="97"/>
                  </a:lnTo>
                  <a:lnTo>
                    <a:pt x="0" y="89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3" y="58"/>
                  </a:lnTo>
                  <a:lnTo>
                    <a:pt x="7" y="50"/>
                  </a:lnTo>
                  <a:lnTo>
                    <a:pt x="13" y="36"/>
                  </a:lnTo>
                  <a:lnTo>
                    <a:pt x="23" y="24"/>
                  </a:lnTo>
                  <a:lnTo>
                    <a:pt x="36" y="14"/>
                  </a:lnTo>
                  <a:lnTo>
                    <a:pt x="49" y="7"/>
                  </a:lnTo>
                  <a:lnTo>
                    <a:pt x="56" y="4"/>
                  </a:lnTo>
                  <a:lnTo>
                    <a:pt x="64" y="3"/>
                  </a:lnTo>
                  <a:lnTo>
                    <a:pt x="72" y="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4"/>
                  </a:lnTo>
                  <a:lnTo>
                    <a:pt x="111" y="7"/>
                  </a:lnTo>
                  <a:lnTo>
                    <a:pt x="119" y="10"/>
                  </a:lnTo>
                  <a:lnTo>
                    <a:pt x="125" y="14"/>
                  </a:lnTo>
                  <a:lnTo>
                    <a:pt x="132" y="19"/>
                  </a:lnTo>
                  <a:lnTo>
                    <a:pt x="137" y="24"/>
                  </a:lnTo>
                  <a:lnTo>
                    <a:pt x="137" y="24"/>
                  </a:lnTo>
                  <a:lnTo>
                    <a:pt x="143" y="30"/>
                  </a:lnTo>
                  <a:lnTo>
                    <a:pt x="147" y="36"/>
                  </a:lnTo>
                  <a:lnTo>
                    <a:pt x="152" y="44"/>
                  </a:lnTo>
                  <a:lnTo>
                    <a:pt x="155" y="50"/>
                  </a:lnTo>
                  <a:lnTo>
                    <a:pt x="157" y="58"/>
                  </a:lnTo>
                  <a:lnTo>
                    <a:pt x="160" y="65"/>
                  </a:lnTo>
                  <a:lnTo>
                    <a:pt x="161" y="73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1" y="89"/>
                  </a:lnTo>
                  <a:lnTo>
                    <a:pt x="160" y="97"/>
                  </a:lnTo>
                  <a:lnTo>
                    <a:pt x="157" y="105"/>
                  </a:lnTo>
                  <a:lnTo>
                    <a:pt x="155" y="112"/>
                  </a:lnTo>
                  <a:lnTo>
                    <a:pt x="152" y="119"/>
                  </a:lnTo>
                  <a:lnTo>
                    <a:pt x="147" y="125"/>
                  </a:lnTo>
                  <a:lnTo>
                    <a:pt x="143" y="132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2" y="143"/>
                  </a:lnTo>
                  <a:lnTo>
                    <a:pt x="125" y="148"/>
                  </a:lnTo>
                  <a:lnTo>
                    <a:pt x="119" y="152"/>
                  </a:lnTo>
                  <a:lnTo>
                    <a:pt x="111" y="156"/>
                  </a:lnTo>
                  <a:lnTo>
                    <a:pt x="104" y="158"/>
                  </a:lnTo>
                  <a:lnTo>
                    <a:pt x="96" y="160"/>
                  </a:lnTo>
                  <a:lnTo>
                    <a:pt x="88" y="161"/>
                  </a:lnTo>
                  <a:lnTo>
                    <a:pt x="81" y="162"/>
                  </a:lnTo>
                  <a:lnTo>
                    <a:pt x="81" y="162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7"/>
                  </a:lnTo>
                  <a:lnTo>
                    <a:pt x="63" y="40"/>
                  </a:lnTo>
                  <a:lnTo>
                    <a:pt x="55" y="44"/>
                  </a:lnTo>
                  <a:lnTo>
                    <a:pt x="49" y="50"/>
                  </a:lnTo>
                  <a:lnTo>
                    <a:pt x="44" y="56"/>
                  </a:lnTo>
                  <a:lnTo>
                    <a:pt x="39" y="64"/>
                  </a:lnTo>
                  <a:lnTo>
                    <a:pt x="36" y="7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91"/>
                  </a:lnTo>
                  <a:lnTo>
                    <a:pt x="39" y="98"/>
                  </a:lnTo>
                  <a:lnTo>
                    <a:pt x="44" y="106"/>
                  </a:lnTo>
                  <a:lnTo>
                    <a:pt x="49" y="112"/>
                  </a:lnTo>
                  <a:lnTo>
                    <a:pt x="55" y="119"/>
                  </a:lnTo>
                  <a:lnTo>
                    <a:pt x="63" y="123"/>
                  </a:lnTo>
                  <a:lnTo>
                    <a:pt x="72" y="125"/>
                  </a:lnTo>
                  <a:lnTo>
                    <a:pt x="81" y="126"/>
                  </a:lnTo>
                  <a:lnTo>
                    <a:pt x="81" y="126"/>
                  </a:lnTo>
                  <a:lnTo>
                    <a:pt x="90" y="125"/>
                  </a:lnTo>
                  <a:lnTo>
                    <a:pt x="97" y="123"/>
                  </a:lnTo>
                  <a:lnTo>
                    <a:pt x="105" y="119"/>
                  </a:lnTo>
                  <a:lnTo>
                    <a:pt x="113" y="112"/>
                  </a:lnTo>
                  <a:lnTo>
                    <a:pt x="113" y="112"/>
                  </a:lnTo>
                  <a:lnTo>
                    <a:pt x="118" y="106"/>
                  </a:lnTo>
                  <a:lnTo>
                    <a:pt x="121" y="98"/>
                  </a:lnTo>
                  <a:lnTo>
                    <a:pt x="124" y="89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4" y="73"/>
                  </a:lnTo>
                  <a:lnTo>
                    <a:pt x="121" y="64"/>
                  </a:lnTo>
                  <a:lnTo>
                    <a:pt x="118" y="56"/>
                  </a:lnTo>
                  <a:lnTo>
                    <a:pt x="113" y="50"/>
                  </a:lnTo>
                  <a:lnTo>
                    <a:pt x="113" y="50"/>
                  </a:lnTo>
                  <a:lnTo>
                    <a:pt x="105" y="44"/>
                  </a:lnTo>
                  <a:lnTo>
                    <a:pt x="97" y="40"/>
                  </a:lnTo>
                  <a:lnTo>
                    <a:pt x="90" y="37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6" name="Freeform 137"/>
            <p:cNvSpPr/>
            <p:nvPr/>
          </p:nvSpPr>
          <p:spPr bwMode="auto">
            <a:xfrm>
              <a:off x="4521201" y="7409943"/>
              <a:ext cx="150813" cy="152400"/>
            </a:xfrm>
            <a:custGeom>
              <a:avLst/>
              <a:gdLst>
                <a:gd name="T0" fmla="*/ 27 w 191"/>
                <a:gd name="T1" fmla="*/ 126 h 191"/>
                <a:gd name="T2" fmla="*/ 27 w 191"/>
                <a:gd name="T3" fmla="*/ 126 h 191"/>
                <a:gd name="T4" fmla="*/ 20 w 191"/>
                <a:gd name="T5" fmla="*/ 118 h 191"/>
                <a:gd name="T6" fmla="*/ 14 w 191"/>
                <a:gd name="T7" fmla="*/ 111 h 191"/>
                <a:gd name="T8" fmla="*/ 9 w 191"/>
                <a:gd name="T9" fmla="*/ 103 h 191"/>
                <a:gd name="T10" fmla="*/ 5 w 191"/>
                <a:gd name="T11" fmla="*/ 97 h 191"/>
                <a:gd name="T12" fmla="*/ 3 w 191"/>
                <a:gd name="T13" fmla="*/ 89 h 191"/>
                <a:gd name="T14" fmla="*/ 1 w 191"/>
                <a:gd name="T15" fmla="*/ 83 h 191"/>
                <a:gd name="T16" fmla="*/ 0 w 191"/>
                <a:gd name="T17" fmla="*/ 76 h 191"/>
                <a:gd name="T18" fmla="*/ 0 w 191"/>
                <a:gd name="T19" fmla="*/ 70 h 191"/>
                <a:gd name="T20" fmla="*/ 1 w 191"/>
                <a:gd name="T21" fmla="*/ 63 h 191"/>
                <a:gd name="T22" fmla="*/ 3 w 191"/>
                <a:gd name="T23" fmla="*/ 57 h 191"/>
                <a:gd name="T24" fmla="*/ 8 w 191"/>
                <a:gd name="T25" fmla="*/ 46 h 191"/>
                <a:gd name="T26" fmla="*/ 15 w 191"/>
                <a:gd name="T27" fmla="*/ 34 h 191"/>
                <a:gd name="T28" fmla="*/ 24 w 191"/>
                <a:gd name="T29" fmla="*/ 24 h 191"/>
                <a:gd name="T30" fmla="*/ 24 w 191"/>
                <a:gd name="T31" fmla="*/ 24 h 191"/>
                <a:gd name="T32" fmla="*/ 36 w 191"/>
                <a:gd name="T33" fmla="*/ 15 h 191"/>
                <a:gd name="T34" fmla="*/ 46 w 191"/>
                <a:gd name="T35" fmla="*/ 7 h 191"/>
                <a:gd name="T36" fmla="*/ 57 w 191"/>
                <a:gd name="T37" fmla="*/ 2 h 191"/>
                <a:gd name="T38" fmla="*/ 64 w 191"/>
                <a:gd name="T39" fmla="*/ 0 h 191"/>
                <a:gd name="T40" fmla="*/ 70 w 191"/>
                <a:gd name="T41" fmla="*/ 0 h 191"/>
                <a:gd name="T42" fmla="*/ 77 w 191"/>
                <a:gd name="T43" fmla="*/ 0 h 191"/>
                <a:gd name="T44" fmla="*/ 83 w 191"/>
                <a:gd name="T45" fmla="*/ 0 h 191"/>
                <a:gd name="T46" fmla="*/ 89 w 191"/>
                <a:gd name="T47" fmla="*/ 2 h 191"/>
                <a:gd name="T48" fmla="*/ 97 w 191"/>
                <a:gd name="T49" fmla="*/ 5 h 191"/>
                <a:gd name="T50" fmla="*/ 103 w 191"/>
                <a:gd name="T51" fmla="*/ 9 h 191"/>
                <a:gd name="T52" fmla="*/ 111 w 191"/>
                <a:gd name="T53" fmla="*/ 14 h 191"/>
                <a:gd name="T54" fmla="*/ 119 w 191"/>
                <a:gd name="T55" fmla="*/ 19 h 191"/>
                <a:gd name="T56" fmla="*/ 126 w 191"/>
                <a:gd name="T57" fmla="*/ 26 h 191"/>
                <a:gd name="T58" fmla="*/ 126 w 191"/>
                <a:gd name="T59" fmla="*/ 26 h 191"/>
                <a:gd name="T60" fmla="*/ 134 w 191"/>
                <a:gd name="T61" fmla="*/ 35 h 191"/>
                <a:gd name="T62" fmla="*/ 142 w 191"/>
                <a:gd name="T63" fmla="*/ 46 h 191"/>
                <a:gd name="T64" fmla="*/ 148 w 191"/>
                <a:gd name="T65" fmla="*/ 57 h 191"/>
                <a:gd name="T66" fmla="*/ 154 w 191"/>
                <a:gd name="T67" fmla="*/ 70 h 191"/>
                <a:gd name="T68" fmla="*/ 166 w 191"/>
                <a:gd name="T69" fmla="*/ 97 h 191"/>
                <a:gd name="T70" fmla="*/ 175 w 191"/>
                <a:gd name="T71" fmla="*/ 125 h 191"/>
                <a:gd name="T72" fmla="*/ 182 w 191"/>
                <a:gd name="T73" fmla="*/ 150 h 191"/>
                <a:gd name="T74" fmla="*/ 187 w 191"/>
                <a:gd name="T75" fmla="*/ 171 h 191"/>
                <a:gd name="T76" fmla="*/ 191 w 191"/>
                <a:gd name="T77" fmla="*/ 191 h 191"/>
                <a:gd name="T78" fmla="*/ 191 w 191"/>
                <a:gd name="T79" fmla="*/ 191 h 191"/>
                <a:gd name="T80" fmla="*/ 172 w 191"/>
                <a:gd name="T81" fmla="*/ 186 h 191"/>
                <a:gd name="T82" fmla="*/ 151 w 191"/>
                <a:gd name="T83" fmla="*/ 181 h 191"/>
                <a:gd name="T84" fmla="*/ 125 w 191"/>
                <a:gd name="T85" fmla="*/ 174 h 191"/>
                <a:gd name="T86" fmla="*/ 97 w 191"/>
                <a:gd name="T87" fmla="*/ 164 h 191"/>
                <a:gd name="T88" fmla="*/ 70 w 191"/>
                <a:gd name="T89" fmla="*/ 154 h 191"/>
                <a:gd name="T90" fmla="*/ 57 w 191"/>
                <a:gd name="T91" fmla="*/ 148 h 191"/>
                <a:gd name="T92" fmla="*/ 46 w 191"/>
                <a:gd name="T93" fmla="*/ 140 h 191"/>
                <a:gd name="T94" fmla="*/ 36 w 191"/>
                <a:gd name="T95" fmla="*/ 134 h 191"/>
                <a:gd name="T96" fmla="*/ 27 w 191"/>
                <a:gd name="T97" fmla="*/ 126 h 191"/>
                <a:gd name="T98" fmla="*/ 27 w 191"/>
                <a:gd name="T99" fmla="*/ 12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" h="191">
                  <a:moveTo>
                    <a:pt x="27" y="126"/>
                  </a:moveTo>
                  <a:lnTo>
                    <a:pt x="27" y="126"/>
                  </a:lnTo>
                  <a:lnTo>
                    <a:pt x="20" y="118"/>
                  </a:lnTo>
                  <a:lnTo>
                    <a:pt x="14" y="111"/>
                  </a:lnTo>
                  <a:lnTo>
                    <a:pt x="9" y="103"/>
                  </a:lnTo>
                  <a:lnTo>
                    <a:pt x="5" y="97"/>
                  </a:lnTo>
                  <a:lnTo>
                    <a:pt x="3" y="89"/>
                  </a:lnTo>
                  <a:lnTo>
                    <a:pt x="1" y="83"/>
                  </a:lnTo>
                  <a:lnTo>
                    <a:pt x="0" y="76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3" y="57"/>
                  </a:lnTo>
                  <a:lnTo>
                    <a:pt x="8" y="46"/>
                  </a:lnTo>
                  <a:lnTo>
                    <a:pt x="15" y="3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6" y="15"/>
                  </a:lnTo>
                  <a:lnTo>
                    <a:pt x="46" y="7"/>
                  </a:lnTo>
                  <a:lnTo>
                    <a:pt x="57" y="2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2"/>
                  </a:lnTo>
                  <a:lnTo>
                    <a:pt x="97" y="5"/>
                  </a:lnTo>
                  <a:lnTo>
                    <a:pt x="103" y="9"/>
                  </a:lnTo>
                  <a:lnTo>
                    <a:pt x="111" y="14"/>
                  </a:lnTo>
                  <a:lnTo>
                    <a:pt x="119" y="1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34" y="35"/>
                  </a:lnTo>
                  <a:lnTo>
                    <a:pt x="142" y="46"/>
                  </a:lnTo>
                  <a:lnTo>
                    <a:pt x="148" y="57"/>
                  </a:lnTo>
                  <a:lnTo>
                    <a:pt x="154" y="70"/>
                  </a:lnTo>
                  <a:lnTo>
                    <a:pt x="166" y="97"/>
                  </a:lnTo>
                  <a:lnTo>
                    <a:pt x="175" y="125"/>
                  </a:lnTo>
                  <a:lnTo>
                    <a:pt x="182" y="150"/>
                  </a:lnTo>
                  <a:lnTo>
                    <a:pt x="187" y="171"/>
                  </a:lnTo>
                  <a:lnTo>
                    <a:pt x="191" y="191"/>
                  </a:lnTo>
                  <a:lnTo>
                    <a:pt x="191" y="191"/>
                  </a:lnTo>
                  <a:lnTo>
                    <a:pt x="172" y="186"/>
                  </a:lnTo>
                  <a:lnTo>
                    <a:pt x="151" y="181"/>
                  </a:lnTo>
                  <a:lnTo>
                    <a:pt x="125" y="174"/>
                  </a:lnTo>
                  <a:lnTo>
                    <a:pt x="97" y="164"/>
                  </a:lnTo>
                  <a:lnTo>
                    <a:pt x="70" y="154"/>
                  </a:lnTo>
                  <a:lnTo>
                    <a:pt x="57" y="148"/>
                  </a:lnTo>
                  <a:lnTo>
                    <a:pt x="46" y="140"/>
                  </a:lnTo>
                  <a:lnTo>
                    <a:pt x="36" y="134"/>
                  </a:lnTo>
                  <a:lnTo>
                    <a:pt x="27" y="126"/>
                  </a:lnTo>
                  <a:lnTo>
                    <a:pt x="27" y="126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7" name="Freeform 138"/>
            <p:cNvSpPr>
              <a:spLocks noEditPoints="1"/>
            </p:cNvSpPr>
            <p:nvPr/>
          </p:nvSpPr>
          <p:spPr bwMode="auto">
            <a:xfrm>
              <a:off x="4506913" y="7395656"/>
              <a:ext cx="179388" cy="180975"/>
            </a:xfrm>
            <a:custGeom>
              <a:avLst/>
              <a:gdLst>
                <a:gd name="T0" fmla="*/ 209 w 227"/>
                <a:gd name="T1" fmla="*/ 227 h 227"/>
                <a:gd name="T2" fmla="*/ 205 w 227"/>
                <a:gd name="T3" fmla="*/ 227 h 227"/>
                <a:gd name="T4" fmla="*/ 157 w 227"/>
                <a:gd name="T5" fmla="*/ 214 h 227"/>
                <a:gd name="T6" fmla="*/ 103 w 227"/>
                <a:gd name="T7" fmla="*/ 197 h 227"/>
                <a:gd name="T8" fmla="*/ 64 w 227"/>
                <a:gd name="T9" fmla="*/ 178 h 227"/>
                <a:gd name="T10" fmla="*/ 41 w 227"/>
                <a:gd name="T11" fmla="*/ 164 h 227"/>
                <a:gd name="T12" fmla="*/ 32 w 227"/>
                <a:gd name="T13" fmla="*/ 157 h 227"/>
                <a:gd name="T14" fmla="*/ 18 w 227"/>
                <a:gd name="T15" fmla="*/ 139 h 227"/>
                <a:gd name="T16" fmla="*/ 7 w 227"/>
                <a:gd name="T17" fmla="*/ 121 h 227"/>
                <a:gd name="T18" fmla="*/ 2 w 227"/>
                <a:gd name="T19" fmla="*/ 104 h 227"/>
                <a:gd name="T20" fmla="*/ 0 w 227"/>
                <a:gd name="T21" fmla="*/ 87 h 227"/>
                <a:gd name="T22" fmla="*/ 2 w 227"/>
                <a:gd name="T23" fmla="*/ 79 h 227"/>
                <a:gd name="T24" fmla="*/ 9 w 227"/>
                <a:gd name="T25" fmla="*/ 57 h 227"/>
                <a:gd name="T26" fmla="*/ 31 w 227"/>
                <a:gd name="T27" fmla="*/ 29 h 227"/>
                <a:gd name="T28" fmla="*/ 45 w 227"/>
                <a:gd name="T29" fmla="*/ 16 h 227"/>
                <a:gd name="T30" fmla="*/ 60 w 227"/>
                <a:gd name="T31" fmla="*/ 6 h 227"/>
                <a:gd name="T32" fmla="*/ 75 w 227"/>
                <a:gd name="T33" fmla="*/ 1 h 227"/>
                <a:gd name="T34" fmla="*/ 92 w 227"/>
                <a:gd name="T35" fmla="*/ 0 h 227"/>
                <a:gd name="T36" fmla="*/ 100 w 227"/>
                <a:gd name="T37" fmla="*/ 0 h 227"/>
                <a:gd name="T38" fmla="*/ 116 w 227"/>
                <a:gd name="T39" fmla="*/ 4 h 227"/>
                <a:gd name="T40" fmla="*/ 133 w 227"/>
                <a:gd name="T41" fmla="*/ 13 h 227"/>
                <a:gd name="T42" fmla="*/ 149 w 227"/>
                <a:gd name="T43" fmla="*/ 24 h 227"/>
                <a:gd name="T44" fmla="*/ 157 w 227"/>
                <a:gd name="T45" fmla="*/ 32 h 227"/>
                <a:gd name="T46" fmla="*/ 172 w 227"/>
                <a:gd name="T47" fmla="*/ 51 h 227"/>
                <a:gd name="T48" fmla="*/ 185 w 227"/>
                <a:gd name="T49" fmla="*/ 74 h 227"/>
                <a:gd name="T50" fmla="*/ 207 w 227"/>
                <a:gd name="T51" fmla="*/ 126 h 227"/>
                <a:gd name="T52" fmla="*/ 219 w 227"/>
                <a:gd name="T53" fmla="*/ 174 h 227"/>
                <a:gd name="T54" fmla="*/ 227 w 227"/>
                <a:gd name="T55" fmla="*/ 204 h 227"/>
                <a:gd name="T56" fmla="*/ 227 w 227"/>
                <a:gd name="T57" fmla="*/ 209 h 227"/>
                <a:gd name="T58" fmla="*/ 222 w 227"/>
                <a:gd name="T59" fmla="*/ 222 h 227"/>
                <a:gd name="T60" fmla="*/ 209 w 227"/>
                <a:gd name="T61" fmla="*/ 227 h 227"/>
                <a:gd name="T62" fmla="*/ 209 w 227"/>
                <a:gd name="T63" fmla="*/ 227 h 227"/>
                <a:gd name="T64" fmla="*/ 92 w 227"/>
                <a:gd name="T65" fmla="*/ 36 h 227"/>
                <a:gd name="T66" fmla="*/ 83 w 227"/>
                <a:gd name="T67" fmla="*/ 37 h 227"/>
                <a:gd name="T68" fmla="*/ 65 w 227"/>
                <a:gd name="T69" fmla="*/ 46 h 227"/>
                <a:gd name="T70" fmla="*/ 55 w 227"/>
                <a:gd name="T71" fmla="*/ 55 h 227"/>
                <a:gd name="T72" fmla="*/ 41 w 227"/>
                <a:gd name="T73" fmla="*/ 72 h 227"/>
                <a:gd name="T74" fmla="*/ 36 w 227"/>
                <a:gd name="T75" fmla="*/ 89 h 227"/>
                <a:gd name="T76" fmla="*/ 37 w 227"/>
                <a:gd name="T77" fmla="*/ 98 h 227"/>
                <a:gd name="T78" fmla="*/ 47 w 227"/>
                <a:gd name="T79" fmla="*/ 120 h 227"/>
                <a:gd name="T80" fmla="*/ 58 w 227"/>
                <a:gd name="T81" fmla="*/ 131 h 227"/>
                <a:gd name="T82" fmla="*/ 82 w 227"/>
                <a:gd name="T83" fmla="*/ 149 h 227"/>
                <a:gd name="T84" fmla="*/ 116 w 227"/>
                <a:gd name="T85" fmla="*/ 163 h 227"/>
                <a:gd name="T86" fmla="*/ 152 w 227"/>
                <a:gd name="T87" fmla="*/ 176 h 227"/>
                <a:gd name="T88" fmla="*/ 186 w 227"/>
                <a:gd name="T89" fmla="*/ 185 h 227"/>
                <a:gd name="T90" fmla="*/ 171 w 227"/>
                <a:gd name="T91" fmla="*/ 132 h 227"/>
                <a:gd name="T92" fmla="*/ 157 w 227"/>
                <a:gd name="T93" fmla="*/ 98 h 227"/>
                <a:gd name="T94" fmla="*/ 140 w 227"/>
                <a:gd name="T95" fmla="*/ 67 h 227"/>
                <a:gd name="T96" fmla="*/ 132 w 227"/>
                <a:gd name="T97" fmla="*/ 57 h 227"/>
                <a:gd name="T98" fmla="*/ 111 w 227"/>
                <a:gd name="T99" fmla="*/ 41 h 227"/>
                <a:gd name="T100" fmla="*/ 92 w 227"/>
                <a:gd name="T101" fmla="*/ 3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7" h="227">
                  <a:moveTo>
                    <a:pt x="209" y="227"/>
                  </a:moveTo>
                  <a:lnTo>
                    <a:pt x="209" y="227"/>
                  </a:lnTo>
                  <a:lnTo>
                    <a:pt x="205" y="227"/>
                  </a:lnTo>
                  <a:lnTo>
                    <a:pt x="205" y="227"/>
                  </a:lnTo>
                  <a:lnTo>
                    <a:pt x="180" y="220"/>
                  </a:lnTo>
                  <a:lnTo>
                    <a:pt x="157" y="214"/>
                  </a:lnTo>
                  <a:lnTo>
                    <a:pt x="132" y="206"/>
                  </a:lnTo>
                  <a:lnTo>
                    <a:pt x="103" y="197"/>
                  </a:lnTo>
                  <a:lnTo>
                    <a:pt x="77" y="186"/>
                  </a:lnTo>
                  <a:lnTo>
                    <a:pt x="64" y="178"/>
                  </a:lnTo>
                  <a:lnTo>
                    <a:pt x="53" y="172"/>
                  </a:lnTo>
                  <a:lnTo>
                    <a:pt x="41" y="164"/>
                  </a:lnTo>
                  <a:lnTo>
                    <a:pt x="32" y="157"/>
                  </a:lnTo>
                  <a:lnTo>
                    <a:pt x="32" y="157"/>
                  </a:lnTo>
                  <a:lnTo>
                    <a:pt x="24" y="148"/>
                  </a:lnTo>
                  <a:lnTo>
                    <a:pt x="18" y="139"/>
                  </a:lnTo>
                  <a:lnTo>
                    <a:pt x="12" y="130"/>
                  </a:lnTo>
                  <a:lnTo>
                    <a:pt x="7" y="121"/>
                  </a:lnTo>
                  <a:lnTo>
                    <a:pt x="4" y="112"/>
                  </a:lnTo>
                  <a:lnTo>
                    <a:pt x="2" y="104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79"/>
                  </a:lnTo>
                  <a:lnTo>
                    <a:pt x="3" y="71"/>
                  </a:lnTo>
                  <a:lnTo>
                    <a:pt x="9" y="57"/>
                  </a:lnTo>
                  <a:lnTo>
                    <a:pt x="18" y="43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45" y="16"/>
                  </a:lnTo>
                  <a:lnTo>
                    <a:pt x="53" y="11"/>
                  </a:lnTo>
                  <a:lnTo>
                    <a:pt x="60" y="6"/>
                  </a:lnTo>
                  <a:lnTo>
                    <a:pt x="68" y="4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1"/>
                  </a:lnTo>
                  <a:lnTo>
                    <a:pt x="116" y="4"/>
                  </a:lnTo>
                  <a:lnTo>
                    <a:pt x="124" y="7"/>
                  </a:lnTo>
                  <a:lnTo>
                    <a:pt x="133" y="13"/>
                  </a:lnTo>
                  <a:lnTo>
                    <a:pt x="140" y="18"/>
                  </a:lnTo>
                  <a:lnTo>
                    <a:pt x="149" y="24"/>
                  </a:lnTo>
                  <a:lnTo>
                    <a:pt x="157" y="32"/>
                  </a:lnTo>
                  <a:lnTo>
                    <a:pt x="157" y="32"/>
                  </a:lnTo>
                  <a:lnTo>
                    <a:pt x="165" y="41"/>
                  </a:lnTo>
                  <a:lnTo>
                    <a:pt x="172" y="51"/>
                  </a:lnTo>
                  <a:lnTo>
                    <a:pt x="179" y="62"/>
                  </a:lnTo>
                  <a:lnTo>
                    <a:pt x="185" y="74"/>
                  </a:lnTo>
                  <a:lnTo>
                    <a:pt x="197" y="99"/>
                  </a:lnTo>
                  <a:lnTo>
                    <a:pt x="207" y="126"/>
                  </a:lnTo>
                  <a:lnTo>
                    <a:pt x="214" y="152"/>
                  </a:lnTo>
                  <a:lnTo>
                    <a:pt x="219" y="174"/>
                  </a:lnTo>
                  <a:lnTo>
                    <a:pt x="227" y="204"/>
                  </a:lnTo>
                  <a:lnTo>
                    <a:pt x="227" y="204"/>
                  </a:lnTo>
                  <a:lnTo>
                    <a:pt x="227" y="209"/>
                  </a:lnTo>
                  <a:lnTo>
                    <a:pt x="227" y="209"/>
                  </a:lnTo>
                  <a:lnTo>
                    <a:pt x="226" y="215"/>
                  </a:lnTo>
                  <a:lnTo>
                    <a:pt x="222" y="222"/>
                  </a:lnTo>
                  <a:lnTo>
                    <a:pt x="217" y="225"/>
                  </a:lnTo>
                  <a:lnTo>
                    <a:pt x="209" y="227"/>
                  </a:lnTo>
                  <a:lnTo>
                    <a:pt x="209" y="227"/>
                  </a:lnTo>
                  <a:lnTo>
                    <a:pt x="209" y="227"/>
                  </a:lnTo>
                  <a:lnTo>
                    <a:pt x="209" y="227"/>
                  </a:lnTo>
                  <a:close/>
                  <a:moveTo>
                    <a:pt x="92" y="36"/>
                  </a:moveTo>
                  <a:lnTo>
                    <a:pt x="92" y="36"/>
                  </a:lnTo>
                  <a:lnTo>
                    <a:pt x="83" y="37"/>
                  </a:lnTo>
                  <a:lnTo>
                    <a:pt x="74" y="39"/>
                  </a:lnTo>
                  <a:lnTo>
                    <a:pt x="65" y="46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47" y="64"/>
                  </a:lnTo>
                  <a:lnTo>
                    <a:pt x="41" y="72"/>
                  </a:lnTo>
                  <a:lnTo>
                    <a:pt x="37" y="8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7" y="98"/>
                  </a:lnTo>
                  <a:lnTo>
                    <a:pt x="41" y="108"/>
                  </a:lnTo>
                  <a:lnTo>
                    <a:pt x="47" y="120"/>
                  </a:lnTo>
                  <a:lnTo>
                    <a:pt x="58" y="131"/>
                  </a:lnTo>
                  <a:lnTo>
                    <a:pt x="58" y="131"/>
                  </a:lnTo>
                  <a:lnTo>
                    <a:pt x="69" y="140"/>
                  </a:lnTo>
                  <a:lnTo>
                    <a:pt x="82" y="149"/>
                  </a:lnTo>
                  <a:lnTo>
                    <a:pt x="98" y="157"/>
                  </a:lnTo>
                  <a:lnTo>
                    <a:pt x="116" y="163"/>
                  </a:lnTo>
                  <a:lnTo>
                    <a:pt x="134" y="171"/>
                  </a:lnTo>
                  <a:lnTo>
                    <a:pt x="152" y="176"/>
                  </a:lnTo>
                  <a:lnTo>
                    <a:pt x="186" y="185"/>
                  </a:lnTo>
                  <a:lnTo>
                    <a:pt x="186" y="185"/>
                  </a:lnTo>
                  <a:lnTo>
                    <a:pt x="176" y="152"/>
                  </a:lnTo>
                  <a:lnTo>
                    <a:pt x="171" y="132"/>
                  </a:lnTo>
                  <a:lnTo>
                    <a:pt x="165" y="115"/>
                  </a:lnTo>
                  <a:lnTo>
                    <a:pt x="157" y="98"/>
                  </a:lnTo>
                  <a:lnTo>
                    <a:pt x="149" y="81"/>
                  </a:lnTo>
                  <a:lnTo>
                    <a:pt x="140" y="67"/>
                  </a:lnTo>
                  <a:lnTo>
                    <a:pt x="132" y="57"/>
                  </a:lnTo>
                  <a:lnTo>
                    <a:pt x="132" y="57"/>
                  </a:lnTo>
                  <a:lnTo>
                    <a:pt x="121" y="47"/>
                  </a:lnTo>
                  <a:lnTo>
                    <a:pt x="111" y="41"/>
                  </a:lnTo>
                  <a:lnTo>
                    <a:pt x="101" y="37"/>
                  </a:lnTo>
                  <a:lnTo>
                    <a:pt x="92" y="36"/>
                  </a:lnTo>
                  <a:lnTo>
                    <a:pt x="92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8" name="Freeform 139"/>
            <p:cNvSpPr/>
            <p:nvPr/>
          </p:nvSpPr>
          <p:spPr bwMode="auto">
            <a:xfrm>
              <a:off x="4291013" y="7181343"/>
              <a:ext cx="269875" cy="269875"/>
            </a:xfrm>
            <a:custGeom>
              <a:avLst/>
              <a:gdLst>
                <a:gd name="T0" fmla="*/ 0 w 340"/>
                <a:gd name="T1" fmla="*/ 56 h 341"/>
                <a:gd name="T2" fmla="*/ 57 w 340"/>
                <a:gd name="T3" fmla="*/ 0 h 341"/>
                <a:gd name="T4" fmla="*/ 340 w 340"/>
                <a:gd name="T5" fmla="*/ 283 h 341"/>
                <a:gd name="T6" fmla="*/ 284 w 340"/>
                <a:gd name="T7" fmla="*/ 341 h 341"/>
                <a:gd name="T8" fmla="*/ 0 w 340"/>
                <a:gd name="T9" fmla="*/ 5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41">
                  <a:moveTo>
                    <a:pt x="0" y="56"/>
                  </a:moveTo>
                  <a:lnTo>
                    <a:pt x="57" y="0"/>
                  </a:lnTo>
                  <a:lnTo>
                    <a:pt x="340" y="283"/>
                  </a:lnTo>
                  <a:lnTo>
                    <a:pt x="284" y="341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9" name="Freeform 140"/>
            <p:cNvSpPr>
              <a:spLocks noEditPoints="1"/>
            </p:cNvSpPr>
            <p:nvPr/>
          </p:nvSpPr>
          <p:spPr bwMode="auto">
            <a:xfrm>
              <a:off x="4276726" y="7167056"/>
              <a:ext cx="298450" cy="298450"/>
            </a:xfrm>
            <a:custGeom>
              <a:avLst/>
              <a:gdLst>
                <a:gd name="T0" fmla="*/ 302 w 376"/>
                <a:gd name="T1" fmla="*/ 377 h 377"/>
                <a:gd name="T2" fmla="*/ 302 w 376"/>
                <a:gd name="T3" fmla="*/ 377 h 377"/>
                <a:gd name="T4" fmla="*/ 294 w 376"/>
                <a:gd name="T5" fmla="*/ 375 h 377"/>
                <a:gd name="T6" fmla="*/ 289 w 376"/>
                <a:gd name="T7" fmla="*/ 371 h 377"/>
                <a:gd name="T8" fmla="*/ 5 w 376"/>
                <a:gd name="T9" fmla="*/ 87 h 377"/>
                <a:gd name="T10" fmla="*/ 5 w 376"/>
                <a:gd name="T11" fmla="*/ 87 h 377"/>
                <a:gd name="T12" fmla="*/ 1 w 376"/>
                <a:gd name="T13" fmla="*/ 82 h 377"/>
                <a:gd name="T14" fmla="*/ 0 w 376"/>
                <a:gd name="T15" fmla="*/ 74 h 377"/>
                <a:gd name="T16" fmla="*/ 0 w 376"/>
                <a:gd name="T17" fmla="*/ 74 h 377"/>
                <a:gd name="T18" fmla="*/ 1 w 376"/>
                <a:gd name="T19" fmla="*/ 68 h 377"/>
                <a:gd name="T20" fmla="*/ 5 w 376"/>
                <a:gd name="T21" fmla="*/ 63 h 377"/>
                <a:gd name="T22" fmla="*/ 62 w 376"/>
                <a:gd name="T23" fmla="*/ 6 h 377"/>
                <a:gd name="T24" fmla="*/ 62 w 376"/>
                <a:gd name="T25" fmla="*/ 6 h 377"/>
                <a:gd name="T26" fmla="*/ 67 w 376"/>
                <a:gd name="T27" fmla="*/ 2 h 377"/>
                <a:gd name="T28" fmla="*/ 75 w 376"/>
                <a:gd name="T29" fmla="*/ 0 h 377"/>
                <a:gd name="T30" fmla="*/ 81 w 376"/>
                <a:gd name="T31" fmla="*/ 2 h 377"/>
                <a:gd name="T32" fmla="*/ 88 w 376"/>
                <a:gd name="T33" fmla="*/ 6 h 377"/>
                <a:gd name="T34" fmla="*/ 371 w 376"/>
                <a:gd name="T35" fmla="*/ 290 h 377"/>
                <a:gd name="T36" fmla="*/ 371 w 376"/>
                <a:gd name="T37" fmla="*/ 290 h 377"/>
                <a:gd name="T38" fmla="*/ 375 w 376"/>
                <a:gd name="T39" fmla="*/ 295 h 377"/>
                <a:gd name="T40" fmla="*/ 376 w 376"/>
                <a:gd name="T41" fmla="*/ 301 h 377"/>
                <a:gd name="T42" fmla="*/ 376 w 376"/>
                <a:gd name="T43" fmla="*/ 301 h 377"/>
                <a:gd name="T44" fmla="*/ 375 w 376"/>
                <a:gd name="T45" fmla="*/ 309 h 377"/>
                <a:gd name="T46" fmla="*/ 371 w 376"/>
                <a:gd name="T47" fmla="*/ 314 h 377"/>
                <a:gd name="T48" fmla="*/ 315 w 376"/>
                <a:gd name="T49" fmla="*/ 371 h 377"/>
                <a:gd name="T50" fmla="*/ 315 w 376"/>
                <a:gd name="T51" fmla="*/ 371 h 377"/>
                <a:gd name="T52" fmla="*/ 308 w 376"/>
                <a:gd name="T53" fmla="*/ 375 h 377"/>
                <a:gd name="T54" fmla="*/ 302 w 376"/>
                <a:gd name="T55" fmla="*/ 377 h 377"/>
                <a:gd name="T56" fmla="*/ 302 w 376"/>
                <a:gd name="T57" fmla="*/ 377 h 377"/>
                <a:gd name="T58" fmla="*/ 43 w 376"/>
                <a:gd name="T59" fmla="*/ 74 h 377"/>
                <a:gd name="T60" fmla="*/ 302 w 376"/>
                <a:gd name="T61" fmla="*/ 333 h 377"/>
                <a:gd name="T62" fmla="*/ 334 w 376"/>
                <a:gd name="T63" fmla="*/ 301 h 377"/>
                <a:gd name="T64" fmla="*/ 75 w 376"/>
                <a:gd name="T65" fmla="*/ 43 h 377"/>
                <a:gd name="T66" fmla="*/ 43 w 376"/>
                <a:gd name="T67" fmla="*/ 7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6" h="377">
                  <a:moveTo>
                    <a:pt x="302" y="377"/>
                  </a:moveTo>
                  <a:lnTo>
                    <a:pt x="302" y="377"/>
                  </a:lnTo>
                  <a:lnTo>
                    <a:pt x="294" y="375"/>
                  </a:lnTo>
                  <a:lnTo>
                    <a:pt x="289" y="371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5" y="63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7" y="2"/>
                  </a:lnTo>
                  <a:lnTo>
                    <a:pt x="75" y="0"/>
                  </a:lnTo>
                  <a:lnTo>
                    <a:pt x="81" y="2"/>
                  </a:lnTo>
                  <a:lnTo>
                    <a:pt x="88" y="6"/>
                  </a:lnTo>
                  <a:lnTo>
                    <a:pt x="371" y="290"/>
                  </a:lnTo>
                  <a:lnTo>
                    <a:pt x="371" y="290"/>
                  </a:lnTo>
                  <a:lnTo>
                    <a:pt x="375" y="295"/>
                  </a:lnTo>
                  <a:lnTo>
                    <a:pt x="376" y="301"/>
                  </a:lnTo>
                  <a:lnTo>
                    <a:pt x="376" y="301"/>
                  </a:lnTo>
                  <a:lnTo>
                    <a:pt x="375" y="309"/>
                  </a:lnTo>
                  <a:lnTo>
                    <a:pt x="371" y="314"/>
                  </a:lnTo>
                  <a:lnTo>
                    <a:pt x="315" y="371"/>
                  </a:lnTo>
                  <a:lnTo>
                    <a:pt x="315" y="371"/>
                  </a:lnTo>
                  <a:lnTo>
                    <a:pt x="308" y="375"/>
                  </a:lnTo>
                  <a:lnTo>
                    <a:pt x="302" y="377"/>
                  </a:lnTo>
                  <a:lnTo>
                    <a:pt x="302" y="377"/>
                  </a:lnTo>
                  <a:close/>
                  <a:moveTo>
                    <a:pt x="43" y="74"/>
                  </a:moveTo>
                  <a:lnTo>
                    <a:pt x="302" y="333"/>
                  </a:lnTo>
                  <a:lnTo>
                    <a:pt x="334" y="301"/>
                  </a:lnTo>
                  <a:lnTo>
                    <a:pt x="75" y="43"/>
                  </a:lnTo>
                  <a:lnTo>
                    <a:pt x="4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0" name="Freeform 141"/>
            <p:cNvSpPr/>
            <p:nvPr/>
          </p:nvSpPr>
          <p:spPr bwMode="auto">
            <a:xfrm>
              <a:off x="4481513" y="7371843"/>
              <a:ext cx="79375" cy="79375"/>
            </a:xfrm>
            <a:custGeom>
              <a:avLst/>
              <a:gdLst>
                <a:gd name="T0" fmla="*/ 0 w 99"/>
                <a:gd name="T1" fmla="*/ 56 h 100"/>
                <a:gd name="T2" fmla="*/ 57 w 99"/>
                <a:gd name="T3" fmla="*/ 0 h 100"/>
                <a:gd name="T4" fmla="*/ 99 w 99"/>
                <a:gd name="T5" fmla="*/ 42 h 100"/>
                <a:gd name="T6" fmla="*/ 43 w 99"/>
                <a:gd name="T7" fmla="*/ 100 h 100"/>
                <a:gd name="T8" fmla="*/ 0 w 99"/>
                <a:gd name="T9" fmla="*/ 5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00">
                  <a:moveTo>
                    <a:pt x="0" y="56"/>
                  </a:moveTo>
                  <a:lnTo>
                    <a:pt x="57" y="0"/>
                  </a:lnTo>
                  <a:lnTo>
                    <a:pt x="99" y="42"/>
                  </a:lnTo>
                  <a:lnTo>
                    <a:pt x="43" y="10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1" name="Freeform 142"/>
            <p:cNvSpPr>
              <a:spLocks noEditPoints="1"/>
            </p:cNvSpPr>
            <p:nvPr/>
          </p:nvSpPr>
          <p:spPr bwMode="auto">
            <a:xfrm>
              <a:off x="4467226" y="7357556"/>
              <a:ext cx="107950" cy="107950"/>
            </a:xfrm>
            <a:custGeom>
              <a:avLst/>
              <a:gdLst>
                <a:gd name="T0" fmla="*/ 61 w 135"/>
                <a:gd name="T1" fmla="*/ 136 h 136"/>
                <a:gd name="T2" fmla="*/ 61 w 135"/>
                <a:gd name="T3" fmla="*/ 136 h 136"/>
                <a:gd name="T4" fmla="*/ 53 w 135"/>
                <a:gd name="T5" fmla="*/ 134 h 136"/>
                <a:gd name="T6" fmla="*/ 48 w 135"/>
                <a:gd name="T7" fmla="*/ 130 h 136"/>
                <a:gd name="T8" fmla="*/ 5 w 135"/>
                <a:gd name="T9" fmla="*/ 87 h 136"/>
                <a:gd name="T10" fmla="*/ 5 w 135"/>
                <a:gd name="T11" fmla="*/ 87 h 136"/>
                <a:gd name="T12" fmla="*/ 1 w 135"/>
                <a:gd name="T13" fmla="*/ 82 h 136"/>
                <a:gd name="T14" fmla="*/ 0 w 135"/>
                <a:gd name="T15" fmla="*/ 74 h 136"/>
                <a:gd name="T16" fmla="*/ 0 w 135"/>
                <a:gd name="T17" fmla="*/ 74 h 136"/>
                <a:gd name="T18" fmla="*/ 1 w 135"/>
                <a:gd name="T19" fmla="*/ 68 h 136"/>
                <a:gd name="T20" fmla="*/ 5 w 135"/>
                <a:gd name="T21" fmla="*/ 62 h 136"/>
                <a:gd name="T22" fmla="*/ 62 w 135"/>
                <a:gd name="T23" fmla="*/ 5 h 136"/>
                <a:gd name="T24" fmla="*/ 62 w 135"/>
                <a:gd name="T25" fmla="*/ 5 h 136"/>
                <a:gd name="T26" fmla="*/ 67 w 135"/>
                <a:gd name="T27" fmla="*/ 2 h 136"/>
                <a:gd name="T28" fmla="*/ 75 w 135"/>
                <a:gd name="T29" fmla="*/ 0 h 136"/>
                <a:gd name="T30" fmla="*/ 81 w 135"/>
                <a:gd name="T31" fmla="*/ 2 h 136"/>
                <a:gd name="T32" fmla="*/ 86 w 135"/>
                <a:gd name="T33" fmla="*/ 5 h 136"/>
                <a:gd name="T34" fmla="*/ 130 w 135"/>
                <a:gd name="T35" fmla="*/ 49 h 136"/>
                <a:gd name="T36" fmla="*/ 130 w 135"/>
                <a:gd name="T37" fmla="*/ 49 h 136"/>
                <a:gd name="T38" fmla="*/ 134 w 135"/>
                <a:gd name="T39" fmla="*/ 54 h 136"/>
                <a:gd name="T40" fmla="*/ 135 w 135"/>
                <a:gd name="T41" fmla="*/ 60 h 136"/>
                <a:gd name="T42" fmla="*/ 135 w 135"/>
                <a:gd name="T43" fmla="*/ 60 h 136"/>
                <a:gd name="T44" fmla="*/ 134 w 135"/>
                <a:gd name="T45" fmla="*/ 68 h 136"/>
                <a:gd name="T46" fmla="*/ 130 w 135"/>
                <a:gd name="T47" fmla="*/ 73 h 136"/>
                <a:gd name="T48" fmla="*/ 74 w 135"/>
                <a:gd name="T49" fmla="*/ 130 h 136"/>
                <a:gd name="T50" fmla="*/ 74 w 135"/>
                <a:gd name="T51" fmla="*/ 130 h 136"/>
                <a:gd name="T52" fmla="*/ 67 w 135"/>
                <a:gd name="T53" fmla="*/ 134 h 136"/>
                <a:gd name="T54" fmla="*/ 61 w 135"/>
                <a:gd name="T55" fmla="*/ 136 h 136"/>
                <a:gd name="T56" fmla="*/ 61 w 135"/>
                <a:gd name="T57" fmla="*/ 136 h 136"/>
                <a:gd name="T58" fmla="*/ 43 w 135"/>
                <a:gd name="T59" fmla="*/ 74 h 136"/>
                <a:gd name="T60" fmla="*/ 61 w 135"/>
                <a:gd name="T61" fmla="*/ 92 h 136"/>
                <a:gd name="T62" fmla="*/ 93 w 135"/>
                <a:gd name="T63" fmla="*/ 60 h 136"/>
                <a:gd name="T64" fmla="*/ 75 w 135"/>
                <a:gd name="T65" fmla="*/ 42 h 136"/>
                <a:gd name="T66" fmla="*/ 43 w 135"/>
                <a:gd name="T67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5" h="136">
                  <a:moveTo>
                    <a:pt x="61" y="136"/>
                  </a:moveTo>
                  <a:lnTo>
                    <a:pt x="61" y="136"/>
                  </a:lnTo>
                  <a:lnTo>
                    <a:pt x="53" y="134"/>
                  </a:lnTo>
                  <a:lnTo>
                    <a:pt x="48" y="13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5" y="62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7" y="2"/>
                  </a:lnTo>
                  <a:lnTo>
                    <a:pt x="75" y="0"/>
                  </a:lnTo>
                  <a:lnTo>
                    <a:pt x="81" y="2"/>
                  </a:lnTo>
                  <a:lnTo>
                    <a:pt x="86" y="5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4" y="54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4" y="68"/>
                  </a:lnTo>
                  <a:lnTo>
                    <a:pt x="130" y="73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67" y="134"/>
                  </a:lnTo>
                  <a:lnTo>
                    <a:pt x="61" y="136"/>
                  </a:lnTo>
                  <a:lnTo>
                    <a:pt x="61" y="136"/>
                  </a:lnTo>
                  <a:close/>
                  <a:moveTo>
                    <a:pt x="43" y="74"/>
                  </a:moveTo>
                  <a:lnTo>
                    <a:pt x="61" y="92"/>
                  </a:lnTo>
                  <a:lnTo>
                    <a:pt x="93" y="60"/>
                  </a:lnTo>
                  <a:lnTo>
                    <a:pt x="75" y="42"/>
                  </a:lnTo>
                  <a:lnTo>
                    <a:pt x="4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4818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论文的选题目的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论文的选题目的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论文的选题目的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论文的选题目的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Background &amp; Purpose Of Topic</a:t>
            </a:r>
            <a:endParaRPr lang="en-US" altLang="zh-CN" dirty="0"/>
          </a:p>
        </p:txBody>
      </p:sp>
      <p:sp>
        <p:nvSpPr>
          <p:cNvPr id="194" name="文本占位符 19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  <a:r>
              <a:rPr lang="en-US" altLang="zh-CN" dirty="0"/>
              <a:t>/</a:t>
            </a:r>
            <a:r>
              <a:rPr lang="zh-CN" altLang="en-US" dirty="0"/>
              <a:t>目的</a:t>
            </a:r>
          </a:p>
        </p:txBody>
      </p:sp>
      <p:grpSp>
        <p:nvGrpSpPr>
          <p:cNvPr id="48" name="그룹 84"/>
          <p:cNvGrpSpPr/>
          <p:nvPr/>
        </p:nvGrpSpPr>
        <p:grpSpPr>
          <a:xfrm>
            <a:off x="4358570" y="2783728"/>
            <a:ext cx="854344" cy="856540"/>
            <a:chOff x="8147051" y="5776913"/>
            <a:chExt cx="617538" cy="619125"/>
          </a:xfrm>
        </p:grpSpPr>
        <p:sp>
          <p:nvSpPr>
            <p:cNvPr id="49" name="Rectangle 179"/>
            <p:cNvSpPr>
              <a:spLocks noChangeArrowheads="1"/>
            </p:cNvSpPr>
            <p:nvPr/>
          </p:nvSpPr>
          <p:spPr bwMode="auto">
            <a:xfrm>
              <a:off x="8161338" y="6086476"/>
              <a:ext cx="295275" cy="29527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0" name="Freeform 180"/>
            <p:cNvSpPr>
              <a:spLocks noEditPoints="1"/>
            </p:cNvSpPr>
            <p:nvPr/>
          </p:nvSpPr>
          <p:spPr bwMode="auto">
            <a:xfrm>
              <a:off x="8147051" y="6072188"/>
              <a:ext cx="323850" cy="323850"/>
            </a:xfrm>
            <a:custGeom>
              <a:avLst/>
              <a:gdLst>
                <a:gd name="T0" fmla="*/ 388 w 406"/>
                <a:gd name="T1" fmla="*/ 408 h 408"/>
                <a:gd name="T2" fmla="*/ 17 w 406"/>
                <a:gd name="T3" fmla="*/ 408 h 408"/>
                <a:gd name="T4" fmla="*/ 17 w 406"/>
                <a:gd name="T5" fmla="*/ 408 h 408"/>
                <a:gd name="T6" fmla="*/ 10 w 406"/>
                <a:gd name="T7" fmla="*/ 406 h 408"/>
                <a:gd name="T8" fmla="*/ 5 w 406"/>
                <a:gd name="T9" fmla="*/ 403 h 408"/>
                <a:gd name="T10" fmla="*/ 1 w 406"/>
                <a:gd name="T11" fmla="*/ 396 h 408"/>
                <a:gd name="T12" fmla="*/ 0 w 406"/>
                <a:gd name="T13" fmla="*/ 390 h 408"/>
                <a:gd name="T14" fmla="*/ 0 w 406"/>
                <a:gd name="T15" fmla="*/ 18 h 408"/>
                <a:gd name="T16" fmla="*/ 0 w 406"/>
                <a:gd name="T17" fmla="*/ 18 h 408"/>
                <a:gd name="T18" fmla="*/ 1 w 406"/>
                <a:gd name="T19" fmla="*/ 11 h 408"/>
                <a:gd name="T20" fmla="*/ 5 w 406"/>
                <a:gd name="T21" fmla="*/ 6 h 408"/>
                <a:gd name="T22" fmla="*/ 10 w 406"/>
                <a:gd name="T23" fmla="*/ 2 h 408"/>
                <a:gd name="T24" fmla="*/ 17 w 406"/>
                <a:gd name="T25" fmla="*/ 0 h 408"/>
                <a:gd name="T26" fmla="*/ 388 w 406"/>
                <a:gd name="T27" fmla="*/ 0 h 408"/>
                <a:gd name="T28" fmla="*/ 388 w 406"/>
                <a:gd name="T29" fmla="*/ 0 h 408"/>
                <a:gd name="T30" fmla="*/ 395 w 406"/>
                <a:gd name="T31" fmla="*/ 2 h 408"/>
                <a:gd name="T32" fmla="*/ 401 w 406"/>
                <a:gd name="T33" fmla="*/ 6 h 408"/>
                <a:gd name="T34" fmla="*/ 405 w 406"/>
                <a:gd name="T35" fmla="*/ 11 h 408"/>
                <a:gd name="T36" fmla="*/ 406 w 406"/>
                <a:gd name="T37" fmla="*/ 18 h 408"/>
                <a:gd name="T38" fmla="*/ 406 w 406"/>
                <a:gd name="T39" fmla="*/ 390 h 408"/>
                <a:gd name="T40" fmla="*/ 406 w 406"/>
                <a:gd name="T41" fmla="*/ 390 h 408"/>
                <a:gd name="T42" fmla="*/ 405 w 406"/>
                <a:gd name="T43" fmla="*/ 396 h 408"/>
                <a:gd name="T44" fmla="*/ 401 w 406"/>
                <a:gd name="T45" fmla="*/ 403 h 408"/>
                <a:gd name="T46" fmla="*/ 395 w 406"/>
                <a:gd name="T47" fmla="*/ 406 h 408"/>
                <a:gd name="T48" fmla="*/ 388 w 406"/>
                <a:gd name="T49" fmla="*/ 408 h 408"/>
                <a:gd name="T50" fmla="*/ 388 w 406"/>
                <a:gd name="T51" fmla="*/ 408 h 408"/>
                <a:gd name="T52" fmla="*/ 35 w 406"/>
                <a:gd name="T53" fmla="*/ 372 h 408"/>
                <a:gd name="T54" fmla="*/ 370 w 406"/>
                <a:gd name="T55" fmla="*/ 372 h 408"/>
                <a:gd name="T56" fmla="*/ 370 w 406"/>
                <a:gd name="T57" fmla="*/ 35 h 408"/>
                <a:gd name="T58" fmla="*/ 35 w 406"/>
                <a:gd name="T59" fmla="*/ 35 h 408"/>
                <a:gd name="T60" fmla="*/ 35 w 406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08">
                  <a:moveTo>
                    <a:pt x="388" y="408"/>
                  </a:moveTo>
                  <a:lnTo>
                    <a:pt x="17" y="408"/>
                  </a:lnTo>
                  <a:lnTo>
                    <a:pt x="17" y="408"/>
                  </a:lnTo>
                  <a:lnTo>
                    <a:pt x="10" y="406"/>
                  </a:lnTo>
                  <a:lnTo>
                    <a:pt x="5" y="403"/>
                  </a:lnTo>
                  <a:lnTo>
                    <a:pt x="1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5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395" y="2"/>
                  </a:lnTo>
                  <a:lnTo>
                    <a:pt x="401" y="6"/>
                  </a:lnTo>
                  <a:lnTo>
                    <a:pt x="405" y="11"/>
                  </a:lnTo>
                  <a:lnTo>
                    <a:pt x="406" y="18"/>
                  </a:lnTo>
                  <a:lnTo>
                    <a:pt x="406" y="390"/>
                  </a:lnTo>
                  <a:lnTo>
                    <a:pt x="406" y="390"/>
                  </a:lnTo>
                  <a:lnTo>
                    <a:pt x="405" y="396"/>
                  </a:lnTo>
                  <a:lnTo>
                    <a:pt x="401" y="403"/>
                  </a:lnTo>
                  <a:lnTo>
                    <a:pt x="395" y="406"/>
                  </a:lnTo>
                  <a:lnTo>
                    <a:pt x="388" y="408"/>
                  </a:lnTo>
                  <a:lnTo>
                    <a:pt x="388" y="408"/>
                  </a:lnTo>
                  <a:close/>
                  <a:moveTo>
                    <a:pt x="35" y="372"/>
                  </a:moveTo>
                  <a:lnTo>
                    <a:pt x="370" y="372"/>
                  </a:lnTo>
                  <a:lnTo>
                    <a:pt x="370" y="35"/>
                  </a:lnTo>
                  <a:lnTo>
                    <a:pt x="35" y="35"/>
                  </a:lnTo>
                  <a:lnTo>
                    <a:pt x="35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1" name="Freeform 181"/>
            <p:cNvSpPr>
              <a:spLocks noEditPoints="1"/>
            </p:cNvSpPr>
            <p:nvPr/>
          </p:nvSpPr>
          <p:spPr bwMode="auto">
            <a:xfrm>
              <a:off x="8250238" y="6153151"/>
              <a:ext cx="128588" cy="160338"/>
            </a:xfrm>
            <a:custGeom>
              <a:avLst/>
              <a:gdLst>
                <a:gd name="T0" fmla="*/ 162 w 162"/>
                <a:gd name="T1" fmla="*/ 140 h 202"/>
                <a:gd name="T2" fmla="*/ 158 w 162"/>
                <a:gd name="T3" fmla="*/ 160 h 202"/>
                <a:gd name="T4" fmla="*/ 156 w 162"/>
                <a:gd name="T5" fmla="*/ 167 h 202"/>
                <a:gd name="T6" fmla="*/ 140 w 162"/>
                <a:gd name="T7" fmla="*/ 186 h 202"/>
                <a:gd name="T8" fmla="*/ 129 w 162"/>
                <a:gd name="T9" fmla="*/ 193 h 202"/>
                <a:gd name="T10" fmla="*/ 116 w 162"/>
                <a:gd name="T11" fmla="*/ 199 h 202"/>
                <a:gd name="T12" fmla="*/ 81 w 162"/>
                <a:gd name="T13" fmla="*/ 202 h 202"/>
                <a:gd name="T14" fmla="*/ 0 w 162"/>
                <a:gd name="T15" fmla="*/ 0 h 202"/>
                <a:gd name="T16" fmla="*/ 72 w 162"/>
                <a:gd name="T17" fmla="*/ 0 h 202"/>
                <a:gd name="T18" fmla="*/ 105 w 162"/>
                <a:gd name="T19" fmla="*/ 1 h 202"/>
                <a:gd name="T20" fmla="*/ 116 w 162"/>
                <a:gd name="T21" fmla="*/ 4 h 202"/>
                <a:gd name="T22" fmla="*/ 126 w 162"/>
                <a:gd name="T23" fmla="*/ 9 h 202"/>
                <a:gd name="T24" fmla="*/ 137 w 162"/>
                <a:gd name="T25" fmla="*/ 15 h 202"/>
                <a:gd name="T26" fmla="*/ 143 w 162"/>
                <a:gd name="T27" fmla="*/ 24 h 202"/>
                <a:gd name="T28" fmla="*/ 147 w 162"/>
                <a:gd name="T29" fmla="*/ 35 h 202"/>
                <a:gd name="T30" fmla="*/ 148 w 162"/>
                <a:gd name="T31" fmla="*/ 47 h 202"/>
                <a:gd name="T32" fmla="*/ 147 w 162"/>
                <a:gd name="T33" fmla="*/ 61 h 202"/>
                <a:gd name="T34" fmla="*/ 140 w 162"/>
                <a:gd name="T35" fmla="*/ 74 h 202"/>
                <a:gd name="T36" fmla="*/ 137 w 162"/>
                <a:gd name="T37" fmla="*/ 79 h 202"/>
                <a:gd name="T38" fmla="*/ 126 w 162"/>
                <a:gd name="T39" fmla="*/ 88 h 202"/>
                <a:gd name="T40" fmla="*/ 120 w 162"/>
                <a:gd name="T41" fmla="*/ 91 h 202"/>
                <a:gd name="T42" fmla="*/ 129 w 162"/>
                <a:gd name="T43" fmla="*/ 94 h 202"/>
                <a:gd name="T44" fmla="*/ 144 w 162"/>
                <a:gd name="T45" fmla="*/ 102 h 202"/>
                <a:gd name="T46" fmla="*/ 151 w 162"/>
                <a:gd name="T47" fmla="*/ 107 h 202"/>
                <a:gd name="T48" fmla="*/ 160 w 162"/>
                <a:gd name="T49" fmla="*/ 122 h 202"/>
                <a:gd name="T50" fmla="*/ 162 w 162"/>
                <a:gd name="T51" fmla="*/ 140 h 202"/>
                <a:gd name="T52" fmla="*/ 97 w 162"/>
                <a:gd name="T53" fmla="*/ 57 h 202"/>
                <a:gd name="T54" fmla="*/ 96 w 162"/>
                <a:gd name="T55" fmla="*/ 52 h 202"/>
                <a:gd name="T56" fmla="*/ 95 w 162"/>
                <a:gd name="T57" fmla="*/ 47 h 202"/>
                <a:gd name="T58" fmla="*/ 87 w 162"/>
                <a:gd name="T59" fmla="*/ 39 h 202"/>
                <a:gd name="T60" fmla="*/ 81 w 162"/>
                <a:gd name="T61" fmla="*/ 38 h 202"/>
                <a:gd name="T62" fmla="*/ 74 w 162"/>
                <a:gd name="T63" fmla="*/ 37 h 202"/>
                <a:gd name="T64" fmla="*/ 50 w 162"/>
                <a:gd name="T65" fmla="*/ 37 h 202"/>
                <a:gd name="T66" fmla="*/ 56 w 162"/>
                <a:gd name="T67" fmla="*/ 80 h 202"/>
                <a:gd name="T68" fmla="*/ 75 w 162"/>
                <a:gd name="T69" fmla="*/ 80 h 202"/>
                <a:gd name="T70" fmla="*/ 81 w 162"/>
                <a:gd name="T71" fmla="*/ 79 h 202"/>
                <a:gd name="T72" fmla="*/ 86 w 162"/>
                <a:gd name="T73" fmla="*/ 76 h 202"/>
                <a:gd name="T74" fmla="*/ 95 w 162"/>
                <a:gd name="T75" fmla="*/ 69 h 202"/>
                <a:gd name="T76" fmla="*/ 96 w 162"/>
                <a:gd name="T77" fmla="*/ 63 h 202"/>
                <a:gd name="T78" fmla="*/ 97 w 162"/>
                <a:gd name="T79" fmla="*/ 57 h 202"/>
                <a:gd name="T80" fmla="*/ 110 w 162"/>
                <a:gd name="T81" fmla="*/ 139 h 202"/>
                <a:gd name="T82" fmla="*/ 106 w 162"/>
                <a:gd name="T83" fmla="*/ 125 h 202"/>
                <a:gd name="T84" fmla="*/ 101 w 162"/>
                <a:gd name="T85" fmla="*/ 120 h 202"/>
                <a:gd name="T86" fmla="*/ 95 w 162"/>
                <a:gd name="T87" fmla="*/ 117 h 202"/>
                <a:gd name="T88" fmla="*/ 82 w 162"/>
                <a:gd name="T89" fmla="*/ 114 h 202"/>
                <a:gd name="T90" fmla="*/ 60 w 162"/>
                <a:gd name="T91" fmla="*/ 114 h 202"/>
                <a:gd name="T92" fmla="*/ 50 w 162"/>
                <a:gd name="T93" fmla="*/ 165 h 202"/>
                <a:gd name="T94" fmla="*/ 54 w 162"/>
                <a:gd name="T95" fmla="*/ 165 h 202"/>
                <a:gd name="T96" fmla="*/ 81 w 162"/>
                <a:gd name="T97" fmla="*/ 164 h 202"/>
                <a:gd name="T98" fmla="*/ 96 w 162"/>
                <a:gd name="T99" fmla="*/ 162 h 202"/>
                <a:gd name="T100" fmla="*/ 102 w 162"/>
                <a:gd name="T101" fmla="*/ 158 h 202"/>
                <a:gd name="T102" fmla="*/ 106 w 162"/>
                <a:gd name="T103" fmla="*/ 153 h 202"/>
                <a:gd name="T104" fmla="*/ 110 w 162"/>
                <a:gd name="T105" fmla="*/ 13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2" h="202">
                  <a:moveTo>
                    <a:pt x="162" y="140"/>
                  </a:moveTo>
                  <a:lnTo>
                    <a:pt x="162" y="140"/>
                  </a:lnTo>
                  <a:lnTo>
                    <a:pt x="161" y="154"/>
                  </a:lnTo>
                  <a:lnTo>
                    <a:pt x="158" y="160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9" y="17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29" y="193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00" y="201"/>
                  </a:lnTo>
                  <a:lnTo>
                    <a:pt x="81" y="202"/>
                  </a:lnTo>
                  <a:lnTo>
                    <a:pt x="0" y="202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1" y="0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16" y="4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32" y="11"/>
                  </a:lnTo>
                  <a:lnTo>
                    <a:pt x="137" y="15"/>
                  </a:lnTo>
                  <a:lnTo>
                    <a:pt x="140" y="20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47" y="35"/>
                  </a:lnTo>
                  <a:lnTo>
                    <a:pt x="148" y="47"/>
                  </a:lnTo>
                  <a:lnTo>
                    <a:pt x="148" y="47"/>
                  </a:lnTo>
                  <a:lnTo>
                    <a:pt x="148" y="55"/>
                  </a:lnTo>
                  <a:lnTo>
                    <a:pt x="147" y="61"/>
                  </a:lnTo>
                  <a:lnTo>
                    <a:pt x="144" y="6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37" y="79"/>
                  </a:lnTo>
                  <a:lnTo>
                    <a:pt x="132" y="83"/>
                  </a:lnTo>
                  <a:lnTo>
                    <a:pt x="126" y="88"/>
                  </a:lnTo>
                  <a:lnTo>
                    <a:pt x="120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9" y="94"/>
                  </a:lnTo>
                  <a:lnTo>
                    <a:pt x="138" y="98"/>
                  </a:lnTo>
                  <a:lnTo>
                    <a:pt x="144" y="102"/>
                  </a:lnTo>
                  <a:lnTo>
                    <a:pt x="151" y="107"/>
                  </a:lnTo>
                  <a:lnTo>
                    <a:pt x="151" y="107"/>
                  </a:lnTo>
                  <a:lnTo>
                    <a:pt x="156" y="114"/>
                  </a:lnTo>
                  <a:lnTo>
                    <a:pt x="160" y="122"/>
                  </a:lnTo>
                  <a:lnTo>
                    <a:pt x="161" y="130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97" y="57"/>
                  </a:moveTo>
                  <a:lnTo>
                    <a:pt x="97" y="57"/>
                  </a:lnTo>
                  <a:lnTo>
                    <a:pt x="96" y="5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1" y="43"/>
                  </a:lnTo>
                  <a:lnTo>
                    <a:pt x="87" y="39"/>
                  </a:lnTo>
                  <a:lnTo>
                    <a:pt x="87" y="39"/>
                  </a:lnTo>
                  <a:lnTo>
                    <a:pt x="81" y="38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54" y="37"/>
                  </a:lnTo>
                  <a:lnTo>
                    <a:pt x="50" y="37"/>
                  </a:lnTo>
                  <a:lnTo>
                    <a:pt x="50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81" y="79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91" y="74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6" y="63"/>
                  </a:lnTo>
                  <a:lnTo>
                    <a:pt x="97" y="57"/>
                  </a:lnTo>
                  <a:lnTo>
                    <a:pt x="97" y="57"/>
                  </a:lnTo>
                  <a:close/>
                  <a:moveTo>
                    <a:pt x="110" y="139"/>
                  </a:moveTo>
                  <a:lnTo>
                    <a:pt x="110" y="139"/>
                  </a:lnTo>
                  <a:lnTo>
                    <a:pt x="109" y="131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1" y="120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88" y="116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60" y="114"/>
                  </a:lnTo>
                  <a:lnTo>
                    <a:pt x="50" y="114"/>
                  </a:lnTo>
                  <a:lnTo>
                    <a:pt x="50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88" y="164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8"/>
                  </a:lnTo>
                  <a:lnTo>
                    <a:pt x="106" y="153"/>
                  </a:lnTo>
                  <a:lnTo>
                    <a:pt x="106" y="153"/>
                  </a:lnTo>
                  <a:lnTo>
                    <a:pt x="109" y="146"/>
                  </a:lnTo>
                  <a:lnTo>
                    <a:pt x="110" y="139"/>
                  </a:lnTo>
                  <a:lnTo>
                    <a:pt x="110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2" name="Rectangle 182"/>
            <p:cNvSpPr>
              <a:spLocks noChangeArrowheads="1"/>
            </p:cNvSpPr>
            <p:nvPr/>
          </p:nvSpPr>
          <p:spPr bwMode="auto">
            <a:xfrm>
              <a:off x="8456613" y="6086476"/>
              <a:ext cx="293688" cy="2952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8442326" y="6072188"/>
              <a:ext cx="322263" cy="323850"/>
            </a:xfrm>
            <a:custGeom>
              <a:avLst/>
              <a:gdLst>
                <a:gd name="T0" fmla="*/ 389 w 407"/>
                <a:gd name="T1" fmla="*/ 408 h 408"/>
                <a:gd name="T2" fmla="*/ 18 w 407"/>
                <a:gd name="T3" fmla="*/ 408 h 408"/>
                <a:gd name="T4" fmla="*/ 18 w 407"/>
                <a:gd name="T5" fmla="*/ 408 h 408"/>
                <a:gd name="T6" fmla="*/ 11 w 407"/>
                <a:gd name="T7" fmla="*/ 406 h 408"/>
                <a:gd name="T8" fmla="*/ 6 w 407"/>
                <a:gd name="T9" fmla="*/ 403 h 408"/>
                <a:gd name="T10" fmla="*/ 2 w 407"/>
                <a:gd name="T11" fmla="*/ 396 h 408"/>
                <a:gd name="T12" fmla="*/ 0 w 407"/>
                <a:gd name="T13" fmla="*/ 390 h 408"/>
                <a:gd name="T14" fmla="*/ 0 w 407"/>
                <a:gd name="T15" fmla="*/ 18 h 408"/>
                <a:gd name="T16" fmla="*/ 0 w 407"/>
                <a:gd name="T17" fmla="*/ 18 h 408"/>
                <a:gd name="T18" fmla="*/ 2 w 407"/>
                <a:gd name="T19" fmla="*/ 11 h 408"/>
                <a:gd name="T20" fmla="*/ 6 w 407"/>
                <a:gd name="T21" fmla="*/ 6 h 408"/>
                <a:gd name="T22" fmla="*/ 11 w 407"/>
                <a:gd name="T23" fmla="*/ 2 h 408"/>
                <a:gd name="T24" fmla="*/ 18 w 407"/>
                <a:gd name="T25" fmla="*/ 0 h 408"/>
                <a:gd name="T26" fmla="*/ 389 w 407"/>
                <a:gd name="T27" fmla="*/ 0 h 408"/>
                <a:gd name="T28" fmla="*/ 389 w 407"/>
                <a:gd name="T29" fmla="*/ 0 h 408"/>
                <a:gd name="T30" fmla="*/ 397 w 407"/>
                <a:gd name="T31" fmla="*/ 2 h 408"/>
                <a:gd name="T32" fmla="*/ 402 w 407"/>
                <a:gd name="T33" fmla="*/ 6 h 408"/>
                <a:gd name="T34" fmla="*/ 406 w 407"/>
                <a:gd name="T35" fmla="*/ 11 h 408"/>
                <a:gd name="T36" fmla="*/ 407 w 407"/>
                <a:gd name="T37" fmla="*/ 18 h 408"/>
                <a:gd name="T38" fmla="*/ 407 w 407"/>
                <a:gd name="T39" fmla="*/ 390 h 408"/>
                <a:gd name="T40" fmla="*/ 407 w 407"/>
                <a:gd name="T41" fmla="*/ 390 h 408"/>
                <a:gd name="T42" fmla="*/ 406 w 407"/>
                <a:gd name="T43" fmla="*/ 396 h 408"/>
                <a:gd name="T44" fmla="*/ 402 w 407"/>
                <a:gd name="T45" fmla="*/ 403 h 408"/>
                <a:gd name="T46" fmla="*/ 397 w 407"/>
                <a:gd name="T47" fmla="*/ 406 h 408"/>
                <a:gd name="T48" fmla="*/ 389 w 407"/>
                <a:gd name="T49" fmla="*/ 408 h 408"/>
                <a:gd name="T50" fmla="*/ 389 w 407"/>
                <a:gd name="T51" fmla="*/ 408 h 408"/>
                <a:gd name="T52" fmla="*/ 36 w 407"/>
                <a:gd name="T53" fmla="*/ 372 h 408"/>
                <a:gd name="T54" fmla="*/ 371 w 407"/>
                <a:gd name="T55" fmla="*/ 372 h 408"/>
                <a:gd name="T56" fmla="*/ 371 w 407"/>
                <a:gd name="T57" fmla="*/ 35 h 408"/>
                <a:gd name="T58" fmla="*/ 36 w 407"/>
                <a:gd name="T59" fmla="*/ 35 h 408"/>
                <a:gd name="T60" fmla="*/ 36 w 407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08">
                  <a:moveTo>
                    <a:pt x="389" y="408"/>
                  </a:moveTo>
                  <a:lnTo>
                    <a:pt x="18" y="408"/>
                  </a:lnTo>
                  <a:lnTo>
                    <a:pt x="18" y="408"/>
                  </a:lnTo>
                  <a:lnTo>
                    <a:pt x="11" y="406"/>
                  </a:lnTo>
                  <a:lnTo>
                    <a:pt x="6" y="403"/>
                  </a:lnTo>
                  <a:lnTo>
                    <a:pt x="2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389" y="0"/>
                  </a:lnTo>
                  <a:lnTo>
                    <a:pt x="389" y="0"/>
                  </a:lnTo>
                  <a:lnTo>
                    <a:pt x="397" y="2"/>
                  </a:lnTo>
                  <a:lnTo>
                    <a:pt x="402" y="6"/>
                  </a:lnTo>
                  <a:lnTo>
                    <a:pt x="406" y="11"/>
                  </a:lnTo>
                  <a:lnTo>
                    <a:pt x="407" y="18"/>
                  </a:lnTo>
                  <a:lnTo>
                    <a:pt x="407" y="390"/>
                  </a:lnTo>
                  <a:lnTo>
                    <a:pt x="407" y="390"/>
                  </a:lnTo>
                  <a:lnTo>
                    <a:pt x="406" y="396"/>
                  </a:lnTo>
                  <a:lnTo>
                    <a:pt x="402" y="403"/>
                  </a:lnTo>
                  <a:lnTo>
                    <a:pt x="397" y="406"/>
                  </a:lnTo>
                  <a:lnTo>
                    <a:pt x="389" y="408"/>
                  </a:lnTo>
                  <a:lnTo>
                    <a:pt x="389" y="408"/>
                  </a:lnTo>
                  <a:close/>
                  <a:moveTo>
                    <a:pt x="36" y="372"/>
                  </a:moveTo>
                  <a:lnTo>
                    <a:pt x="371" y="372"/>
                  </a:lnTo>
                  <a:lnTo>
                    <a:pt x="371" y="35"/>
                  </a:lnTo>
                  <a:lnTo>
                    <a:pt x="36" y="35"/>
                  </a:lnTo>
                  <a:lnTo>
                    <a:pt x="36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537576" y="6149976"/>
              <a:ext cx="131763" cy="166688"/>
            </a:xfrm>
            <a:custGeom>
              <a:avLst/>
              <a:gdLst>
                <a:gd name="T0" fmla="*/ 100 w 167"/>
                <a:gd name="T1" fmla="*/ 210 h 210"/>
                <a:gd name="T2" fmla="*/ 78 w 167"/>
                <a:gd name="T3" fmla="*/ 209 h 210"/>
                <a:gd name="T4" fmla="*/ 59 w 167"/>
                <a:gd name="T5" fmla="*/ 203 h 210"/>
                <a:gd name="T6" fmla="*/ 41 w 167"/>
                <a:gd name="T7" fmla="*/ 195 h 210"/>
                <a:gd name="T8" fmla="*/ 27 w 167"/>
                <a:gd name="T9" fmla="*/ 182 h 210"/>
                <a:gd name="T10" fmla="*/ 21 w 167"/>
                <a:gd name="T11" fmla="*/ 176 h 210"/>
                <a:gd name="T12" fmla="*/ 10 w 167"/>
                <a:gd name="T13" fmla="*/ 159 h 210"/>
                <a:gd name="T14" fmla="*/ 4 w 167"/>
                <a:gd name="T15" fmla="*/ 139 h 210"/>
                <a:gd name="T16" fmla="*/ 0 w 167"/>
                <a:gd name="T17" fmla="*/ 117 h 210"/>
                <a:gd name="T18" fmla="*/ 0 w 167"/>
                <a:gd name="T19" fmla="*/ 106 h 210"/>
                <a:gd name="T20" fmla="*/ 1 w 167"/>
                <a:gd name="T21" fmla="*/ 83 h 210"/>
                <a:gd name="T22" fmla="*/ 7 w 167"/>
                <a:gd name="T23" fmla="*/ 62 h 210"/>
                <a:gd name="T24" fmla="*/ 16 w 167"/>
                <a:gd name="T25" fmla="*/ 44 h 210"/>
                <a:gd name="T26" fmla="*/ 27 w 167"/>
                <a:gd name="T27" fmla="*/ 28 h 210"/>
                <a:gd name="T28" fmla="*/ 33 w 167"/>
                <a:gd name="T29" fmla="*/ 22 h 210"/>
                <a:gd name="T30" fmla="*/ 50 w 167"/>
                <a:gd name="T31" fmla="*/ 11 h 210"/>
                <a:gd name="T32" fmla="*/ 68 w 167"/>
                <a:gd name="T33" fmla="*/ 4 h 210"/>
                <a:gd name="T34" fmla="*/ 88 w 167"/>
                <a:gd name="T35" fmla="*/ 0 h 210"/>
                <a:gd name="T36" fmla="*/ 100 w 167"/>
                <a:gd name="T37" fmla="*/ 0 h 210"/>
                <a:gd name="T38" fmla="*/ 121 w 167"/>
                <a:gd name="T39" fmla="*/ 1 h 210"/>
                <a:gd name="T40" fmla="*/ 139 w 167"/>
                <a:gd name="T41" fmla="*/ 5 h 210"/>
                <a:gd name="T42" fmla="*/ 154 w 167"/>
                <a:gd name="T43" fmla="*/ 10 h 210"/>
                <a:gd name="T44" fmla="*/ 167 w 167"/>
                <a:gd name="T45" fmla="*/ 65 h 210"/>
                <a:gd name="T46" fmla="*/ 162 w 167"/>
                <a:gd name="T47" fmla="*/ 65 h 210"/>
                <a:gd name="T48" fmla="*/ 153 w 167"/>
                <a:gd name="T49" fmla="*/ 57 h 210"/>
                <a:gd name="T50" fmla="*/ 140 w 167"/>
                <a:gd name="T51" fmla="*/ 48 h 210"/>
                <a:gd name="T52" fmla="*/ 125 w 167"/>
                <a:gd name="T53" fmla="*/ 41 h 210"/>
                <a:gd name="T54" fmla="*/ 116 w 167"/>
                <a:gd name="T55" fmla="*/ 38 h 210"/>
                <a:gd name="T56" fmla="*/ 107 w 167"/>
                <a:gd name="T57" fmla="*/ 38 h 210"/>
                <a:gd name="T58" fmla="*/ 87 w 167"/>
                <a:gd name="T59" fmla="*/ 41 h 210"/>
                <a:gd name="T60" fmla="*/ 78 w 167"/>
                <a:gd name="T61" fmla="*/ 46 h 210"/>
                <a:gd name="T62" fmla="*/ 70 w 167"/>
                <a:gd name="T63" fmla="*/ 53 h 210"/>
                <a:gd name="T64" fmla="*/ 58 w 167"/>
                <a:gd name="T65" fmla="*/ 74 h 210"/>
                <a:gd name="T66" fmla="*/ 54 w 167"/>
                <a:gd name="T67" fmla="*/ 89 h 210"/>
                <a:gd name="T68" fmla="*/ 52 w 167"/>
                <a:gd name="T69" fmla="*/ 106 h 210"/>
                <a:gd name="T70" fmla="*/ 55 w 167"/>
                <a:gd name="T71" fmla="*/ 130 h 210"/>
                <a:gd name="T72" fmla="*/ 58 w 167"/>
                <a:gd name="T73" fmla="*/ 138 h 210"/>
                <a:gd name="T74" fmla="*/ 70 w 167"/>
                <a:gd name="T75" fmla="*/ 158 h 210"/>
                <a:gd name="T76" fmla="*/ 79 w 167"/>
                <a:gd name="T77" fmla="*/ 164 h 210"/>
                <a:gd name="T78" fmla="*/ 88 w 167"/>
                <a:gd name="T79" fmla="*/ 168 h 210"/>
                <a:gd name="T80" fmla="*/ 107 w 167"/>
                <a:gd name="T81" fmla="*/ 172 h 210"/>
                <a:gd name="T82" fmla="*/ 117 w 167"/>
                <a:gd name="T83" fmla="*/ 171 h 210"/>
                <a:gd name="T84" fmla="*/ 126 w 167"/>
                <a:gd name="T85" fmla="*/ 169 h 210"/>
                <a:gd name="T86" fmla="*/ 142 w 167"/>
                <a:gd name="T87" fmla="*/ 162 h 210"/>
                <a:gd name="T88" fmla="*/ 154 w 167"/>
                <a:gd name="T89" fmla="*/ 153 h 210"/>
                <a:gd name="T90" fmla="*/ 163 w 167"/>
                <a:gd name="T91" fmla="*/ 145 h 210"/>
                <a:gd name="T92" fmla="*/ 167 w 167"/>
                <a:gd name="T93" fmla="*/ 192 h 210"/>
                <a:gd name="T94" fmla="*/ 154 w 167"/>
                <a:gd name="T95" fmla="*/ 199 h 210"/>
                <a:gd name="T96" fmla="*/ 139 w 167"/>
                <a:gd name="T97" fmla="*/ 204 h 210"/>
                <a:gd name="T98" fmla="*/ 121 w 167"/>
                <a:gd name="T99" fmla="*/ 209 h 210"/>
                <a:gd name="T100" fmla="*/ 112 w 167"/>
                <a:gd name="T101" fmla="*/ 210 h 210"/>
                <a:gd name="T102" fmla="*/ 100 w 167"/>
                <a:gd name="T10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10">
                  <a:moveTo>
                    <a:pt x="100" y="210"/>
                  </a:moveTo>
                  <a:lnTo>
                    <a:pt x="100" y="210"/>
                  </a:lnTo>
                  <a:lnTo>
                    <a:pt x="88" y="210"/>
                  </a:lnTo>
                  <a:lnTo>
                    <a:pt x="78" y="209"/>
                  </a:lnTo>
                  <a:lnTo>
                    <a:pt x="68" y="206"/>
                  </a:lnTo>
                  <a:lnTo>
                    <a:pt x="59" y="203"/>
                  </a:lnTo>
                  <a:lnTo>
                    <a:pt x="50" y="199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21" y="176"/>
                  </a:lnTo>
                  <a:lnTo>
                    <a:pt x="16" y="167"/>
                  </a:lnTo>
                  <a:lnTo>
                    <a:pt x="10" y="159"/>
                  </a:lnTo>
                  <a:lnTo>
                    <a:pt x="7" y="149"/>
                  </a:lnTo>
                  <a:lnTo>
                    <a:pt x="4" y="139"/>
                  </a:lnTo>
                  <a:lnTo>
                    <a:pt x="1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1"/>
                  </a:lnTo>
                  <a:lnTo>
                    <a:pt x="7" y="62"/>
                  </a:lnTo>
                  <a:lnTo>
                    <a:pt x="10" y="52"/>
                  </a:lnTo>
                  <a:lnTo>
                    <a:pt x="16" y="44"/>
                  </a:lnTo>
                  <a:lnTo>
                    <a:pt x="21" y="36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33" y="22"/>
                  </a:lnTo>
                  <a:lnTo>
                    <a:pt x="41" y="16"/>
                  </a:lnTo>
                  <a:lnTo>
                    <a:pt x="50" y="11"/>
                  </a:lnTo>
                  <a:lnTo>
                    <a:pt x="59" y="8"/>
                  </a:lnTo>
                  <a:lnTo>
                    <a:pt x="68" y="4"/>
                  </a:lnTo>
                  <a:lnTo>
                    <a:pt x="78" y="1"/>
                  </a:lnTo>
                  <a:lnTo>
                    <a:pt x="88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21" y="1"/>
                  </a:lnTo>
                  <a:lnTo>
                    <a:pt x="121" y="1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67" y="16"/>
                  </a:lnTo>
                  <a:lnTo>
                    <a:pt x="167" y="65"/>
                  </a:lnTo>
                  <a:lnTo>
                    <a:pt x="162" y="65"/>
                  </a:lnTo>
                  <a:lnTo>
                    <a:pt x="162" y="65"/>
                  </a:lnTo>
                  <a:lnTo>
                    <a:pt x="153" y="57"/>
                  </a:lnTo>
                  <a:lnTo>
                    <a:pt x="153" y="57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3" y="44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16" y="38"/>
                  </a:lnTo>
                  <a:lnTo>
                    <a:pt x="107" y="38"/>
                  </a:lnTo>
                  <a:lnTo>
                    <a:pt x="107" y="38"/>
                  </a:lnTo>
                  <a:lnTo>
                    <a:pt x="97" y="38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78" y="46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63" y="62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54" y="89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54" y="122"/>
                  </a:lnTo>
                  <a:lnTo>
                    <a:pt x="55" y="130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63" y="149"/>
                  </a:lnTo>
                  <a:lnTo>
                    <a:pt x="70" y="158"/>
                  </a:lnTo>
                  <a:lnTo>
                    <a:pt x="70" y="158"/>
                  </a:lnTo>
                  <a:lnTo>
                    <a:pt x="79" y="164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98" y="171"/>
                  </a:lnTo>
                  <a:lnTo>
                    <a:pt x="107" y="172"/>
                  </a:lnTo>
                  <a:lnTo>
                    <a:pt x="107" y="172"/>
                  </a:lnTo>
                  <a:lnTo>
                    <a:pt x="117" y="171"/>
                  </a:lnTo>
                  <a:lnTo>
                    <a:pt x="126" y="169"/>
                  </a:lnTo>
                  <a:lnTo>
                    <a:pt x="126" y="169"/>
                  </a:lnTo>
                  <a:lnTo>
                    <a:pt x="135" y="16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54" y="153"/>
                  </a:lnTo>
                  <a:lnTo>
                    <a:pt x="154" y="153"/>
                  </a:lnTo>
                  <a:lnTo>
                    <a:pt x="163" y="145"/>
                  </a:lnTo>
                  <a:lnTo>
                    <a:pt x="167" y="145"/>
                  </a:lnTo>
                  <a:lnTo>
                    <a:pt x="167" y="192"/>
                  </a:lnTo>
                  <a:lnTo>
                    <a:pt x="167" y="192"/>
                  </a:lnTo>
                  <a:lnTo>
                    <a:pt x="154" y="199"/>
                  </a:lnTo>
                  <a:lnTo>
                    <a:pt x="154" y="199"/>
                  </a:lnTo>
                  <a:lnTo>
                    <a:pt x="139" y="204"/>
                  </a:lnTo>
                  <a:lnTo>
                    <a:pt x="139" y="204"/>
                  </a:lnTo>
                  <a:lnTo>
                    <a:pt x="121" y="209"/>
                  </a:lnTo>
                  <a:lnTo>
                    <a:pt x="121" y="209"/>
                  </a:lnTo>
                  <a:lnTo>
                    <a:pt x="112" y="210"/>
                  </a:lnTo>
                  <a:lnTo>
                    <a:pt x="100" y="210"/>
                  </a:lnTo>
                  <a:lnTo>
                    <a:pt x="100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5" name="Rectangle 185"/>
            <p:cNvSpPr>
              <a:spLocks noChangeArrowheads="1"/>
            </p:cNvSpPr>
            <p:nvPr/>
          </p:nvSpPr>
          <p:spPr bwMode="auto">
            <a:xfrm>
              <a:off x="8308976" y="5791201"/>
              <a:ext cx="295275" cy="295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6" name="Freeform 186"/>
            <p:cNvSpPr>
              <a:spLocks noEditPoints="1"/>
            </p:cNvSpPr>
            <p:nvPr/>
          </p:nvSpPr>
          <p:spPr bwMode="auto">
            <a:xfrm>
              <a:off x="8294688" y="5776913"/>
              <a:ext cx="323850" cy="323850"/>
            </a:xfrm>
            <a:custGeom>
              <a:avLst/>
              <a:gdLst>
                <a:gd name="T0" fmla="*/ 390 w 408"/>
                <a:gd name="T1" fmla="*/ 406 h 406"/>
                <a:gd name="T2" fmla="*/ 18 w 408"/>
                <a:gd name="T3" fmla="*/ 406 h 406"/>
                <a:gd name="T4" fmla="*/ 18 w 408"/>
                <a:gd name="T5" fmla="*/ 406 h 406"/>
                <a:gd name="T6" fmla="*/ 12 w 408"/>
                <a:gd name="T7" fmla="*/ 405 h 406"/>
                <a:gd name="T8" fmla="*/ 5 w 408"/>
                <a:gd name="T9" fmla="*/ 401 h 406"/>
                <a:gd name="T10" fmla="*/ 2 w 408"/>
                <a:gd name="T11" fmla="*/ 396 h 406"/>
                <a:gd name="T12" fmla="*/ 0 w 408"/>
                <a:gd name="T13" fmla="*/ 389 h 406"/>
                <a:gd name="T14" fmla="*/ 0 w 408"/>
                <a:gd name="T15" fmla="*/ 18 h 406"/>
                <a:gd name="T16" fmla="*/ 0 w 408"/>
                <a:gd name="T17" fmla="*/ 18 h 406"/>
                <a:gd name="T18" fmla="*/ 2 w 408"/>
                <a:gd name="T19" fmla="*/ 11 h 406"/>
                <a:gd name="T20" fmla="*/ 5 w 408"/>
                <a:gd name="T21" fmla="*/ 5 h 406"/>
                <a:gd name="T22" fmla="*/ 12 w 408"/>
                <a:gd name="T23" fmla="*/ 1 h 406"/>
                <a:gd name="T24" fmla="*/ 18 w 408"/>
                <a:gd name="T25" fmla="*/ 0 h 406"/>
                <a:gd name="T26" fmla="*/ 390 w 408"/>
                <a:gd name="T27" fmla="*/ 0 h 406"/>
                <a:gd name="T28" fmla="*/ 390 w 408"/>
                <a:gd name="T29" fmla="*/ 0 h 406"/>
                <a:gd name="T30" fmla="*/ 397 w 408"/>
                <a:gd name="T31" fmla="*/ 1 h 406"/>
                <a:gd name="T32" fmla="*/ 402 w 408"/>
                <a:gd name="T33" fmla="*/ 5 h 406"/>
                <a:gd name="T34" fmla="*/ 406 w 408"/>
                <a:gd name="T35" fmla="*/ 11 h 406"/>
                <a:gd name="T36" fmla="*/ 408 w 408"/>
                <a:gd name="T37" fmla="*/ 18 h 406"/>
                <a:gd name="T38" fmla="*/ 408 w 408"/>
                <a:gd name="T39" fmla="*/ 389 h 406"/>
                <a:gd name="T40" fmla="*/ 408 w 408"/>
                <a:gd name="T41" fmla="*/ 389 h 406"/>
                <a:gd name="T42" fmla="*/ 406 w 408"/>
                <a:gd name="T43" fmla="*/ 396 h 406"/>
                <a:gd name="T44" fmla="*/ 402 w 408"/>
                <a:gd name="T45" fmla="*/ 401 h 406"/>
                <a:gd name="T46" fmla="*/ 397 w 408"/>
                <a:gd name="T47" fmla="*/ 405 h 406"/>
                <a:gd name="T48" fmla="*/ 390 w 408"/>
                <a:gd name="T49" fmla="*/ 406 h 406"/>
                <a:gd name="T50" fmla="*/ 390 w 408"/>
                <a:gd name="T51" fmla="*/ 406 h 406"/>
                <a:gd name="T52" fmla="*/ 36 w 408"/>
                <a:gd name="T53" fmla="*/ 371 h 406"/>
                <a:gd name="T54" fmla="*/ 372 w 408"/>
                <a:gd name="T55" fmla="*/ 371 h 406"/>
                <a:gd name="T56" fmla="*/ 372 w 408"/>
                <a:gd name="T57" fmla="*/ 35 h 406"/>
                <a:gd name="T58" fmla="*/ 36 w 408"/>
                <a:gd name="T59" fmla="*/ 35 h 406"/>
                <a:gd name="T60" fmla="*/ 36 w 408"/>
                <a:gd name="T61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8" h="406">
                  <a:moveTo>
                    <a:pt x="390" y="406"/>
                  </a:moveTo>
                  <a:lnTo>
                    <a:pt x="18" y="406"/>
                  </a:lnTo>
                  <a:lnTo>
                    <a:pt x="18" y="406"/>
                  </a:lnTo>
                  <a:lnTo>
                    <a:pt x="12" y="405"/>
                  </a:lnTo>
                  <a:lnTo>
                    <a:pt x="5" y="401"/>
                  </a:lnTo>
                  <a:lnTo>
                    <a:pt x="2" y="396"/>
                  </a:lnTo>
                  <a:lnTo>
                    <a:pt x="0" y="38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397" y="1"/>
                  </a:lnTo>
                  <a:lnTo>
                    <a:pt x="402" y="5"/>
                  </a:lnTo>
                  <a:lnTo>
                    <a:pt x="406" y="11"/>
                  </a:lnTo>
                  <a:lnTo>
                    <a:pt x="408" y="18"/>
                  </a:lnTo>
                  <a:lnTo>
                    <a:pt x="408" y="389"/>
                  </a:lnTo>
                  <a:lnTo>
                    <a:pt x="408" y="389"/>
                  </a:lnTo>
                  <a:lnTo>
                    <a:pt x="406" y="396"/>
                  </a:lnTo>
                  <a:lnTo>
                    <a:pt x="402" y="401"/>
                  </a:lnTo>
                  <a:lnTo>
                    <a:pt x="397" y="405"/>
                  </a:lnTo>
                  <a:lnTo>
                    <a:pt x="390" y="406"/>
                  </a:lnTo>
                  <a:lnTo>
                    <a:pt x="390" y="406"/>
                  </a:lnTo>
                  <a:close/>
                  <a:moveTo>
                    <a:pt x="36" y="371"/>
                  </a:moveTo>
                  <a:lnTo>
                    <a:pt x="372" y="371"/>
                  </a:lnTo>
                  <a:lnTo>
                    <a:pt x="372" y="35"/>
                  </a:lnTo>
                  <a:lnTo>
                    <a:pt x="36" y="35"/>
                  </a:lnTo>
                  <a:lnTo>
                    <a:pt x="36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57" name="Freeform 187"/>
            <p:cNvSpPr>
              <a:spLocks noEditPoints="1"/>
            </p:cNvSpPr>
            <p:nvPr/>
          </p:nvSpPr>
          <p:spPr bwMode="auto">
            <a:xfrm>
              <a:off x="8380413" y="5857876"/>
              <a:ext cx="150813" cy="160338"/>
            </a:xfrm>
            <a:custGeom>
              <a:avLst/>
              <a:gdLst>
                <a:gd name="T0" fmla="*/ 0 w 191"/>
                <a:gd name="T1" fmla="*/ 201 h 201"/>
                <a:gd name="T2" fmla="*/ 67 w 191"/>
                <a:gd name="T3" fmla="*/ 0 h 201"/>
                <a:gd name="T4" fmla="*/ 123 w 191"/>
                <a:gd name="T5" fmla="*/ 0 h 201"/>
                <a:gd name="T6" fmla="*/ 191 w 191"/>
                <a:gd name="T7" fmla="*/ 201 h 201"/>
                <a:gd name="T8" fmla="*/ 139 w 191"/>
                <a:gd name="T9" fmla="*/ 201 h 201"/>
                <a:gd name="T10" fmla="*/ 126 w 191"/>
                <a:gd name="T11" fmla="*/ 160 h 201"/>
                <a:gd name="T12" fmla="*/ 62 w 191"/>
                <a:gd name="T13" fmla="*/ 160 h 201"/>
                <a:gd name="T14" fmla="*/ 51 w 191"/>
                <a:gd name="T15" fmla="*/ 201 h 201"/>
                <a:gd name="T16" fmla="*/ 0 w 191"/>
                <a:gd name="T17" fmla="*/ 201 h 201"/>
                <a:gd name="T18" fmla="*/ 116 w 191"/>
                <a:gd name="T19" fmla="*/ 123 h 201"/>
                <a:gd name="T20" fmla="*/ 94 w 191"/>
                <a:gd name="T21" fmla="*/ 57 h 201"/>
                <a:gd name="T22" fmla="*/ 74 w 191"/>
                <a:gd name="T23" fmla="*/ 123 h 201"/>
                <a:gd name="T24" fmla="*/ 116 w 191"/>
                <a:gd name="T25" fmla="*/ 12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201">
                  <a:moveTo>
                    <a:pt x="0" y="201"/>
                  </a:moveTo>
                  <a:lnTo>
                    <a:pt x="67" y="0"/>
                  </a:lnTo>
                  <a:lnTo>
                    <a:pt x="123" y="0"/>
                  </a:lnTo>
                  <a:lnTo>
                    <a:pt x="191" y="201"/>
                  </a:lnTo>
                  <a:lnTo>
                    <a:pt x="139" y="201"/>
                  </a:lnTo>
                  <a:lnTo>
                    <a:pt x="126" y="160"/>
                  </a:lnTo>
                  <a:lnTo>
                    <a:pt x="62" y="160"/>
                  </a:lnTo>
                  <a:lnTo>
                    <a:pt x="51" y="201"/>
                  </a:lnTo>
                  <a:lnTo>
                    <a:pt x="0" y="201"/>
                  </a:lnTo>
                  <a:close/>
                  <a:moveTo>
                    <a:pt x="116" y="123"/>
                  </a:moveTo>
                  <a:lnTo>
                    <a:pt x="94" y="57"/>
                  </a:lnTo>
                  <a:lnTo>
                    <a:pt x="74" y="123"/>
                  </a:lnTo>
                  <a:lnTo>
                    <a:pt x="116" y="1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06" name="그룹 68"/>
          <p:cNvGrpSpPr/>
          <p:nvPr/>
        </p:nvGrpSpPr>
        <p:grpSpPr>
          <a:xfrm>
            <a:off x="9902001" y="2663944"/>
            <a:ext cx="857440" cy="1096108"/>
            <a:chOff x="4247344" y="1672477"/>
            <a:chExt cx="495627" cy="633585"/>
          </a:xfrm>
        </p:grpSpPr>
        <p:sp>
          <p:nvSpPr>
            <p:cNvPr id="207" name="모서리가 둥근 직사각형 486"/>
            <p:cNvSpPr/>
            <p:nvPr/>
          </p:nvSpPr>
          <p:spPr>
            <a:xfrm>
              <a:off x="4335564" y="1857524"/>
              <a:ext cx="221136" cy="279319"/>
            </a:xfrm>
            <a:custGeom>
              <a:avLst/>
              <a:gdLst/>
              <a:ahLst/>
              <a:cxnLst/>
              <a:rect l="l" t="t" r="r" b="b"/>
              <a:pathLst>
                <a:path w="221136" h="279319">
                  <a:moveTo>
                    <a:pt x="58708" y="0"/>
                  </a:moveTo>
                  <a:lnTo>
                    <a:pt x="162430" y="0"/>
                  </a:lnTo>
                  <a:cubicBezTo>
                    <a:pt x="179010" y="0"/>
                    <a:pt x="192450" y="13440"/>
                    <a:pt x="192450" y="30020"/>
                  </a:cubicBezTo>
                  <a:lnTo>
                    <a:pt x="192449" y="30020"/>
                  </a:lnTo>
                  <a:cubicBezTo>
                    <a:pt x="192449" y="46600"/>
                    <a:pt x="179009" y="60040"/>
                    <a:pt x="162429" y="60040"/>
                  </a:cubicBezTo>
                  <a:lnTo>
                    <a:pt x="156283" y="60040"/>
                  </a:lnTo>
                  <a:lnTo>
                    <a:pt x="156283" y="167503"/>
                  </a:lnTo>
                  <a:lnTo>
                    <a:pt x="221136" y="279319"/>
                  </a:lnTo>
                  <a:lnTo>
                    <a:pt x="0" y="279319"/>
                  </a:lnTo>
                  <a:lnTo>
                    <a:pt x="64853" y="167503"/>
                  </a:lnTo>
                  <a:lnTo>
                    <a:pt x="64853" y="60039"/>
                  </a:lnTo>
                  <a:lnTo>
                    <a:pt x="58708" y="60039"/>
                  </a:lnTo>
                  <a:cubicBezTo>
                    <a:pt x="42128" y="60039"/>
                    <a:pt x="28689" y="46599"/>
                    <a:pt x="28688" y="30020"/>
                  </a:cubicBezTo>
                  <a:cubicBezTo>
                    <a:pt x="28689" y="13440"/>
                    <a:pt x="42128" y="0"/>
                    <a:pt x="58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08" name="Freeform 47"/>
            <p:cNvSpPr>
              <a:spLocks noEditPoints="1"/>
            </p:cNvSpPr>
            <p:nvPr/>
          </p:nvSpPr>
          <p:spPr bwMode="auto">
            <a:xfrm>
              <a:off x="4334206" y="1844924"/>
              <a:ext cx="227375" cy="259310"/>
            </a:xfrm>
            <a:custGeom>
              <a:avLst/>
              <a:gdLst>
                <a:gd name="T0" fmla="*/ 0 w 536"/>
                <a:gd name="T1" fmla="*/ 608 h 608"/>
                <a:gd name="T2" fmla="*/ 130 w 536"/>
                <a:gd name="T3" fmla="*/ 194 h 608"/>
                <a:gd name="T4" fmla="*/ 120 w 536"/>
                <a:gd name="T5" fmla="*/ 194 h 608"/>
                <a:gd name="T6" fmla="*/ 101 w 536"/>
                <a:gd name="T7" fmla="*/ 190 h 608"/>
                <a:gd name="T8" fmla="*/ 83 w 536"/>
                <a:gd name="T9" fmla="*/ 182 h 608"/>
                <a:gd name="T10" fmla="*/ 68 w 536"/>
                <a:gd name="T11" fmla="*/ 173 h 608"/>
                <a:gd name="T12" fmla="*/ 55 w 536"/>
                <a:gd name="T13" fmla="*/ 158 h 608"/>
                <a:gd name="T14" fmla="*/ 45 w 536"/>
                <a:gd name="T15" fmla="*/ 143 h 608"/>
                <a:gd name="T16" fmla="*/ 37 w 536"/>
                <a:gd name="T17" fmla="*/ 126 h 608"/>
                <a:gd name="T18" fmla="*/ 33 w 536"/>
                <a:gd name="T19" fmla="*/ 107 h 608"/>
                <a:gd name="T20" fmla="*/ 33 w 536"/>
                <a:gd name="T21" fmla="*/ 98 h 608"/>
                <a:gd name="T22" fmla="*/ 35 w 536"/>
                <a:gd name="T23" fmla="*/ 78 h 608"/>
                <a:gd name="T24" fmla="*/ 41 w 536"/>
                <a:gd name="T25" fmla="*/ 60 h 608"/>
                <a:gd name="T26" fmla="*/ 50 w 536"/>
                <a:gd name="T27" fmla="*/ 43 h 608"/>
                <a:gd name="T28" fmla="*/ 62 w 536"/>
                <a:gd name="T29" fmla="*/ 29 h 608"/>
                <a:gd name="T30" fmla="*/ 76 w 536"/>
                <a:gd name="T31" fmla="*/ 17 h 608"/>
                <a:gd name="T32" fmla="*/ 93 w 536"/>
                <a:gd name="T33" fmla="*/ 7 h 608"/>
                <a:gd name="T34" fmla="*/ 111 w 536"/>
                <a:gd name="T35" fmla="*/ 3 h 608"/>
                <a:gd name="T36" fmla="*/ 131 w 536"/>
                <a:gd name="T37" fmla="*/ 0 h 608"/>
                <a:gd name="T38" fmla="*/ 405 w 536"/>
                <a:gd name="T39" fmla="*/ 0 h 608"/>
                <a:gd name="T40" fmla="*/ 425 w 536"/>
                <a:gd name="T41" fmla="*/ 3 h 608"/>
                <a:gd name="T42" fmla="*/ 443 w 536"/>
                <a:gd name="T43" fmla="*/ 7 h 608"/>
                <a:gd name="T44" fmla="*/ 460 w 536"/>
                <a:gd name="T45" fmla="*/ 17 h 608"/>
                <a:gd name="T46" fmla="*/ 474 w 536"/>
                <a:gd name="T47" fmla="*/ 29 h 608"/>
                <a:gd name="T48" fmla="*/ 486 w 536"/>
                <a:gd name="T49" fmla="*/ 43 h 608"/>
                <a:gd name="T50" fmla="*/ 495 w 536"/>
                <a:gd name="T51" fmla="*/ 60 h 608"/>
                <a:gd name="T52" fmla="*/ 500 w 536"/>
                <a:gd name="T53" fmla="*/ 78 h 608"/>
                <a:gd name="T54" fmla="*/ 502 w 536"/>
                <a:gd name="T55" fmla="*/ 98 h 608"/>
                <a:gd name="T56" fmla="*/ 502 w 536"/>
                <a:gd name="T57" fmla="*/ 107 h 608"/>
                <a:gd name="T58" fmla="*/ 498 w 536"/>
                <a:gd name="T59" fmla="*/ 126 h 608"/>
                <a:gd name="T60" fmla="*/ 490 w 536"/>
                <a:gd name="T61" fmla="*/ 143 h 608"/>
                <a:gd name="T62" fmla="*/ 481 w 536"/>
                <a:gd name="T63" fmla="*/ 158 h 608"/>
                <a:gd name="T64" fmla="*/ 468 w 536"/>
                <a:gd name="T65" fmla="*/ 173 h 608"/>
                <a:gd name="T66" fmla="*/ 452 w 536"/>
                <a:gd name="T67" fmla="*/ 182 h 608"/>
                <a:gd name="T68" fmla="*/ 435 w 536"/>
                <a:gd name="T69" fmla="*/ 190 h 608"/>
                <a:gd name="T70" fmla="*/ 416 w 536"/>
                <a:gd name="T71" fmla="*/ 194 h 608"/>
                <a:gd name="T72" fmla="*/ 406 w 536"/>
                <a:gd name="T73" fmla="*/ 385 h 608"/>
                <a:gd name="T74" fmla="*/ 87 w 536"/>
                <a:gd name="T75" fmla="*/ 558 h 608"/>
                <a:gd name="T76" fmla="*/ 356 w 536"/>
                <a:gd name="T77" fmla="*/ 398 h 608"/>
                <a:gd name="T78" fmla="*/ 405 w 536"/>
                <a:gd name="T79" fmla="*/ 144 h 608"/>
                <a:gd name="T80" fmla="*/ 414 w 536"/>
                <a:gd name="T81" fmla="*/ 144 h 608"/>
                <a:gd name="T82" fmla="*/ 432 w 536"/>
                <a:gd name="T83" fmla="*/ 137 h 608"/>
                <a:gd name="T84" fmla="*/ 444 w 536"/>
                <a:gd name="T85" fmla="*/ 124 h 608"/>
                <a:gd name="T86" fmla="*/ 451 w 536"/>
                <a:gd name="T87" fmla="*/ 107 h 608"/>
                <a:gd name="T88" fmla="*/ 452 w 536"/>
                <a:gd name="T89" fmla="*/ 98 h 608"/>
                <a:gd name="T90" fmla="*/ 449 w 536"/>
                <a:gd name="T91" fmla="*/ 79 h 608"/>
                <a:gd name="T92" fmla="*/ 438 w 536"/>
                <a:gd name="T93" fmla="*/ 64 h 608"/>
                <a:gd name="T94" fmla="*/ 424 w 536"/>
                <a:gd name="T95" fmla="*/ 54 h 608"/>
                <a:gd name="T96" fmla="*/ 405 w 536"/>
                <a:gd name="T97" fmla="*/ 50 h 608"/>
                <a:gd name="T98" fmla="*/ 131 w 536"/>
                <a:gd name="T99" fmla="*/ 50 h 608"/>
                <a:gd name="T100" fmla="*/ 112 w 536"/>
                <a:gd name="T101" fmla="*/ 54 h 608"/>
                <a:gd name="T102" fmla="*/ 96 w 536"/>
                <a:gd name="T103" fmla="*/ 64 h 608"/>
                <a:gd name="T104" fmla="*/ 87 w 536"/>
                <a:gd name="T105" fmla="*/ 79 h 608"/>
                <a:gd name="T106" fmla="*/ 83 w 536"/>
                <a:gd name="T107" fmla="*/ 98 h 608"/>
                <a:gd name="T108" fmla="*/ 84 w 536"/>
                <a:gd name="T109" fmla="*/ 107 h 608"/>
                <a:gd name="T110" fmla="*/ 92 w 536"/>
                <a:gd name="T111" fmla="*/ 124 h 608"/>
                <a:gd name="T112" fmla="*/ 103 w 536"/>
                <a:gd name="T113" fmla="*/ 137 h 608"/>
                <a:gd name="T114" fmla="*/ 121 w 536"/>
                <a:gd name="T115" fmla="*/ 144 h 608"/>
                <a:gd name="T116" fmla="*/ 179 w 536"/>
                <a:gd name="T117" fmla="*/ 144 h 608"/>
                <a:gd name="T118" fmla="*/ 87 w 536"/>
                <a:gd name="T119" fmla="*/ 55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6" h="608">
                  <a:moveTo>
                    <a:pt x="536" y="608"/>
                  </a:moveTo>
                  <a:lnTo>
                    <a:pt x="0" y="608"/>
                  </a:lnTo>
                  <a:lnTo>
                    <a:pt x="130" y="385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20" y="194"/>
                  </a:lnTo>
                  <a:lnTo>
                    <a:pt x="111" y="193"/>
                  </a:lnTo>
                  <a:lnTo>
                    <a:pt x="101" y="190"/>
                  </a:lnTo>
                  <a:lnTo>
                    <a:pt x="92" y="187"/>
                  </a:lnTo>
                  <a:lnTo>
                    <a:pt x="83" y="182"/>
                  </a:lnTo>
                  <a:lnTo>
                    <a:pt x="76" y="177"/>
                  </a:lnTo>
                  <a:lnTo>
                    <a:pt x="68" y="173"/>
                  </a:lnTo>
                  <a:lnTo>
                    <a:pt x="62" y="165"/>
                  </a:lnTo>
                  <a:lnTo>
                    <a:pt x="55" y="158"/>
                  </a:lnTo>
                  <a:lnTo>
                    <a:pt x="50" y="151"/>
                  </a:lnTo>
                  <a:lnTo>
                    <a:pt x="45" y="143"/>
                  </a:lnTo>
                  <a:lnTo>
                    <a:pt x="41" y="135"/>
                  </a:lnTo>
                  <a:lnTo>
                    <a:pt x="37" y="126"/>
                  </a:lnTo>
                  <a:lnTo>
                    <a:pt x="35" y="117"/>
                  </a:lnTo>
                  <a:lnTo>
                    <a:pt x="33" y="107"/>
                  </a:lnTo>
                  <a:lnTo>
                    <a:pt x="33" y="98"/>
                  </a:lnTo>
                  <a:lnTo>
                    <a:pt x="33" y="98"/>
                  </a:lnTo>
                  <a:lnTo>
                    <a:pt x="33" y="87"/>
                  </a:lnTo>
                  <a:lnTo>
                    <a:pt x="35" y="78"/>
                  </a:lnTo>
                  <a:lnTo>
                    <a:pt x="37" y="68"/>
                  </a:lnTo>
                  <a:lnTo>
                    <a:pt x="41" y="60"/>
                  </a:lnTo>
                  <a:lnTo>
                    <a:pt x="45" y="51"/>
                  </a:lnTo>
                  <a:lnTo>
                    <a:pt x="50" y="43"/>
                  </a:lnTo>
                  <a:lnTo>
                    <a:pt x="55" y="36"/>
                  </a:lnTo>
                  <a:lnTo>
                    <a:pt x="62" y="29"/>
                  </a:lnTo>
                  <a:lnTo>
                    <a:pt x="69" y="23"/>
                  </a:lnTo>
                  <a:lnTo>
                    <a:pt x="76" y="17"/>
                  </a:lnTo>
                  <a:lnTo>
                    <a:pt x="84" y="12"/>
                  </a:lnTo>
                  <a:lnTo>
                    <a:pt x="93" y="7"/>
                  </a:lnTo>
                  <a:lnTo>
                    <a:pt x="101" y="5"/>
                  </a:lnTo>
                  <a:lnTo>
                    <a:pt x="111" y="3"/>
                  </a:lnTo>
                  <a:lnTo>
                    <a:pt x="120" y="0"/>
                  </a:lnTo>
                  <a:lnTo>
                    <a:pt x="1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6" y="0"/>
                  </a:lnTo>
                  <a:lnTo>
                    <a:pt x="425" y="3"/>
                  </a:lnTo>
                  <a:lnTo>
                    <a:pt x="435" y="5"/>
                  </a:lnTo>
                  <a:lnTo>
                    <a:pt x="443" y="7"/>
                  </a:lnTo>
                  <a:lnTo>
                    <a:pt x="451" y="12"/>
                  </a:lnTo>
                  <a:lnTo>
                    <a:pt x="460" y="17"/>
                  </a:lnTo>
                  <a:lnTo>
                    <a:pt x="467" y="23"/>
                  </a:lnTo>
                  <a:lnTo>
                    <a:pt x="474" y="29"/>
                  </a:lnTo>
                  <a:lnTo>
                    <a:pt x="480" y="36"/>
                  </a:lnTo>
                  <a:lnTo>
                    <a:pt x="486" y="43"/>
                  </a:lnTo>
                  <a:lnTo>
                    <a:pt x="490" y="51"/>
                  </a:lnTo>
                  <a:lnTo>
                    <a:pt x="495" y="60"/>
                  </a:lnTo>
                  <a:lnTo>
                    <a:pt x="498" y="68"/>
                  </a:lnTo>
                  <a:lnTo>
                    <a:pt x="500" y="78"/>
                  </a:lnTo>
                  <a:lnTo>
                    <a:pt x="502" y="87"/>
                  </a:lnTo>
                  <a:lnTo>
                    <a:pt x="502" y="98"/>
                  </a:lnTo>
                  <a:lnTo>
                    <a:pt x="502" y="98"/>
                  </a:lnTo>
                  <a:lnTo>
                    <a:pt x="502" y="107"/>
                  </a:lnTo>
                  <a:lnTo>
                    <a:pt x="500" y="117"/>
                  </a:lnTo>
                  <a:lnTo>
                    <a:pt x="498" y="126"/>
                  </a:lnTo>
                  <a:lnTo>
                    <a:pt x="495" y="135"/>
                  </a:lnTo>
                  <a:lnTo>
                    <a:pt x="490" y="143"/>
                  </a:lnTo>
                  <a:lnTo>
                    <a:pt x="486" y="151"/>
                  </a:lnTo>
                  <a:lnTo>
                    <a:pt x="481" y="158"/>
                  </a:lnTo>
                  <a:lnTo>
                    <a:pt x="474" y="165"/>
                  </a:lnTo>
                  <a:lnTo>
                    <a:pt x="468" y="173"/>
                  </a:lnTo>
                  <a:lnTo>
                    <a:pt x="460" y="177"/>
                  </a:lnTo>
                  <a:lnTo>
                    <a:pt x="452" y="182"/>
                  </a:lnTo>
                  <a:lnTo>
                    <a:pt x="444" y="187"/>
                  </a:lnTo>
                  <a:lnTo>
                    <a:pt x="435" y="190"/>
                  </a:lnTo>
                  <a:lnTo>
                    <a:pt x="425" y="193"/>
                  </a:lnTo>
                  <a:lnTo>
                    <a:pt x="416" y="194"/>
                  </a:lnTo>
                  <a:lnTo>
                    <a:pt x="406" y="194"/>
                  </a:lnTo>
                  <a:lnTo>
                    <a:pt x="406" y="385"/>
                  </a:lnTo>
                  <a:lnTo>
                    <a:pt x="536" y="608"/>
                  </a:lnTo>
                  <a:close/>
                  <a:moveTo>
                    <a:pt x="87" y="558"/>
                  </a:moveTo>
                  <a:lnTo>
                    <a:pt x="449" y="558"/>
                  </a:lnTo>
                  <a:lnTo>
                    <a:pt x="356" y="398"/>
                  </a:lnTo>
                  <a:lnTo>
                    <a:pt x="356" y="144"/>
                  </a:lnTo>
                  <a:lnTo>
                    <a:pt x="405" y="144"/>
                  </a:lnTo>
                  <a:lnTo>
                    <a:pt x="405" y="144"/>
                  </a:lnTo>
                  <a:lnTo>
                    <a:pt x="414" y="144"/>
                  </a:lnTo>
                  <a:lnTo>
                    <a:pt x="424" y="140"/>
                  </a:lnTo>
                  <a:lnTo>
                    <a:pt x="432" y="137"/>
                  </a:lnTo>
                  <a:lnTo>
                    <a:pt x="438" y="131"/>
                  </a:lnTo>
                  <a:lnTo>
                    <a:pt x="444" y="124"/>
                  </a:lnTo>
                  <a:lnTo>
                    <a:pt x="449" y="116"/>
                  </a:lnTo>
                  <a:lnTo>
                    <a:pt x="451" y="107"/>
                  </a:lnTo>
                  <a:lnTo>
                    <a:pt x="452" y="98"/>
                  </a:lnTo>
                  <a:lnTo>
                    <a:pt x="452" y="98"/>
                  </a:lnTo>
                  <a:lnTo>
                    <a:pt x="451" y="88"/>
                  </a:lnTo>
                  <a:lnTo>
                    <a:pt x="449" y="79"/>
                  </a:lnTo>
                  <a:lnTo>
                    <a:pt x="444" y="70"/>
                  </a:lnTo>
                  <a:lnTo>
                    <a:pt x="438" y="64"/>
                  </a:lnTo>
                  <a:lnTo>
                    <a:pt x="432" y="59"/>
                  </a:lnTo>
                  <a:lnTo>
                    <a:pt x="424" y="54"/>
                  </a:lnTo>
                  <a:lnTo>
                    <a:pt x="414" y="51"/>
                  </a:lnTo>
                  <a:lnTo>
                    <a:pt x="405" y="50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1" y="51"/>
                  </a:lnTo>
                  <a:lnTo>
                    <a:pt x="112" y="54"/>
                  </a:lnTo>
                  <a:lnTo>
                    <a:pt x="103" y="59"/>
                  </a:lnTo>
                  <a:lnTo>
                    <a:pt x="96" y="64"/>
                  </a:lnTo>
                  <a:lnTo>
                    <a:pt x="92" y="70"/>
                  </a:lnTo>
                  <a:lnTo>
                    <a:pt x="87" y="79"/>
                  </a:lnTo>
                  <a:lnTo>
                    <a:pt x="84" y="88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4" y="107"/>
                  </a:lnTo>
                  <a:lnTo>
                    <a:pt x="87" y="116"/>
                  </a:lnTo>
                  <a:lnTo>
                    <a:pt x="92" y="124"/>
                  </a:lnTo>
                  <a:lnTo>
                    <a:pt x="96" y="131"/>
                  </a:lnTo>
                  <a:lnTo>
                    <a:pt x="103" y="137"/>
                  </a:lnTo>
                  <a:lnTo>
                    <a:pt x="112" y="140"/>
                  </a:lnTo>
                  <a:lnTo>
                    <a:pt x="121" y="144"/>
                  </a:lnTo>
                  <a:lnTo>
                    <a:pt x="131" y="144"/>
                  </a:lnTo>
                  <a:lnTo>
                    <a:pt x="179" y="144"/>
                  </a:lnTo>
                  <a:lnTo>
                    <a:pt x="179" y="398"/>
                  </a:lnTo>
                  <a:lnTo>
                    <a:pt x="87" y="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09" name="Freeform 48"/>
            <p:cNvSpPr/>
            <p:nvPr/>
          </p:nvSpPr>
          <p:spPr bwMode="auto">
            <a:xfrm>
              <a:off x="4257563" y="2092738"/>
              <a:ext cx="380662" cy="203105"/>
            </a:xfrm>
            <a:custGeom>
              <a:avLst/>
              <a:gdLst>
                <a:gd name="T0" fmla="*/ 671 w 894"/>
                <a:gd name="T1" fmla="*/ 0 h 475"/>
                <a:gd name="T2" fmla="*/ 223 w 894"/>
                <a:gd name="T3" fmla="*/ 0 h 475"/>
                <a:gd name="T4" fmla="*/ 15 w 894"/>
                <a:gd name="T5" fmla="*/ 359 h 475"/>
                <a:gd name="T6" fmla="*/ 15 w 894"/>
                <a:gd name="T7" fmla="*/ 359 h 475"/>
                <a:gd name="T8" fmla="*/ 9 w 894"/>
                <a:gd name="T9" fmla="*/ 371 h 475"/>
                <a:gd name="T10" fmla="*/ 5 w 894"/>
                <a:gd name="T11" fmla="*/ 382 h 475"/>
                <a:gd name="T12" fmla="*/ 2 w 894"/>
                <a:gd name="T13" fmla="*/ 393 h 475"/>
                <a:gd name="T14" fmla="*/ 0 w 894"/>
                <a:gd name="T15" fmla="*/ 404 h 475"/>
                <a:gd name="T16" fmla="*/ 0 w 894"/>
                <a:gd name="T17" fmla="*/ 415 h 475"/>
                <a:gd name="T18" fmla="*/ 1 w 894"/>
                <a:gd name="T19" fmla="*/ 424 h 475"/>
                <a:gd name="T20" fmla="*/ 3 w 894"/>
                <a:gd name="T21" fmla="*/ 433 h 475"/>
                <a:gd name="T22" fmla="*/ 8 w 894"/>
                <a:gd name="T23" fmla="*/ 441 h 475"/>
                <a:gd name="T24" fmla="*/ 13 w 894"/>
                <a:gd name="T25" fmla="*/ 449 h 475"/>
                <a:gd name="T26" fmla="*/ 19 w 894"/>
                <a:gd name="T27" fmla="*/ 455 h 475"/>
                <a:gd name="T28" fmla="*/ 27 w 894"/>
                <a:gd name="T29" fmla="*/ 461 h 475"/>
                <a:gd name="T30" fmla="*/ 37 w 894"/>
                <a:gd name="T31" fmla="*/ 466 h 475"/>
                <a:gd name="T32" fmla="*/ 46 w 894"/>
                <a:gd name="T33" fmla="*/ 471 h 475"/>
                <a:gd name="T34" fmla="*/ 58 w 894"/>
                <a:gd name="T35" fmla="*/ 473 h 475"/>
                <a:gd name="T36" fmla="*/ 70 w 894"/>
                <a:gd name="T37" fmla="*/ 475 h 475"/>
                <a:gd name="T38" fmla="*/ 83 w 894"/>
                <a:gd name="T39" fmla="*/ 475 h 475"/>
                <a:gd name="T40" fmla="*/ 811 w 894"/>
                <a:gd name="T41" fmla="*/ 475 h 475"/>
                <a:gd name="T42" fmla="*/ 811 w 894"/>
                <a:gd name="T43" fmla="*/ 475 h 475"/>
                <a:gd name="T44" fmla="*/ 824 w 894"/>
                <a:gd name="T45" fmla="*/ 475 h 475"/>
                <a:gd name="T46" fmla="*/ 836 w 894"/>
                <a:gd name="T47" fmla="*/ 473 h 475"/>
                <a:gd name="T48" fmla="*/ 848 w 894"/>
                <a:gd name="T49" fmla="*/ 471 h 475"/>
                <a:gd name="T50" fmla="*/ 857 w 894"/>
                <a:gd name="T51" fmla="*/ 466 h 475"/>
                <a:gd name="T52" fmla="*/ 867 w 894"/>
                <a:gd name="T53" fmla="*/ 461 h 475"/>
                <a:gd name="T54" fmla="*/ 874 w 894"/>
                <a:gd name="T55" fmla="*/ 455 h 475"/>
                <a:gd name="T56" fmla="*/ 881 w 894"/>
                <a:gd name="T57" fmla="*/ 449 h 475"/>
                <a:gd name="T58" fmla="*/ 886 w 894"/>
                <a:gd name="T59" fmla="*/ 441 h 475"/>
                <a:gd name="T60" fmla="*/ 890 w 894"/>
                <a:gd name="T61" fmla="*/ 433 h 475"/>
                <a:gd name="T62" fmla="*/ 893 w 894"/>
                <a:gd name="T63" fmla="*/ 424 h 475"/>
                <a:gd name="T64" fmla="*/ 894 w 894"/>
                <a:gd name="T65" fmla="*/ 415 h 475"/>
                <a:gd name="T66" fmla="*/ 894 w 894"/>
                <a:gd name="T67" fmla="*/ 404 h 475"/>
                <a:gd name="T68" fmla="*/ 891 w 894"/>
                <a:gd name="T69" fmla="*/ 393 h 475"/>
                <a:gd name="T70" fmla="*/ 889 w 894"/>
                <a:gd name="T71" fmla="*/ 382 h 475"/>
                <a:gd name="T72" fmla="*/ 884 w 894"/>
                <a:gd name="T73" fmla="*/ 371 h 475"/>
                <a:gd name="T74" fmla="*/ 878 w 894"/>
                <a:gd name="T75" fmla="*/ 359 h 475"/>
                <a:gd name="T76" fmla="*/ 671 w 894"/>
                <a:gd name="T7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4" h="475">
                  <a:moveTo>
                    <a:pt x="671" y="0"/>
                  </a:moveTo>
                  <a:lnTo>
                    <a:pt x="223" y="0"/>
                  </a:lnTo>
                  <a:lnTo>
                    <a:pt x="15" y="359"/>
                  </a:lnTo>
                  <a:lnTo>
                    <a:pt x="15" y="359"/>
                  </a:lnTo>
                  <a:lnTo>
                    <a:pt x="9" y="371"/>
                  </a:lnTo>
                  <a:lnTo>
                    <a:pt x="5" y="382"/>
                  </a:lnTo>
                  <a:lnTo>
                    <a:pt x="2" y="393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1" y="424"/>
                  </a:lnTo>
                  <a:lnTo>
                    <a:pt x="3" y="433"/>
                  </a:lnTo>
                  <a:lnTo>
                    <a:pt x="8" y="441"/>
                  </a:lnTo>
                  <a:lnTo>
                    <a:pt x="13" y="449"/>
                  </a:lnTo>
                  <a:lnTo>
                    <a:pt x="19" y="455"/>
                  </a:lnTo>
                  <a:lnTo>
                    <a:pt x="27" y="461"/>
                  </a:lnTo>
                  <a:lnTo>
                    <a:pt x="37" y="466"/>
                  </a:lnTo>
                  <a:lnTo>
                    <a:pt x="46" y="471"/>
                  </a:lnTo>
                  <a:lnTo>
                    <a:pt x="58" y="473"/>
                  </a:lnTo>
                  <a:lnTo>
                    <a:pt x="70" y="475"/>
                  </a:lnTo>
                  <a:lnTo>
                    <a:pt x="83" y="475"/>
                  </a:lnTo>
                  <a:lnTo>
                    <a:pt x="811" y="475"/>
                  </a:lnTo>
                  <a:lnTo>
                    <a:pt x="811" y="475"/>
                  </a:lnTo>
                  <a:lnTo>
                    <a:pt x="824" y="475"/>
                  </a:lnTo>
                  <a:lnTo>
                    <a:pt x="836" y="473"/>
                  </a:lnTo>
                  <a:lnTo>
                    <a:pt x="848" y="471"/>
                  </a:lnTo>
                  <a:lnTo>
                    <a:pt x="857" y="466"/>
                  </a:lnTo>
                  <a:lnTo>
                    <a:pt x="867" y="461"/>
                  </a:lnTo>
                  <a:lnTo>
                    <a:pt x="874" y="455"/>
                  </a:lnTo>
                  <a:lnTo>
                    <a:pt x="881" y="449"/>
                  </a:lnTo>
                  <a:lnTo>
                    <a:pt x="886" y="441"/>
                  </a:lnTo>
                  <a:lnTo>
                    <a:pt x="890" y="433"/>
                  </a:lnTo>
                  <a:lnTo>
                    <a:pt x="893" y="424"/>
                  </a:lnTo>
                  <a:lnTo>
                    <a:pt x="894" y="415"/>
                  </a:lnTo>
                  <a:lnTo>
                    <a:pt x="894" y="404"/>
                  </a:lnTo>
                  <a:lnTo>
                    <a:pt x="891" y="393"/>
                  </a:lnTo>
                  <a:lnTo>
                    <a:pt x="889" y="382"/>
                  </a:lnTo>
                  <a:lnTo>
                    <a:pt x="884" y="371"/>
                  </a:lnTo>
                  <a:lnTo>
                    <a:pt x="878" y="35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0" name="Freeform 49"/>
            <p:cNvSpPr>
              <a:spLocks noEditPoints="1"/>
            </p:cNvSpPr>
            <p:nvPr/>
          </p:nvSpPr>
          <p:spPr bwMode="auto">
            <a:xfrm>
              <a:off x="4247344" y="2082519"/>
              <a:ext cx="401100" cy="223543"/>
            </a:xfrm>
            <a:custGeom>
              <a:avLst/>
              <a:gdLst>
                <a:gd name="T0" fmla="*/ 108 w 944"/>
                <a:gd name="T1" fmla="*/ 525 h 525"/>
                <a:gd name="T2" fmla="*/ 91 w 944"/>
                <a:gd name="T3" fmla="*/ 525 h 525"/>
                <a:gd name="T4" fmla="*/ 62 w 944"/>
                <a:gd name="T5" fmla="*/ 518 h 525"/>
                <a:gd name="T6" fmla="*/ 38 w 944"/>
                <a:gd name="T7" fmla="*/ 506 h 525"/>
                <a:gd name="T8" fmla="*/ 19 w 944"/>
                <a:gd name="T9" fmla="*/ 490 h 525"/>
                <a:gd name="T10" fmla="*/ 11 w 944"/>
                <a:gd name="T11" fmla="*/ 479 h 525"/>
                <a:gd name="T12" fmla="*/ 2 w 944"/>
                <a:gd name="T13" fmla="*/ 455 h 525"/>
                <a:gd name="T14" fmla="*/ 0 w 944"/>
                <a:gd name="T15" fmla="*/ 428 h 525"/>
                <a:gd name="T16" fmla="*/ 6 w 944"/>
                <a:gd name="T17" fmla="*/ 401 h 525"/>
                <a:gd name="T18" fmla="*/ 19 w 944"/>
                <a:gd name="T19" fmla="*/ 371 h 525"/>
                <a:gd name="T20" fmla="*/ 710 w 944"/>
                <a:gd name="T21" fmla="*/ 0 h 525"/>
                <a:gd name="T22" fmla="*/ 925 w 944"/>
                <a:gd name="T23" fmla="*/ 371 h 525"/>
                <a:gd name="T24" fmla="*/ 938 w 944"/>
                <a:gd name="T25" fmla="*/ 401 h 525"/>
                <a:gd name="T26" fmla="*/ 944 w 944"/>
                <a:gd name="T27" fmla="*/ 428 h 525"/>
                <a:gd name="T28" fmla="*/ 941 w 944"/>
                <a:gd name="T29" fmla="*/ 455 h 525"/>
                <a:gd name="T30" fmla="*/ 933 w 944"/>
                <a:gd name="T31" fmla="*/ 479 h 525"/>
                <a:gd name="T32" fmla="*/ 925 w 944"/>
                <a:gd name="T33" fmla="*/ 490 h 525"/>
                <a:gd name="T34" fmla="*/ 906 w 944"/>
                <a:gd name="T35" fmla="*/ 506 h 525"/>
                <a:gd name="T36" fmla="*/ 881 w 944"/>
                <a:gd name="T37" fmla="*/ 518 h 525"/>
                <a:gd name="T38" fmla="*/ 852 w 944"/>
                <a:gd name="T39" fmla="*/ 525 h 525"/>
                <a:gd name="T40" fmla="*/ 836 w 944"/>
                <a:gd name="T41" fmla="*/ 525 h 525"/>
                <a:gd name="T42" fmla="*/ 63 w 944"/>
                <a:gd name="T43" fmla="*/ 396 h 525"/>
                <a:gd name="T44" fmla="*/ 58 w 944"/>
                <a:gd name="T45" fmla="*/ 404 h 525"/>
                <a:gd name="T46" fmla="*/ 52 w 944"/>
                <a:gd name="T47" fmla="*/ 421 h 525"/>
                <a:gd name="T48" fmla="*/ 50 w 944"/>
                <a:gd name="T49" fmla="*/ 435 h 525"/>
                <a:gd name="T50" fmla="*/ 52 w 944"/>
                <a:gd name="T51" fmla="*/ 448 h 525"/>
                <a:gd name="T52" fmla="*/ 55 w 944"/>
                <a:gd name="T53" fmla="*/ 454 h 525"/>
                <a:gd name="T54" fmla="*/ 63 w 944"/>
                <a:gd name="T55" fmla="*/ 464 h 525"/>
                <a:gd name="T56" fmla="*/ 75 w 944"/>
                <a:gd name="T57" fmla="*/ 469 h 525"/>
                <a:gd name="T58" fmla="*/ 90 w 944"/>
                <a:gd name="T59" fmla="*/ 474 h 525"/>
                <a:gd name="T60" fmla="*/ 108 w 944"/>
                <a:gd name="T61" fmla="*/ 475 h 525"/>
                <a:gd name="T62" fmla="*/ 836 w 944"/>
                <a:gd name="T63" fmla="*/ 475 h 525"/>
                <a:gd name="T64" fmla="*/ 854 w 944"/>
                <a:gd name="T65" fmla="*/ 474 h 525"/>
                <a:gd name="T66" fmla="*/ 869 w 944"/>
                <a:gd name="T67" fmla="*/ 469 h 525"/>
                <a:gd name="T68" fmla="*/ 881 w 944"/>
                <a:gd name="T69" fmla="*/ 464 h 525"/>
                <a:gd name="T70" fmla="*/ 889 w 944"/>
                <a:gd name="T71" fmla="*/ 454 h 525"/>
                <a:gd name="T72" fmla="*/ 892 w 944"/>
                <a:gd name="T73" fmla="*/ 448 h 525"/>
                <a:gd name="T74" fmla="*/ 894 w 944"/>
                <a:gd name="T75" fmla="*/ 435 h 525"/>
                <a:gd name="T76" fmla="*/ 892 w 944"/>
                <a:gd name="T77" fmla="*/ 421 h 525"/>
                <a:gd name="T78" fmla="*/ 886 w 944"/>
                <a:gd name="T79" fmla="*/ 404 h 525"/>
                <a:gd name="T80" fmla="*/ 681 w 944"/>
                <a:gd name="T81" fmla="*/ 5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4" h="525">
                  <a:moveTo>
                    <a:pt x="836" y="525"/>
                  </a:moveTo>
                  <a:lnTo>
                    <a:pt x="108" y="525"/>
                  </a:lnTo>
                  <a:lnTo>
                    <a:pt x="108" y="525"/>
                  </a:lnTo>
                  <a:lnTo>
                    <a:pt x="91" y="525"/>
                  </a:lnTo>
                  <a:lnTo>
                    <a:pt x="76" y="523"/>
                  </a:lnTo>
                  <a:lnTo>
                    <a:pt x="62" y="518"/>
                  </a:lnTo>
                  <a:lnTo>
                    <a:pt x="50" y="513"/>
                  </a:lnTo>
                  <a:lnTo>
                    <a:pt x="38" y="506"/>
                  </a:lnTo>
                  <a:lnTo>
                    <a:pt x="27" y="499"/>
                  </a:lnTo>
                  <a:lnTo>
                    <a:pt x="19" y="490"/>
                  </a:lnTo>
                  <a:lnTo>
                    <a:pt x="11" y="479"/>
                  </a:lnTo>
                  <a:lnTo>
                    <a:pt x="11" y="479"/>
                  </a:lnTo>
                  <a:lnTo>
                    <a:pt x="6" y="467"/>
                  </a:lnTo>
                  <a:lnTo>
                    <a:pt x="2" y="455"/>
                  </a:lnTo>
                  <a:lnTo>
                    <a:pt x="0" y="442"/>
                  </a:lnTo>
                  <a:lnTo>
                    <a:pt x="0" y="428"/>
                  </a:lnTo>
                  <a:lnTo>
                    <a:pt x="2" y="415"/>
                  </a:lnTo>
                  <a:lnTo>
                    <a:pt x="6" y="401"/>
                  </a:lnTo>
                  <a:lnTo>
                    <a:pt x="12" y="385"/>
                  </a:lnTo>
                  <a:lnTo>
                    <a:pt x="19" y="371"/>
                  </a:lnTo>
                  <a:lnTo>
                    <a:pt x="234" y="0"/>
                  </a:lnTo>
                  <a:lnTo>
                    <a:pt x="710" y="0"/>
                  </a:lnTo>
                  <a:lnTo>
                    <a:pt x="925" y="371"/>
                  </a:lnTo>
                  <a:lnTo>
                    <a:pt x="925" y="371"/>
                  </a:lnTo>
                  <a:lnTo>
                    <a:pt x="932" y="385"/>
                  </a:lnTo>
                  <a:lnTo>
                    <a:pt x="938" y="401"/>
                  </a:lnTo>
                  <a:lnTo>
                    <a:pt x="941" y="415"/>
                  </a:lnTo>
                  <a:lnTo>
                    <a:pt x="944" y="428"/>
                  </a:lnTo>
                  <a:lnTo>
                    <a:pt x="944" y="442"/>
                  </a:lnTo>
                  <a:lnTo>
                    <a:pt x="941" y="455"/>
                  </a:lnTo>
                  <a:lnTo>
                    <a:pt x="938" y="467"/>
                  </a:lnTo>
                  <a:lnTo>
                    <a:pt x="933" y="479"/>
                  </a:lnTo>
                  <a:lnTo>
                    <a:pt x="933" y="479"/>
                  </a:lnTo>
                  <a:lnTo>
                    <a:pt x="925" y="490"/>
                  </a:lnTo>
                  <a:lnTo>
                    <a:pt x="916" y="499"/>
                  </a:lnTo>
                  <a:lnTo>
                    <a:pt x="906" y="506"/>
                  </a:lnTo>
                  <a:lnTo>
                    <a:pt x="894" y="513"/>
                  </a:lnTo>
                  <a:lnTo>
                    <a:pt x="881" y="518"/>
                  </a:lnTo>
                  <a:lnTo>
                    <a:pt x="867" y="523"/>
                  </a:lnTo>
                  <a:lnTo>
                    <a:pt x="852" y="525"/>
                  </a:lnTo>
                  <a:lnTo>
                    <a:pt x="836" y="525"/>
                  </a:lnTo>
                  <a:lnTo>
                    <a:pt x="836" y="525"/>
                  </a:lnTo>
                  <a:close/>
                  <a:moveTo>
                    <a:pt x="262" y="50"/>
                  </a:moveTo>
                  <a:lnTo>
                    <a:pt x="63" y="396"/>
                  </a:lnTo>
                  <a:lnTo>
                    <a:pt x="63" y="396"/>
                  </a:lnTo>
                  <a:lnTo>
                    <a:pt x="58" y="404"/>
                  </a:lnTo>
                  <a:lnTo>
                    <a:pt x="55" y="412"/>
                  </a:lnTo>
                  <a:lnTo>
                    <a:pt x="52" y="421"/>
                  </a:lnTo>
                  <a:lnTo>
                    <a:pt x="50" y="428"/>
                  </a:lnTo>
                  <a:lnTo>
                    <a:pt x="50" y="435"/>
                  </a:lnTo>
                  <a:lnTo>
                    <a:pt x="50" y="442"/>
                  </a:lnTo>
                  <a:lnTo>
                    <a:pt x="52" y="448"/>
                  </a:lnTo>
                  <a:lnTo>
                    <a:pt x="55" y="454"/>
                  </a:lnTo>
                  <a:lnTo>
                    <a:pt x="55" y="454"/>
                  </a:lnTo>
                  <a:lnTo>
                    <a:pt x="58" y="459"/>
                  </a:lnTo>
                  <a:lnTo>
                    <a:pt x="63" y="464"/>
                  </a:lnTo>
                  <a:lnTo>
                    <a:pt x="68" y="467"/>
                  </a:lnTo>
                  <a:lnTo>
                    <a:pt x="75" y="469"/>
                  </a:lnTo>
                  <a:lnTo>
                    <a:pt x="82" y="472"/>
                  </a:lnTo>
                  <a:lnTo>
                    <a:pt x="90" y="474"/>
                  </a:lnTo>
                  <a:lnTo>
                    <a:pt x="99" y="475"/>
                  </a:lnTo>
                  <a:lnTo>
                    <a:pt x="108" y="475"/>
                  </a:lnTo>
                  <a:lnTo>
                    <a:pt x="836" y="475"/>
                  </a:lnTo>
                  <a:lnTo>
                    <a:pt x="836" y="475"/>
                  </a:lnTo>
                  <a:lnTo>
                    <a:pt x="845" y="475"/>
                  </a:lnTo>
                  <a:lnTo>
                    <a:pt x="854" y="474"/>
                  </a:lnTo>
                  <a:lnTo>
                    <a:pt x="862" y="472"/>
                  </a:lnTo>
                  <a:lnTo>
                    <a:pt x="869" y="469"/>
                  </a:lnTo>
                  <a:lnTo>
                    <a:pt x="876" y="467"/>
                  </a:lnTo>
                  <a:lnTo>
                    <a:pt x="881" y="464"/>
                  </a:lnTo>
                  <a:lnTo>
                    <a:pt x="886" y="459"/>
                  </a:lnTo>
                  <a:lnTo>
                    <a:pt x="889" y="454"/>
                  </a:lnTo>
                  <a:lnTo>
                    <a:pt x="889" y="454"/>
                  </a:lnTo>
                  <a:lnTo>
                    <a:pt x="892" y="448"/>
                  </a:lnTo>
                  <a:lnTo>
                    <a:pt x="893" y="442"/>
                  </a:lnTo>
                  <a:lnTo>
                    <a:pt x="894" y="435"/>
                  </a:lnTo>
                  <a:lnTo>
                    <a:pt x="893" y="428"/>
                  </a:lnTo>
                  <a:lnTo>
                    <a:pt x="892" y="421"/>
                  </a:lnTo>
                  <a:lnTo>
                    <a:pt x="889" y="412"/>
                  </a:lnTo>
                  <a:lnTo>
                    <a:pt x="886" y="404"/>
                  </a:lnTo>
                  <a:lnTo>
                    <a:pt x="881" y="396"/>
                  </a:lnTo>
                  <a:lnTo>
                    <a:pt x="681" y="50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1" name="Freeform 66"/>
            <p:cNvSpPr/>
            <p:nvPr/>
          </p:nvSpPr>
          <p:spPr bwMode="auto">
            <a:xfrm>
              <a:off x="4617787" y="1855143"/>
              <a:ext cx="80476" cy="252923"/>
            </a:xfrm>
            <a:custGeom>
              <a:avLst/>
              <a:gdLst>
                <a:gd name="T0" fmla="*/ 111 w 188"/>
                <a:gd name="T1" fmla="*/ 593 h 593"/>
                <a:gd name="T2" fmla="*/ 111 w 188"/>
                <a:gd name="T3" fmla="*/ 593 h 593"/>
                <a:gd name="T4" fmla="*/ 115 w 188"/>
                <a:gd name="T5" fmla="*/ 593 h 593"/>
                <a:gd name="T6" fmla="*/ 119 w 188"/>
                <a:gd name="T7" fmla="*/ 592 h 593"/>
                <a:gd name="T8" fmla="*/ 124 w 188"/>
                <a:gd name="T9" fmla="*/ 589 h 593"/>
                <a:gd name="T10" fmla="*/ 126 w 188"/>
                <a:gd name="T11" fmla="*/ 587 h 593"/>
                <a:gd name="T12" fmla="*/ 129 w 188"/>
                <a:gd name="T13" fmla="*/ 583 h 593"/>
                <a:gd name="T14" fmla="*/ 131 w 188"/>
                <a:gd name="T15" fmla="*/ 580 h 593"/>
                <a:gd name="T16" fmla="*/ 132 w 188"/>
                <a:gd name="T17" fmla="*/ 576 h 593"/>
                <a:gd name="T18" fmla="*/ 132 w 188"/>
                <a:gd name="T19" fmla="*/ 571 h 593"/>
                <a:gd name="T20" fmla="*/ 132 w 188"/>
                <a:gd name="T21" fmla="*/ 567 h 593"/>
                <a:gd name="T22" fmla="*/ 132 w 188"/>
                <a:gd name="T23" fmla="*/ 567 h 593"/>
                <a:gd name="T24" fmla="*/ 144 w 188"/>
                <a:gd name="T25" fmla="*/ 560 h 593"/>
                <a:gd name="T26" fmla="*/ 155 w 188"/>
                <a:gd name="T27" fmla="*/ 552 h 593"/>
                <a:gd name="T28" fmla="*/ 164 w 188"/>
                <a:gd name="T29" fmla="*/ 543 h 593"/>
                <a:gd name="T30" fmla="*/ 172 w 188"/>
                <a:gd name="T31" fmla="*/ 532 h 593"/>
                <a:gd name="T32" fmla="*/ 178 w 188"/>
                <a:gd name="T33" fmla="*/ 520 h 593"/>
                <a:gd name="T34" fmla="*/ 183 w 188"/>
                <a:gd name="T35" fmla="*/ 509 h 593"/>
                <a:gd name="T36" fmla="*/ 187 w 188"/>
                <a:gd name="T37" fmla="*/ 495 h 593"/>
                <a:gd name="T38" fmla="*/ 188 w 188"/>
                <a:gd name="T39" fmla="*/ 481 h 593"/>
                <a:gd name="T40" fmla="*/ 188 w 188"/>
                <a:gd name="T41" fmla="*/ 0 h 593"/>
                <a:gd name="T42" fmla="*/ 2 w 188"/>
                <a:gd name="T43" fmla="*/ 0 h 593"/>
                <a:gd name="T44" fmla="*/ 0 w 188"/>
                <a:gd name="T45" fmla="*/ 481 h 593"/>
                <a:gd name="T46" fmla="*/ 0 w 188"/>
                <a:gd name="T47" fmla="*/ 481 h 593"/>
                <a:gd name="T48" fmla="*/ 2 w 188"/>
                <a:gd name="T49" fmla="*/ 495 h 593"/>
                <a:gd name="T50" fmla="*/ 5 w 188"/>
                <a:gd name="T51" fmla="*/ 509 h 593"/>
                <a:gd name="T52" fmla="*/ 10 w 188"/>
                <a:gd name="T53" fmla="*/ 520 h 593"/>
                <a:gd name="T54" fmla="*/ 16 w 188"/>
                <a:gd name="T55" fmla="*/ 532 h 593"/>
                <a:gd name="T56" fmla="*/ 24 w 188"/>
                <a:gd name="T57" fmla="*/ 543 h 593"/>
                <a:gd name="T58" fmla="*/ 34 w 188"/>
                <a:gd name="T59" fmla="*/ 552 h 593"/>
                <a:gd name="T60" fmla="*/ 44 w 188"/>
                <a:gd name="T61" fmla="*/ 560 h 593"/>
                <a:gd name="T62" fmla="*/ 56 w 188"/>
                <a:gd name="T63" fmla="*/ 567 h 593"/>
                <a:gd name="T64" fmla="*/ 56 w 188"/>
                <a:gd name="T65" fmla="*/ 571 h 593"/>
                <a:gd name="T66" fmla="*/ 56 w 188"/>
                <a:gd name="T67" fmla="*/ 571 h 593"/>
                <a:gd name="T68" fmla="*/ 56 w 188"/>
                <a:gd name="T69" fmla="*/ 576 h 593"/>
                <a:gd name="T70" fmla="*/ 57 w 188"/>
                <a:gd name="T71" fmla="*/ 580 h 593"/>
                <a:gd name="T72" fmla="*/ 60 w 188"/>
                <a:gd name="T73" fmla="*/ 583 h 593"/>
                <a:gd name="T74" fmla="*/ 62 w 188"/>
                <a:gd name="T75" fmla="*/ 587 h 593"/>
                <a:gd name="T76" fmla="*/ 66 w 188"/>
                <a:gd name="T77" fmla="*/ 589 h 593"/>
                <a:gd name="T78" fmla="*/ 69 w 188"/>
                <a:gd name="T79" fmla="*/ 592 h 593"/>
                <a:gd name="T80" fmla="*/ 73 w 188"/>
                <a:gd name="T81" fmla="*/ 593 h 593"/>
                <a:gd name="T82" fmla="*/ 77 w 188"/>
                <a:gd name="T83" fmla="*/ 593 h 593"/>
                <a:gd name="T84" fmla="*/ 111 w 188"/>
                <a:gd name="T85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593">
                  <a:moveTo>
                    <a:pt x="111" y="593"/>
                  </a:moveTo>
                  <a:lnTo>
                    <a:pt x="111" y="593"/>
                  </a:lnTo>
                  <a:lnTo>
                    <a:pt x="115" y="593"/>
                  </a:lnTo>
                  <a:lnTo>
                    <a:pt x="119" y="592"/>
                  </a:lnTo>
                  <a:lnTo>
                    <a:pt x="124" y="589"/>
                  </a:lnTo>
                  <a:lnTo>
                    <a:pt x="126" y="587"/>
                  </a:lnTo>
                  <a:lnTo>
                    <a:pt x="129" y="583"/>
                  </a:lnTo>
                  <a:lnTo>
                    <a:pt x="131" y="580"/>
                  </a:lnTo>
                  <a:lnTo>
                    <a:pt x="132" y="576"/>
                  </a:lnTo>
                  <a:lnTo>
                    <a:pt x="132" y="571"/>
                  </a:lnTo>
                  <a:lnTo>
                    <a:pt x="132" y="567"/>
                  </a:lnTo>
                  <a:lnTo>
                    <a:pt x="132" y="567"/>
                  </a:lnTo>
                  <a:lnTo>
                    <a:pt x="144" y="560"/>
                  </a:lnTo>
                  <a:lnTo>
                    <a:pt x="155" y="552"/>
                  </a:lnTo>
                  <a:lnTo>
                    <a:pt x="164" y="543"/>
                  </a:lnTo>
                  <a:lnTo>
                    <a:pt x="172" y="532"/>
                  </a:lnTo>
                  <a:lnTo>
                    <a:pt x="178" y="520"/>
                  </a:lnTo>
                  <a:lnTo>
                    <a:pt x="183" y="509"/>
                  </a:lnTo>
                  <a:lnTo>
                    <a:pt x="187" y="495"/>
                  </a:lnTo>
                  <a:lnTo>
                    <a:pt x="188" y="481"/>
                  </a:lnTo>
                  <a:lnTo>
                    <a:pt x="188" y="0"/>
                  </a:lnTo>
                  <a:lnTo>
                    <a:pt x="2" y="0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95"/>
                  </a:lnTo>
                  <a:lnTo>
                    <a:pt x="5" y="509"/>
                  </a:lnTo>
                  <a:lnTo>
                    <a:pt x="10" y="520"/>
                  </a:lnTo>
                  <a:lnTo>
                    <a:pt x="16" y="532"/>
                  </a:lnTo>
                  <a:lnTo>
                    <a:pt x="24" y="543"/>
                  </a:lnTo>
                  <a:lnTo>
                    <a:pt x="34" y="552"/>
                  </a:lnTo>
                  <a:lnTo>
                    <a:pt x="44" y="560"/>
                  </a:lnTo>
                  <a:lnTo>
                    <a:pt x="56" y="567"/>
                  </a:lnTo>
                  <a:lnTo>
                    <a:pt x="56" y="571"/>
                  </a:lnTo>
                  <a:lnTo>
                    <a:pt x="56" y="571"/>
                  </a:lnTo>
                  <a:lnTo>
                    <a:pt x="56" y="576"/>
                  </a:lnTo>
                  <a:lnTo>
                    <a:pt x="57" y="580"/>
                  </a:lnTo>
                  <a:lnTo>
                    <a:pt x="60" y="583"/>
                  </a:lnTo>
                  <a:lnTo>
                    <a:pt x="62" y="587"/>
                  </a:lnTo>
                  <a:lnTo>
                    <a:pt x="66" y="589"/>
                  </a:lnTo>
                  <a:lnTo>
                    <a:pt x="69" y="592"/>
                  </a:lnTo>
                  <a:lnTo>
                    <a:pt x="73" y="593"/>
                  </a:lnTo>
                  <a:lnTo>
                    <a:pt x="77" y="593"/>
                  </a:lnTo>
                  <a:lnTo>
                    <a:pt x="111" y="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2" name="Freeform 67"/>
            <p:cNvSpPr>
              <a:spLocks noEditPoints="1"/>
            </p:cNvSpPr>
            <p:nvPr/>
          </p:nvSpPr>
          <p:spPr bwMode="auto">
            <a:xfrm>
              <a:off x="4607568" y="1844924"/>
              <a:ext cx="100914" cy="274639"/>
            </a:xfrm>
            <a:custGeom>
              <a:avLst/>
              <a:gdLst>
                <a:gd name="T0" fmla="*/ 0 w 239"/>
                <a:gd name="T1" fmla="*/ 0 h 645"/>
                <a:gd name="T2" fmla="*/ 239 w 239"/>
                <a:gd name="T3" fmla="*/ 507 h 645"/>
                <a:gd name="T4" fmla="*/ 238 w 239"/>
                <a:gd name="T5" fmla="*/ 523 h 645"/>
                <a:gd name="T6" fmla="*/ 230 w 239"/>
                <a:gd name="T7" fmla="*/ 551 h 645"/>
                <a:gd name="T8" fmla="*/ 215 w 239"/>
                <a:gd name="T9" fmla="*/ 577 h 645"/>
                <a:gd name="T10" fmla="*/ 194 w 239"/>
                <a:gd name="T11" fmla="*/ 600 h 645"/>
                <a:gd name="T12" fmla="*/ 182 w 239"/>
                <a:gd name="T13" fmla="*/ 608 h 645"/>
                <a:gd name="T14" fmla="*/ 176 w 239"/>
                <a:gd name="T15" fmla="*/ 622 h 645"/>
                <a:gd name="T16" fmla="*/ 165 w 239"/>
                <a:gd name="T17" fmla="*/ 634 h 645"/>
                <a:gd name="T18" fmla="*/ 152 w 239"/>
                <a:gd name="T19" fmla="*/ 641 h 645"/>
                <a:gd name="T20" fmla="*/ 136 w 239"/>
                <a:gd name="T21" fmla="*/ 645 h 645"/>
                <a:gd name="T22" fmla="*/ 102 w 239"/>
                <a:gd name="T23" fmla="*/ 645 h 645"/>
                <a:gd name="T24" fmla="*/ 87 w 239"/>
                <a:gd name="T25" fmla="*/ 641 h 645"/>
                <a:gd name="T26" fmla="*/ 73 w 239"/>
                <a:gd name="T27" fmla="*/ 634 h 645"/>
                <a:gd name="T28" fmla="*/ 62 w 239"/>
                <a:gd name="T29" fmla="*/ 622 h 645"/>
                <a:gd name="T30" fmla="*/ 56 w 239"/>
                <a:gd name="T31" fmla="*/ 608 h 645"/>
                <a:gd name="T32" fmla="*/ 44 w 239"/>
                <a:gd name="T33" fmla="*/ 600 h 645"/>
                <a:gd name="T34" fmla="*/ 24 w 239"/>
                <a:gd name="T35" fmla="*/ 577 h 645"/>
                <a:gd name="T36" fmla="*/ 9 w 239"/>
                <a:gd name="T37" fmla="*/ 551 h 645"/>
                <a:gd name="T38" fmla="*/ 2 w 239"/>
                <a:gd name="T39" fmla="*/ 523 h 645"/>
                <a:gd name="T40" fmla="*/ 0 w 239"/>
                <a:gd name="T41" fmla="*/ 507 h 645"/>
                <a:gd name="T42" fmla="*/ 51 w 239"/>
                <a:gd name="T43" fmla="*/ 507 h 645"/>
                <a:gd name="T44" fmla="*/ 53 w 239"/>
                <a:gd name="T45" fmla="*/ 517 h 645"/>
                <a:gd name="T46" fmla="*/ 57 w 239"/>
                <a:gd name="T47" fmla="*/ 536 h 645"/>
                <a:gd name="T48" fmla="*/ 68 w 239"/>
                <a:gd name="T49" fmla="*/ 551 h 645"/>
                <a:gd name="T50" fmla="*/ 82 w 239"/>
                <a:gd name="T51" fmla="*/ 564 h 645"/>
                <a:gd name="T52" fmla="*/ 107 w 239"/>
                <a:gd name="T53" fmla="*/ 576 h 645"/>
                <a:gd name="T54" fmla="*/ 132 w 239"/>
                <a:gd name="T55" fmla="*/ 593 h 645"/>
                <a:gd name="T56" fmla="*/ 148 w 239"/>
                <a:gd name="T57" fmla="*/ 569 h 645"/>
                <a:gd name="T58" fmla="*/ 156 w 239"/>
                <a:gd name="T59" fmla="*/ 564 h 645"/>
                <a:gd name="T60" fmla="*/ 170 w 239"/>
                <a:gd name="T61" fmla="*/ 551 h 645"/>
                <a:gd name="T62" fmla="*/ 181 w 239"/>
                <a:gd name="T63" fmla="*/ 536 h 645"/>
                <a:gd name="T64" fmla="*/ 187 w 239"/>
                <a:gd name="T65" fmla="*/ 517 h 645"/>
                <a:gd name="T66" fmla="*/ 187 w 239"/>
                <a:gd name="T67" fmla="*/ 5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9" h="645">
                  <a:moveTo>
                    <a:pt x="0" y="507"/>
                  </a:moveTo>
                  <a:lnTo>
                    <a:pt x="0" y="0"/>
                  </a:lnTo>
                  <a:lnTo>
                    <a:pt x="239" y="0"/>
                  </a:lnTo>
                  <a:lnTo>
                    <a:pt x="239" y="507"/>
                  </a:lnTo>
                  <a:lnTo>
                    <a:pt x="239" y="507"/>
                  </a:lnTo>
                  <a:lnTo>
                    <a:pt x="238" y="523"/>
                  </a:lnTo>
                  <a:lnTo>
                    <a:pt x="234" y="537"/>
                  </a:lnTo>
                  <a:lnTo>
                    <a:pt x="230" y="551"/>
                  </a:lnTo>
                  <a:lnTo>
                    <a:pt x="224" y="565"/>
                  </a:lnTo>
                  <a:lnTo>
                    <a:pt x="215" y="577"/>
                  </a:lnTo>
                  <a:lnTo>
                    <a:pt x="206" y="589"/>
                  </a:lnTo>
                  <a:lnTo>
                    <a:pt x="194" y="600"/>
                  </a:lnTo>
                  <a:lnTo>
                    <a:pt x="182" y="608"/>
                  </a:lnTo>
                  <a:lnTo>
                    <a:pt x="182" y="608"/>
                  </a:lnTo>
                  <a:lnTo>
                    <a:pt x="180" y="615"/>
                  </a:lnTo>
                  <a:lnTo>
                    <a:pt x="176" y="622"/>
                  </a:lnTo>
                  <a:lnTo>
                    <a:pt x="171" y="628"/>
                  </a:lnTo>
                  <a:lnTo>
                    <a:pt x="165" y="634"/>
                  </a:lnTo>
                  <a:lnTo>
                    <a:pt x="159" y="639"/>
                  </a:lnTo>
                  <a:lnTo>
                    <a:pt x="152" y="641"/>
                  </a:lnTo>
                  <a:lnTo>
                    <a:pt x="144" y="644"/>
                  </a:lnTo>
                  <a:lnTo>
                    <a:pt x="136" y="645"/>
                  </a:lnTo>
                  <a:lnTo>
                    <a:pt x="102" y="645"/>
                  </a:lnTo>
                  <a:lnTo>
                    <a:pt x="102" y="645"/>
                  </a:lnTo>
                  <a:lnTo>
                    <a:pt x="94" y="644"/>
                  </a:lnTo>
                  <a:lnTo>
                    <a:pt x="87" y="641"/>
                  </a:lnTo>
                  <a:lnTo>
                    <a:pt x="80" y="639"/>
                  </a:lnTo>
                  <a:lnTo>
                    <a:pt x="73" y="634"/>
                  </a:lnTo>
                  <a:lnTo>
                    <a:pt x="67" y="628"/>
                  </a:lnTo>
                  <a:lnTo>
                    <a:pt x="62" y="622"/>
                  </a:lnTo>
                  <a:lnTo>
                    <a:pt x="59" y="615"/>
                  </a:lnTo>
                  <a:lnTo>
                    <a:pt x="56" y="608"/>
                  </a:lnTo>
                  <a:lnTo>
                    <a:pt x="56" y="608"/>
                  </a:lnTo>
                  <a:lnTo>
                    <a:pt x="44" y="600"/>
                  </a:lnTo>
                  <a:lnTo>
                    <a:pt x="34" y="589"/>
                  </a:lnTo>
                  <a:lnTo>
                    <a:pt x="24" y="577"/>
                  </a:lnTo>
                  <a:lnTo>
                    <a:pt x="16" y="565"/>
                  </a:lnTo>
                  <a:lnTo>
                    <a:pt x="9" y="551"/>
                  </a:lnTo>
                  <a:lnTo>
                    <a:pt x="4" y="537"/>
                  </a:lnTo>
                  <a:lnTo>
                    <a:pt x="2" y="523"/>
                  </a:lnTo>
                  <a:lnTo>
                    <a:pt x="0" y="507"/>
                  </a:lnTo>
                  <a:lnTo>
                    <a:pt x="0" y="507"/>
                  </a:lnTo>
                  <a:close/>
                  <a:moveTo>
                    <a:pt x="51" y="51"/>
                  </a:moveTo>
                  <a:lnTo>
                    <a:pt x="51" y="507"/>
                  </a:lnTo>
                  <a:lnTo>
                    <a:pt x="51" y="507"/>
                  </a:lnTo>
                  <a:lnTo>
                    <a:pt x="53" y="517"/>
                  </a:lnTo>
                  <a:lnTo>
                    <a:pt x="54" y="526"/>
                  </a:lnTo>
                  <a:lnTo>
                    <a:pt x="57" y="536"/>
                  </a:lnTo>
                  <a:lnTo>
                    <a:pt x="62" y="544"/>
                  </a:lnTo>
                  <a:lnTo>
                    <a:pt x="68" y="551"/>
                  </a:lnTo>
                  <a:lnTo>
                    <a:pt x="75" y="558"/>
                  </a:lnTo>
                  <a:lnTo>
                    <a:pt x="82" y="564"/>
                  </a:lnTo>
                  <a:lnTo>
                    <a:pt x="92" y="569"/>
                  </a:lnTo>
                  <a:lnTo>
                    <a:pt x="107" y="576"/>
                  </a:lnTo>
                  <a:lnTo>
                    <a:pt x="107" y="593"/>
                  </a:lnTo>
                  <a:lnTo>
                    <a:pt x="132" y="593"/>
                  </a:lnTo>
                  <a:lnTo>
                    <a:pt x="132" y="576"/>
                  </a:lnTo>
                  <a:lnTo>
                    <a:pt x="148" y="569"/>
                  </a:lnTo>
                  <a:lnTo>
                    <a:pt x="148" y="569"/>
                  </a:lnTo>
                  <a:lnTo>
                    <a:pt x="156" y="564"/>
                  </a:lnTo>
                  <a:lnTo>
                    <a:pt x="163" y="558"/>
                  </a:lnTo>
                  <a:lnTo>
                    <a:pt x="170" y="551"/>
                  </a:lnTo>
                  <a:lnTo>
                    <a:pt x="176" y="544"/>
                  </a:lnTo>
                  <a:lnTo>
                    <a:pt x="181" y="536"/>
                  </a:lnTo>
                  <a:lnTo>
                    <a:pt x="184" y="526"/>
                  </a:lnTo>
                  <a:lnTo>
                    <a:pt x="187" y="517"/>
                  </a:lnTo>
                  <a:lnTo>
                    <a:pt x="187" y="507"/>
                  </a:lnTo>
                  <a:lnTo>
                    <a:pt x="187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3" name="Freeform 68"/>
            <p:cNvSpPr/>
            <p:nvPr/>
          </p:nvSpPr>
          <p:spPr bwMode="auto">
            <a:xfrm>
              <a:off x="4619064" y="1682696"/>
              <a:ext cx="79198" cy="126462"/>
            </a:xfrm>
            <a:custGeom>
              <a:avLst/>
              <a:gdLst>
                <a:gd name="T0" fmla="*/ 186 w 186"/>
                <a:gd name="T1" fmla="*/ 296 h 296"/>
                <a:gd name="T2" fmla="*/ 186 w 186"/>
                <a:gd name="T3" fmla="*/ 94 h 296"/>
                <a:gd name="T4" fmla="*/ 186 w 186"/>
                <a:gd name="T5" fmla="*/ 94 h 296"/>
                <a:gd name="T6" fmla="*/ 186 w 186"/>
                <a:gd name="T7" fmla="*/ 84 h 296"/>
                <a:gd name="T8" fmla="*/ 184 w 186"/>
                <a:gd name="T9" fmla="*/ 75 h 296"/>
                <a:gd name="T10" fmla="*/ 181 w 186"/>
                <a:gd name="T11" fmla="*/ 67 h 296"/>
                <a:gd name="T12" fmla="*/ 179 w 186"/>
                <a:gd name="T13" fmla="*/ 57 h 296"/>
                <a:gd name="T14" fmla="*/ 174 w 186"/>
                <a:gd name="T15" fmla="*/ 50 h 296"/>
                <a:gd name="T16" fmla="*/ 169 w 186"/>
                <a:gd name="T17" fmla="*/ 42 h 296"/>
                <a:gd name="T18" fmla="*/ 165 w 186"/>
                <a:gd name="T19" fmla="*/ 35 h 296"/>
                <a:gd name="T20" fmla="*/ 159 w 186"/>
                <a:gd name="T21" fmla="*/ 27 h 296"/>
                <a:gd name="T22" fmla="*/ 151 w 186"/>
                <a:gd name="T23" fmla="*/ 22 h 296"/>
                <a:gd name="T24" fmla="*/ 144 w 186"/>
                <a:gd name="T25" fmla="*/ 17 h 296"/>
                <a:gd name="T26" fmla="*/ 137 w 186"/>
                <a:gd name="T27" fmla="*/ 12 h 296"/>
                <a:gd name="T28" fmla="*/ 129 w 186"/>
                <a:gd name="T29" fmla="*/ 8 h 296"/>
                <a:gd name="T30" fmla="*/ 121 w 186"/>
                <a:gd name="T31" fmla="*/ 5 h 296"/>
                <a:gd name="T32" fmla="*/ 111 w 186"/>
                <a:gd name="T33" fmla="*/ 3 h 296"/>
                <a:gd name="T34" fmla="*/ 102 w 186"/>
                <a:gd name="T35" fmla="*/ 1 h 296"/>
                <a:gd name="T36" fmla="*/ 92 w 186"/>
                <a:gd name="T37" fmla="*/ 0 h 296"/>
                <a:gd name="T38" fmla="*/ 92 w 186"/>
                <a:gd name="T39" fmla="*/ 0 h 296"/>
                <a:gd name="T40" fmla="*/ 83 w 186"/>
                <a:gd name="T41" fmla="*/ 1 h 296"/>
                <a:gd name="T42" fmla="*/ 73 w 186"/>
                <a:gd name="T43" fmla="*/ 3 h 296"/>
                <a:gd name="T44" fmla="*/ 65 w 186"/>
                <a:gd name="T45" fmla="*/ 5 h 296"/>
                <a:gd name="T46" fmla="*/ 56 w 186"/>
                <a:gd name="T47" fmla="*/ 8 h 296"/>
                <a:gd name="T48" fmla="*/ 48 w 186"/>
                <a:gd name="T49" fmla="*/ 12 h 296"/>
                <a:gd name="T50" fmla="*/ 40 w 186"/>
                <a:gd name="T51" fmla="*/ 17 h 296"/>
                <a:gd name="T52" fmla="*/ 33 w 186"/>
                <a:gd name="T53" fmla="*/ 22 h 296"/>
                <a:gd name="T54" fmla="*/ 27 w 186"/>
                <a:gd name="T55" fmla="*/ 27 h 296"/>
                <a:gd name="T56" fmla="*/ 20 w 186"/>
                <a:gd name="T57" fmla="*/ 35 h 296"/>
                <a:gd name="T58" fmla="*/ 15 w 186"/>
                <a:gd name="T59" fmla="*/ 42 h 296"/>
                <a:gd name="T60" fmla="*/ 10 w 186"/>
                <a:gd name="T61" fmla="*/ 50 h 296"/>
                <a:gd name="T62" fmla="*/ 7 w 186"/>
                <a:gd name="T63" fmla="*/ 57 h 296"/>
                <a:gd name="T64" fmla="*/ 3 w 186"/>
                <a:gd name="T65" fmla="*/ 67 h 296"/>
                <a:gd name="T66" fmla="*/ 1 w 186"/>
                <a:gd name="T67" fmla="*/ 75 h 296"/>
                <a:gd name="T68" fmla="*/ 0 w 186"/>
                <a:gd name="T69" fmla="*/ 84 h 296"/>
                <a:gd name="T70" fmla="*/ 0 w 186"/>
                <a:gd name="T71" fmla="*/ 94 h 296"/>
                <a:gd name="T72" fmla="*/ 0 w 186"/>
                <a:gd name="T73" fmla="*/ 296 h 296"/>
                <a:gd name="T74" fmla="*/ 186 w 186"/>
                <a:gd name="T7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186" y="296"/>
                  </a:moveTo>
                  <a:lnTo>
                    <a:pt x="186" y="94"/>
                  </a:lnTo>
                  <a:lnTo>
                    <a:pt x="186" y="94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7"/>
                  </a:lnTo>
                  <a:lnTo>
                    <a:pt x="179" y="57"/>
                  </a:lnTo>
                  <a:lnTo>
                    <a:pt x="174" y="50"/>
                  </a:lnTo>
                  <a:lnTo>
                    <a:pt x="169" y="42"/>
                  </a:lnTo>
                  <a:lnTo>
                    <a:pt x="165" y="35"/>
                  </a:lnTo>
                  <a:lnTo>
                    <a:pt x="159" y="27"/>
                  </a:lnTo>
                  <a:lnTo>
                    <a:pt x="151" y="22"/>
                  </a:lnTo>
                  <a:lnTo>
                    <a:pt x="144" y="17"/>
                  </a:lnTo>
                  <a:lnTo>
                    <a:pt x="137" y="12"/>
                  </a:lnTo>
                  <a:lnTo>
                    <a:pt x="129" y="8"/>
                  </a:lnTo>
                  <a:lnTo>
                    <a:pt x="121" y="5"/>
                  </a:lnTo>
                  <a:lnTo>
                    <a:pt x="111" y="3"/>
                  </a:lnTo>
                  <a:lnTo>
                    <a:pt x="102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1"/>
                  </a:lnTo>
                  <a:lnTo>
                    <a:pt x="73" y="3"/>
                  </a:lnTo>
                  <a:lnTo>
                    <a:pt x="65" y="5"/>
                  </a:lnTo>
                  <a:lnTo>
                    <a:pt x="56" y="8"/>
                  </a:lnTo>
                  <a:lnTo>
                    <a:pt x="48" y="12"/>
                  </a:lnTo>
                  <a:lnTo>
                    <a:pt x="40" y="17"/>
                  </a:lnTo>
                  <a:lnTo>
                    <a:pt x="33" y="22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5" y="42"/>
                  </a:lnTo>
                  <a:lnTo>
                    <a:pt x="10" y="50"/>
                  </a:lnTo>
                  <a:lnTo>
                    <a:pt x="7" y="57"/>
                  </a:lnTo>
                  <a:lnTo>
                    <a:pt x="3" y="67"/>
                  </a:lnTo>
                  <a:lnTo>
                    <a:pt x="1" y="75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0" y="296"/>
                  </a:lnTo>
                  <a:lnTo>
                    <a:pt x="186" y="296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4" name="Freeform 69"/>
            <p:cNvSpPr>
              <a:spLocks noEditPoints="1"/>
            </p:cNvSpPr>
            <p:nvPr/>
          </p:nvSpPr>
          <p:spPr bwMode="auto">
            <a:xfrm>
              <a:off x="4607568" y="1672477"/>
              <a:ext cx="100914" cy="146900"/>
            </a:xfrm>
            <a:custGeom>
              <a:avLst/>
              <a:gdLst>
                <a:gd name="T0" fmla="*/ 0 w 239"/>
                <a:gd name="T1" fmla="*/ 347 h 347"/>
                <a:gd name="T2" fmla="*/ 0 w 239"/>
                <a:gd name="T3" fmla="*/ 119 h 347"/>
                <a:gd name="T4" fmla="*/ 0 w 239"/>
                <a:gd name="T5" fmla="*/ 119 h 347"/>
                <a:gd name="T6" fmla="*/ 0 w 239"/>
                <a:gd name="T7" fmla="*/ 107 h 347"/>
                <a:gd name="T8" fmla="*/ 3 w 239"/>
                <a:gd name="T9" fmla="*/ 95 h 347"/>
                <a:gd name="T10" fmla="*/ 5 w 239"/>
                <a:gd name="T11" fmla="*/ 83 h 347"/>
                <a:gd name="T12" fmla="*/ 10 w 239"/>
                <a:gd name="T13" fmla="*/ 73 h 347"/>
                <a:gd name="T14" fmla="*/ 15 w 239"/>
                <a:gd name="T15" fmla="*/ 62 h 347"/>
                <a:gd name="T16" fmla="*/ 21 w 239"/>
                <a:gd name="T17" fmla="*/ 52 h 347"/>
                <a:gd name="T18" fmla="*/ 28 w 239"/>
                <a:gd name="T19" fmla="*/ 43 h 347"/>
                <a:gd name="T20" fmla="*/ 35 w 239"/>
                <a:gd name="T21" fmla="*/ 35 h 347"/>
                <a:gd name="T22" fmla="*/ 43 w 239"/>
                <a:gd name="T23" fmla="*/ 28 h 347"/>
                <a:gd name="T24" fmla="*/ 53 w 239"/>
                <a:gd name="T25" fmla="*/ 20 h 347"/>
                <a:gd name="T26" fmla="*/ 62 w 239"/>
                <a:gd name="T27" fmla="*/ 14 h 347"/>
                <a:gd name="T28" fmla="*/ 73 w 239"/>
                <a:gd name="T29" fmla="*/ 10 h 347"/>
                <a:gd name="T30" fmla="*/ 83 w 239"/>
                <a:gd name="T31" fmla="*/ 5 h 347"/>
                <a:gd name="T32" fmla="*/ 95 w 239"/>
                <a:gd name="T33" fmla="*/ 3 h 347"/>
                <a:gd name="T34" fmla="*/ 107 w 239"/>
                <a:gd name="T35" fmla="*/ 0 h 347"/>
                <a:gd name="T36" fmla="*/ 119 w 239"/>
                <a:gd name="T37" fmla="*/ 0 h 347"/>
                <a:gd name="T38" fmla="*/ 119 w 239"/>
                <a:gd name="T39" fmla="*/ 0 h 347"/>
                <a:gd name="T40" fmla="*/ 131 w 239"/>
                <a:gd name="T41" fmla="*/ 0 h 347"/>
                <a:gd name="T42" fmla="*/ 143 w 239"/>
                <a:gd name="T43" fmla="*/ 3 h 347"/>
                <a:gd name="T44" fmla="*/ 155 w 239"/>
                <a:gd name="T45" fmla="*/ 5 h 347"/>
                <a:gd name="T46" fmla="*/ 165 w 239"/>
                <a:gd name="T47" fmla="*/ 10 h 347"/>
                <a:gd name="T48" fmla="*/ 176 w 239"/>
                <a:gd name="T49" fmla="*/ 14 h 347"/>
                <a:gd name="T50" fmla="*/ 186 w 239"/>
                <a:gd name="T51" fmla="*/ 20 h 347"/>
                <a:gd name="T52" fmla="*/ 195 w 239"/>
                <a:gd name="T53" fmla="*/ 28 h 347"/>
                <a:gd name="T54" fmla="*/ 203 w 239"/>
                <a:gd name="T55" fmla="*/ 35 h 347"/>
                <a:gd name="T56" fmla="*/ 212 w 239"/>
                <a:gd name="T57" fmla="*/ 43 h 347"/>
                <a:gd name="T58" fmla="*/ 218 w 239"/>
                <a:gd name="T59" fmla="*/ 52 h 347"/>
                <a:gd name="T60" fmla="*/ 224 w 239"/>
                <a:gd name="T61" fmla="*/ 62 h 347"/>
                <a:gd name="T62" fmla="*/ 230 w 239"/>
                <a:gd name="T63" fmla="*/ 73 h 347"/>
                <a:gd name="T64" fmla="*/ 233 w 239"/>
                <a:gd name="T65" fmla="*/ 83 h 347"/>
                <a:gd name="T66" fmla="*/ 235 w 239"/>
                <a:gd name="T67" fmla="*/ 95 h 347"/>
                <a:gd name="T68" fmla="*/ 238 w 239"/>
                <a:gd name="T69" fmla="*/ 107 h 347"/>
                <a:gd name="T70" fmla="*/ 239 w 239"/>
                <a:gd name="T71" fmla="*/ 119 h 347"/>
                <a:gd name="T72" fmla="*/ 239 w 239"/>
                <a:gd name="T73" fmla="*/ 347 h 347"/>
                <a:gd name="T74" fmla="*/ 0 w 239"/>
                <a:gd name="T75" fmla="*/ 347 h 347"/>
                <a:gd name="T76" fmla="*/ 187 w 239"/>
                <a:gd name="T77" fmla="*/ 119 h 347"/>
                <a:gd name="T78" fmla="*/ 187 w 239"/>
                <a:gd name="T79" fmla="*/ 119 h 347"/>
                <a:gd name="T80" fmla="*/ 186 w 239"/>
                <a:gd name="T81" fmla="*/ 106 h 347"/>
                <a:gd name="T82" fmla="*/ 182 w 239"/>
                <a:gd name="T83" fmla="*/ 93 h 347"/>
                <a:gd name="T84" fmla="*/ 176 w 239"/>
                <a:gd name="T85" fmla="*/ 81 h 347"/>
                <a:gd name="T86" fmla="*/ 168 w 239"/>
                <a:gd name="T87" fmla="*/ 71 h 347"/>
                <a:gd name="T88" fmla="*/ 157 w 239"/>
                <a:gd name="T89" fmla="*/ 63 h 347"/>
                <a:gd name="T90" fmla="*/ 145 w 239"/>
                <a:gd name="T91" fmla="*/ 56 h 347"/>
                <a:gd name="T92" fmla="*/ 133 w 239"/>
                <a:gd name="T93" fmla="*/ 52 h 347"/>
                <a:gd name="T94" fmla="*/ 119 w 239"/>
                <a:gd name="T95" fmla="*/ 51 h 347"/>
                <a:gd name="T96" fmla="*/ 119 w 239"/>
                <a:gd name="T97" fmla="*/ 51 h 347"/>
                <a:gd name="T98" fmla="*/ 106 w 239"/>
                <a:gd name="T99" fmla="*/ 52 h 347"/>
                <a:gd name="T100" fmla="*/ 93 w 239"/>
                <a:gd name="T101" fmla="*/ 56 h 347"/>
                <a:gd name="T102" fmla="*/ 81 w 239"/>
                <a:gd name="T103" fmla="*/ 63 h 347"/>
                <a:gd name="T104" fmla="*/ 72 w 239"/>
                <a:gd name="T105" fmla="*/ 71 h 347"/>
                <a:gd name="T106" fmla="*/ 63 w 239"/>
                <a:gd name="T107" fmla="*/ 81 h 347"/>
                <a:gd name="T108" fmla="*/ 57 w 239"/>
                <a:gd name="T109" fmla="*/ 93 h 347"/>
                <a:gd name="T110" fmla="*/ 53 w 239"/>
                <a:gd name="T111" fmla="*/ 106 h 347"/>
                <a:gd name="T112" fmla="*/ 51 w 239"/>
                <a:gd name="T113" fmla="*/ 119 h 347"/>
                <a:gd name="T114" fmla="*/ 51 w 239"/>
                <a:gd name="T115" fmla="*/ 296 h 347"/>
                <a:gd name="T116" fmla="*/ 187 w 239"/>
                <a:gd name="T117" fmla="*/ 296 h 347"/>
                <a:gd name="T118" fmla="*/ 187 w 239"/>
                <a:gd name="T119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" h="347">
                  <a:moveTo>
                    <a:pt x="0" y="347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07"/>
                  </a:lnTo>
                  <a:lnTo>
                    <a:pt x="3" y="95"/>
                  </a:lnTo>
                  <a:lnTo>
                    <a:pt x="5" y="83"/>
                  </a:lnTo>
                  <a:lnTo>
                    <a:pt x="10" y="73"/>
                  </a:lnTo>
                  <a:lnTo>
                    <a:pt x="15" y="62"/>
                  </a:lnTo>
                  <a:lnTo>
                    <a:pt x="21" y="52"/>
                  </a:lnTo>
                  <a:lnTo>
                    <a:pt x="28" y="43"/>
                  </a:lnTo>
                  <a:lnTo>
                    <a:pt x="35" y="35"/>
                  </a:lnTo>
                  <a:lnTo>
                    <a:pt x="43" y="28"/>
                  </a:lnTo>
                  <a:lnTo>
                    <a:pt x="53" y="20"/>
                  </a:lnTo>
                  <a:lnTo>
                    <a:pt x="62" y="14"/>
                  </a:lnTo>
                  <a:lnTo>
                    <a:pt x="73" y="10"/>
                  </a:lnTo>
                  <a:lnTo>
                    <a:pt x="83" y="5"/>
                  </a:lnTo>
                  <a:lnTo>
                    <a:pt x="95" y="3"/>
                  </a:lnTo>
                  <a:lnTo>
                    <a:pt x="107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1" y="0"/>
                  </a:lnTo>
                  <a:lnTo>
                    <a:pt x="143" y="3"/>
                  </a:lnTo>
                  <a:lnTo>
                    <a:pt x="155" y="5"/>
                  </a:lnTo>
                  <a:lnTo>
                    <a:pt x="165" y="10"/>
                  </a:lnTo>
                  <a:lnTo>
                    <a:pt x="176" y="14"/>
                  </a:lnTo>
                  <a:lnTo>
                    <a:pt x="186" y="20"/>
                  </a:lnTo>
                  <a:lnTo>
                    <a:pt x="195" y="28"/>
                  </a:lnTo>
                  <a:lnTo>
                    <a:pt x="203" y="35"/>
                  </a:lnTo>
                  <a:lnTo>
                    <a:pt x="212" y="43"/>
                  </a:lnTo>
                  <a:lnTo>
                    <a:pt x="218" y="52"/>
                  </a:lnTo>
                  <a:lnTo>
                    <a:pt x="224" y="62"/>
                  </a:lnTo>
                  <a:lnTo>
                    <a:pt x="230" y="73"/>
                  </a:lnTo>
                  <a:lnTo>
                    <a:pt x="233" y="83"/>
                  </a:lnTo>
                  <a:lnTo>
                    <a:pt x="235" y="95"/>
                  </a:lnTo>
                  <a:lnTo>
                    <a:pt x="238" y="107"/>
                  </a:lnTo>
                  <a:lnTo>
                    <a:pt x="239" y="119"/>
                  </a:lnTo>
                  <a:lnTo>
                    <a:pt x="239" y="347"/>
                  </a:lnTo>
                  <a:lnTo>
                    <a:pt x="0" y="347"/>
                  </a:lnTo>
                  <a:close/>
                  <a:moveTo>
                    <a:pt x="187" y="119"/>
                  </a:moveTo>
                  <a:lnTo>
                    <a:pt x="187" y="119"/>
                  </a:lnTo>
                  <a:lnTo>
                    <a:pt x="186" y="106"/>
                  </a:lnTo>
                  <a:lnTo>
                    <a:pt x="182" y="93"/>
                  </a:lnTo>
                  <a:lnTo>
                    <a:pt x="176" y="81"/>
                  </a:lnTo>
                  <a:lnTo>
                    <a:pt x="168" y="71"/>
                  </a:lnTo>
                  <a:lnTo>
                    <a:pt x="157" y="63"/>
                  </a:lnTo>
                  <a:lnTo>
                    <a:pt x="145" y="56"/>
                  </a:lnTo>
                  <a:lnTo>
                    <a:pt x="133" y="52"/>
                  </a:lnTo>
                  <a:lnTo>
                    <a:pt x="119" y="51"/>
                  </a:lnTo>
                  <a:lnTo>
                    <a:pt x="119" y="51"/>
                  </a:lnTo>
                  <a:lnTo>
                    <a:pt x="106" y="52"/>
                  </a:lnTo>
                  <a:lnTo>
                    <a:pt x="93" y="56"/>
                  </a:lnTo>
                  <a:lnTo>
                    <a:pt x="81" y="63"/>
                  </a:lnTo>
                  <a:lnTo>
                    <a:pt x="72" y="71"/>
                  </a:lnTo>
                  <a:lnTo>
                    <a:pt x="63" y="81"/>
                  </a:lnTo>
                  <a:lnTo>
                    <a:pt x="57" y="93"/>
                  </a:lnTo>
                  <a:lnTo>
                    <a:pt x="53" y="106"/>
                  </a:lnTo>
                  <a:lnTo>
                    <a:pt x="51" y="119"/>
                  </a:lnTo>
                  <a:lnTo>
                    <a:pt x="51" y="296"/>
                  </a:lnTo>
                  <a:lnTo>
                    <a:pt x="187" y="296"/>
                  </a:lnTo>
                  <a:lnTo>
                    <a:pt x="187" y="11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5" name="Rectangle 70"/>
            <p:cNvSpPr>
              <a:spLocks noChangeArrowheads="1"/>
            </p:cNvSpPr>
            <p:nvPr/>
          </p:nvSpPr>
          <p:spPr bwMode="auto">
            <a:xfrm>
              <a:off x="4584575" y="1809157"/>
              <a:ext cx="145622" cy="45986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6" name="Freeform 71"/>
            <p:cNvSpPr>
              <a:spLocks noEditPoints="1"/>
            </p:cNvSpPr>
            <p:nvPr/>
          </p:nvSpPr>
          <p:spPr bwMode="auto">
            <a:xfrm>
              <a:off x="4573078" y="1797661"/>
              <a:ext cx="169893" cy="70257"/>
            </a:xfrm>
            <a:custGeom>
              <a:avLst/>
              <a:gdLst>
                <a:gd name="T0" fmla="*/ 369 w 398"/>
                <a:gd name="T1" fmla="*/ 165 h 165"/>
                <a:gd name="T2" fmla="*/ 27 w 398"/>
                <a:gd name="T3" fmla="*/ 165 h 165"/>
                <a:gd name="T4" fmla="*/ 27 w 398"/>
                <a:gd name="T5" fmla="*/ 165 h 165"/>
                <a:gd name="T6" fmla="*/ 21 w 398"/>
                <a:gd name="T7" fmla="*/ 165 h 165"/>
                <a:gd name="T8" fmla="*/ 16 w 398"/>
                <a:gd name="T9" fmla="*/ 163 h 165"/>
                <a:gd name="T10" fmla="*/ 12 w 398"/>
                <a:gd name="T11" fmla="*/ 160 h 165"/>
                <a:gd name="T12" fmla="*/ 7 w 398"/>
                <a:gd name="T13" fmla="*/ 157 h 165"/>
                <a:gd name="T14" fmla="*/ 5 w 398"/>
                <a:gd name="T15" fmla="*/ 153 h 165"/>
                <a:gd name="T16" fmla="*/ 1 w 398"/>
                <a:gd name="T17" fmla="*/ 148 h 165"/>
                <a:gd name="T18" fmla="*/ 0 w 398"/>
                <a:gd name="T19" fmla="*/ 143 h 165"/>
                <a:gd name="T20" fmla="*/ 0 w 398"/>
                <a:gd name="T21" fmla="*/ 137 h 165"/>
                <a:gd name="T22" fmla="*/ 0 w 398"/>
                <a:gd name="T23" fmla="*/ 27 h 165"/>
                <a:gd name="T24" fmla="*/ 0 w 398"/>
                <a:gd name="T25" fmla="*/ 27 h 165"/>
                <a:gd name="T26" fmla="*/ 0 w 398"/>
                <a:gd name="T27" fmla="*/ 21 h 165"/>
                <a:gd name="T28" fmla="*/ 1 w 398"/>
                <a:gd name="T29" fmla="*/ 16 h 165"/>
                <a:gd name="T30" fmla="*/ 5 w 398"/>
                <a:gd name="T31" fmla="*/ 11 h 165"/>
                <a:gd name="T32" fmla="*/ 7 w 398"/>
                <a:gd name="T33" fmla="*/ 8 h 165"/>
                <a:gd name="T34" fmla="*/ 12 w 398"/>
                <a:gd name="T35" fmla="*/ 4 h 165"/>
                <a:gd name="T36" fmla="*/ 16 w 398"/>
                <a:gd name="T37" fmla="*/ 2 h 165"/>
                <a:gd name="T38" fmla="*/ 21 w 398"/>
                <a:gd name="T39" fmla="*/ 0 h 165"/>
                <a:gd name="T40" fmla="*/ 27 w 398"/>
                <a:gd name="T41" fmla="*/ 0 h 165"/>
                <a:gd name="T42" fmla="*/ 369 w 398"/>
                <a:gd name="T43" fmla="*/ 0 h 165"/>
                <a:gd name="T44" fmla="*/ 369 w 398"/>
                <a:gd name="T45" fmla="*/ 0 h 165"/>
                <a:gd name="T46" fmla="*/ 375 w 398"/>
                <a:gd name="T47" fmla="*/ 0 h 165"/>
                <a:gd name="T48" fmla="*/ 380 w 398"/>
                <a:gd name="T49" fmla="*/ 2 h 165"/>
                <a:gd name="T50" fmla="*/ 384 w 398"/>
                <a:gd name="T51" fmla="*/ 4 h 165"/>
                <a:gd name="T52" fmla="*/ 389 w 398"/>
                <a:gd name="T53" fmla="*/ 8 h 165"/>
                <a:gd name="T54" fmla="*/ 393 w 398"/>
                <a:gd name="T55" fmla="*/ 11 h 165"/>
                <a:gd name="T56" fmla="*/ 395 w 398"/>
                <a:gd name="T57" fmla="*/ 16 h 165"/>
                <a:gd name="T58" fmla="*/ 396 w 398"/>
                <a:gd name="T59" fmla="*/ 21 h 165"/>
                <a:gd name="T60" fmla="*/ 398 w 398"/>
                <a:gd name="T61" fmla="*/ 27 h 165"/>
                <a:gd name="T62" fmla="*/ 398 w 398"/>
                <a:gd name="T63" fmla="*/ 137 h 165"/>
                <a:gd name="T64" fmla="*/ 398 w 398"/>
                <a:gd name="T65" fmla="*/ 137 h 165"/>
                <a:gd name="T66" fmla="*/ 396 w 398"/>
                <a:gd name="T67" fmla="*/ 143 h 165"/>
                <a:gd name="T68" fmla="*/ 395 w 398"/>
                <a:gd name="T69" fmla="*/ 148 h 165"/>
                <a:gd name="T70" fmla="*/ 393 w 398"/>
                <a:gd name="T71" fmla="*/ 153 h 165"/>
                <a:gd name="T72" fmla="*/ 389 w 398"/>
                <a:gd name="T73" fmla="*/ 157 h 165"/>
                <a:gd name="T74" fmla="*/ 384 w 398"/>
                <a:gd name="T75" fmla="*/ 160 h 165"/>
                <a:gd name="T76" fmla="*/ 380 w 398"/>
                <a:gd name="T77" fmla="*/ 163 h 165"/>
                <a:gd name="T78" fmla="*/ 375 w 398"/>
                <a:gd name="T79" fmla="*/ 165 h 165"/>
                <a:gd name="T80" fmla="*/ 369 w 398"/>
                <a:gd name="T81" fmla="*/ 165 h 165"/>
                <a:gd name="T82" fmla="*/ 369 w 398"/>
                <a:gd name="T83" fmla="*/ 165 h 165"/>
                <a:gd name="T84" fmla="*/ 56 w 398"/>
                <a:gd name="T85" fmla="*/ 109 h 165"/>
                <a:gd name="T86" fmla="*/ 342 w 398"/>
                <a:gd name="T87" fmla="*/ 109 h 165"/>
                <a:gd name="T88" fmla="*/ 342 w 398"/>
                <a:gd name="T89" fmla="*/ 55 h 165"/>
                <a:gd name="T90" fmla="*/ 56 w 398"/>
                <a:gd name="T91" fmla="*/ 55 h 165"/>
                <a:gd name="T92" fmla="*/ 56 w 398"/>
                <a:gd name="T93" fmla="*/ 10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8" h="165">
                  <a:moveTo>
                    <a:pt x="369" y="165"/>
                  </a:moveTo>
                  <a:lnTo>
                    <a:pt x="27" y="165"/>
                  </a:lnTo>
                  <a:lnTo>
                    <a:pt x="27" y="165"/>
                  </a:lnTo>
                  <a:lnTo>
                    <a:pt x="21" y="165"/>
                  </a:lnTo>
                  <a:lnTo>
                    <a:pt x="16" y="163"/>
                  </a:lnTo>
                  <a:lnTo>
                    <a:pt x="12" y="160"/>
                  </a:lnTo>
                  <a:lnTo>
                    <a:pt x="7" y="157"/>
                  </a:lnTo>
                  <a:lnTo>
                    <a:pt x="5" y="153"/>
                  </a:lnTo>
                  <a:lnTo>
                    <a:pt x="1" y="148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0" y="2"/>
                  </a:lnTo>
                  <a:lnTo>
                    <a:pt x="384" y="4"/>
                  </a:lnTo>
                  <a:lnTo>
                    <a:pt x="389" y="8"/>
                  </a:lnTo>
                  <a:lnTo>
                    <a:pt x="393" y="11"/>
                  </a:lnTo>
                  <a:lnTo>
                    <a:pt x="395" y="16"/>
                  </a:lnTo>
                  <a:lnTo>
                    <a:pt x="396" y="21"/>
                  </a:lnTo>
                  <a:lnTo>
                    <a:pt x="398" y="27"/>
                  </a:lnTo>
                  <a:lnTo>
                    <a:pt x="398" y="137"/>
                  </a:lnTo>
                  <a:lnTo>
                    <a:pt x="398" y="137"/>
                  </a:lnTo>
                  <a:lnTo>
                    <a:pt x="396" y="143"/>
                  </a:lnTo>
                  <a:lnTo>
                    <a:pt x="395" y="148"/>
                  </a:lnTo>
                  <a:lnTo>
                    <a:pt x="393" y="153"/>
                  </a:lnTo>
                  <a:lnTo>
                    <a:pt x="389" y="157"/>
                  </a:lnTo>
                  <a:lnTo>
                    <a:pt x="384" y="160"/>
                  </a:lnTo>
                  <a:lnTo>
                    <a:pt x="380" y="163"/>
                  </a:lnTo>
                  <a:lnTo>
                    <a:pt x="375" y="165"/>
                  </a:lnTo>
                  <a:lnTo>
                    <a:pt x="369" y="165"/>
                  </a:lnTo>
                  <a:lnTo>
                    <a:pt x="369" y="165"/>
                  </a:lnTo>
                  <a:close/>
                  <a:moveTo>
                    <a:pt x="56" y="109"/>
                  </a:moveTo>
                  <a:lnTo>
                    <a:pt x="342" y="109"/>
                  </a:lnTo>
                  <a:lnTo>
                    <a:pt x="342" y="55"/>
                  </a:lnTo>
                  <a:lnTo>
                    <a:pt x="56" y="55"/>
                  </a:lnTo>
                  <a:lnTo>
                    <a:pt x="56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17" name="그룹 110"/>
          <p:cNvGrpSpPr/>
          <p:nvPr/>
        </p:nvGrpSpPr>
        <p:grpSpPr>
          <a:xfrm>
            <a:off x="1448516" y="2806430"/>
            <a:ext cx="1110408" cy="811136"/>
            <a:chOff x="4276726" y="7000368"/>
            <a:chExt cx="854075" cy="623888"/>
          </a:xfrm>
        </p:grpSpPr>
        <p:sp>
          <p:nvSpPr>
            <p:cNvPr id="218" name="Freeform 125"/>
            <p:cNvSpPr/>
            <p:nvPr/>
          </p:nvSpPr>
          <p:spPr bwMode="auto">
            <a:xfrm>
              <a:off x="4521201" y="7013068"/>
              <a:ext cx="596900" cy="596900"/>
            </a:xfrm>
            <a:custGeom>
              <a:avLst/>
              <a:gdLst>
                <a:gd name="T0" fmla="*/ 751 w 752"/>
                <a:gd name="T1" fmla="*/ 402 h 751"/>
                <a:gd name="T2" fmla="*/ 750 w 752"/>
                <a:gd name="T3" fmla="*/ 382 h 751"/>
                <a:gd name="T4" fmla="*/ 746 w 752"/>
                <a:gd name="T5" fmla="*/ 357 h 751"/>
                <a:gd name="T6" fmla="*/ 743 w 752"/>
                <a:gd name="T7" fmla="*/ 343 h 751"/>
                <a:gd name="T8" fmla="*/ 742 w 752"/>
                <a:gd name="T9" fmla="*/ 334 h 751"/>
                <a:gd name="T10" fmla="*/ 733 w 752"/>
                <a:gd name="T11" fmla="*/ 298 h 751"/>
                <a:gd name="T12" fmla="*/ 720 w 752"/>
                <a:gd name="T13" fmla="*/ 265 h 751"/>
                <a:gd name="T14" fmla="*/ 688 w 752"/>
                <a:gd name="T15" fmla="*/ 201 h 751"/>
                <a:gd name="T16" fmla="*/ 646 w 752"/>
                <a:gd name="T17" fmla="*/ 144 h 751"/>
                <a:gd name="T18" fmla="*/ 595 w 752"/>
                <a:gd name="T19" fmla="*/ 96 h 751"/>
                <a:gd name="T20" fmla="*/ 537 w 752"/>
                <a:gd name="T21" fmla="*/ 55 h 751"/>
                <a:gd name="T22" fmla="*/ 488 w 752"/>
                <a:gd name="T23" fmla="*/ 32 h 751"/>
                <a:gd name="T24" fmla="*/ 455 w 752"/>
                <a:gd name="T25" fmla="*/ 19 h 751"/>
                <a:gd name="T26" fmla="*/ 419 w 752"/>
                <a:gd name="T27" fmla="*/ 10 h 751"/>
                <a:gd name="T28" fmla="*/ 384 w 752"/>
                <a:gd name="T29" fmla="*/ 4 h 751"/>
                <a:gd name="T30" fmla="*/ 347 w 752"/>
                <a:gd name="T31" fmla="*/ 0 h 751"/>
                <a:gd name="T32" fmla="*/ 328 w 752"/>
                <a:gd name="T33" fmla="*/ 0 h 751"/>
                <a:gd name="T34" fmla="*/ 328 w 752"/>
                <a:gd name="T35" fmla="*/ 0 h 751"/>
                <a:gd name="T36" fmla="*/ 263 w 752"/>
                <a:gd name="T37" fmla="*/ 5 h 751"/>
                <a:gd name="T38" fmla="*/ 200 w 752"/>
                <a:gd name="T39" fmla="*/ 19 h 751"/>
                <a:gd name="T40" fmla="*/ 142 w 752"/>
                <a:gd name="T41" fmla="*/ 42 h 751"/>
                <a:gd name="T42" fmla="*/ 88 w 752"/>
                <a:gd name="T43" fmla="*/ 73 h 751"/>
                <a:gd name="T44" fmla="*/ 71 w 752"/>
                <a:gd name="T45" fmla="*/ 85 h 751"/>
                <a:gd name="T46" fmla="*/ 56 w 752"/>
                <a:gd name="T47" fmla="*/ 99 h 751"/>
                <a:gd name="T48" fmla="*/ 29 w 752"/>
                <a:gd name="T49" fmla="*/ 133 h 751"/>
                <a:gd name="T50" fmla="*/ 12 w 752"/>
                <a:gd name="T51" fmla="*/ 170 h 751"/>
                <a:gd name="T52" fmla="*/ 1 w 752"/>
                <a:gd name="T53" fmla="*/ 212 h 751"/>
                <a:gd name="T54" fmla="*/ 0 w 752"/>
                <a:gd name="T55" fmla="*/ 233 h 751"/>
                <a:gd name="T56" fmla="*/ 4 w 752"/>
                <a:gd name="T57" fmla="*/ 271 h 751"/>
                <a:gd name="T58" fmla="*/ 15 w 752"/>
                <a:gd name="T59" fmla="*/ 307 h 751"/>
                <a:gd name="T60" fmla="*/ 33 w 752"/>
                <a:gd name="T61" fmla="*/ 340 h 751"/>
                <a:gd name="T62" fmla="*/ 56 w 752"/>
                <a:gd name="T63" fmla="*/ 368 h 751"/>
                <a:gd name="T64" fmla="*/ 84 w 752"/>
                <a:gd name="T65" fmla="*/ 391 h 751"/>
                <a:gd name="T66" fmla="*/ 117 w 752"/>
                <a:gd name="T67" fmla="*/ 409 h 751"/>
                <a:gd name="T68" fmla="*/ 153 w 752"/>
                <a:gd name="T69" fmla="*/ 421 h 751"/>
                <a:gd name="T70" fmla="*/ 191 w 752"/>
                <a:gd name="T71" fmla="*/ 424 h 751"/>
                <a:gd name="T72" fmla="*/ 328 w 752"/>
                <a:gd name="T73" fmla="*/ 424 h 751"/>
                <a:gd name="T74" fmla="*/ 328 w 752"/>
                <a:gd name="T75" fmla="*/ 561 h 751"/>
                <a:gd name="T76" fmla="*/ 331 w 752"/>
                <a:gd name="T77" fmla="*/ 599 h 751"/>
                <a:gd name="T78" fmla="*/ 342 w 752"/>
                <a:gd name="T79" fmla="*/ 635 h 751"/>
                <a:gd name="T80" fmla="*/ 360 w 752"/>
                <a:gd name="T81" fmla="*/ 667 h 751"/>
                <a:gd name="T82" fmla="*/ 382 w 752"/>
                <a:gd name="T83" fmla="*/ 695 h 751"/>
                <a:gd name="T84" fmla="*/ 412 w 752"/>
                <a:gd name="T85" fmla="*/ 718 h 751"/>
                <a:gd name="T86" fmla="*/ 444 w 752"/>
                <a:gd name="T87" fmla="*/ 736 h 751"/>
                <a:gd name="T88" fmla="*/ 479 w 752"/>
                <a:gd name="T89" fmla="*/ 747 h 751"/>
                <a:gd name="T90" fmla="*/ 518 w 752"/>
                <a:gd name="T91" fmla="*/ 751 h 751"/>
                <a:gd name="T92" fmla="*/ 539 w 752"/>
                <a:gd name="T93" fmla="*/ 750 h 751"/>
                <a:gd name="T94" fmla="*/ 581 w 752"/>
                <a:gd name="T95" fmla="*/ 739 h 751"/>
                <a:gd name="T96" fmla="*/ 620 w 752"/>
                <a:gd name="T97" fmla="*/ 721 h 751"/>
                <a:gd name="T98" fmla="*/ 651 w 752"/>
                <a:gd name="T99" fmla="*/ 696 h 751"/>
                <a:gd name="T100" fmla="*/ 665 w 752"/>
                <a:gd name="T101" fmla="*/ 681 h 751"/>
                <a:gd name="T102" fmla="*/ 678 w 752"/>
                <a:gd name="T103" fmla="*/ 663 h 751"/>
                <a:gd name="T104" fmla="*/ 709 w 752"/>
                <a:gd name="T105" fmla="*/ 609 h 751"/>
                <a:gd name="T106" fmla="*/ 732 w 752"/>
                <a:gd name="T107" fmla="*/ 551 h 751"/>
                <a:gd name="T108" fmla="*/ 747 w 752"/>
                <a:gd name="T109" fmla="*/ 489 h 751"/>
                <a:gd name="T110" fmla="*/ 752 w 752"/>
                <a:gd name="T111" fmla="*/ 424 h 751"/>
                <a:gd name="T112" fmla="*/ 751 w 752"/>
                <a:gd name="T113" fmla="*/ 40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2" h="751">
                  <a:moveTo>
                    <a:pt x="751" y="402"/>
                  </a:moveTo>
                  <a:lnTo>
                    <a:pt x="751" y="402"/>
                  </a:lnTo>
                  <a:lnTo>
                    <a:pt x="750" y="382"/>
                  </a:lnTo>
                  <a:lnTo>
                    <a:pt x="750" y="382"/>
                  </a:lnTo>
                  <a:lnTo>
                    <a:pt x="746" y="357"/>
                  </a:lnTo>
                  <a:lnTo>
                    <a:pt x="746" y="357"/>
                  </a:lnTo>
                  <a:lnTo>
                    <a:pt x="743" y="343"/>
                  </a:lnTo>
                  <a:lnTo>
                    <a:pt x="743" y="343"/>
                  </a:lnTo>
                  <a:lnTo>
                    <a:pt x="742" y="334"/>
                  </a:lnTo>
                  <a:lnTo>
                    <a:pt x="742" y="334"/>
                  </a:lnTo>
                  <a:lnTo>
                    <a:pt x="738" y="316"/>
                  </a:lnTo>
                  <a:lnTo>
                    <a:pt x="733" y="298"/>
                  </a:lnTo>
                  <a:lnTo>
                    <a:pt x="727" y="282"/>
                  </a:lnTo>
                  <a:lnTo>
                    <a:pt x="720" y="265"/>
                  </a:lnTo>
                  <a:lnTo>
                    <a:pt x="706" y="232"/>
                  </a:lnTo>
                  <a:lnTo>
                    <a:pt x="688" y="201"/>
                  </a:lnTo>
                  <a:lnTo>
                    <a:pt x="668" y="172"/>
                  </a:lnTo>
                  <a:lnTo>
                    <a:pt x="646" y="144"/>
                  </a:lnTo>
                  <a:lnTo>
                    <a:pt x="622" y="119"/>
                  </a:lnTo>
                  <a:lnTo>
                    <a:pt x="595" y="96"/>
                  </a:lnTo>
                  <a:lnTo>
                    <a:pt x="567" y="74"/>
                  </a:lnTo>
                  <a:lnTo>
                    <a:pt x="537" y="55"/>
                  </a:lnTo>
                  <a:lnTo>
                    <a:pt x="505" y="38"/>
                  </a:lnTo>
                  <a:lnTo>
                    <a:pt x="488" y="32"/>
                  </a:lnTo>
                  <a:lnTo>
                    <a:pt x="472" y="25"/>
                  </a:lnTo>
                  <a:lnTo>
                    <a:pt x="455" y="19"/>
                  </a:lnTo>
                  <a:lnTo>
                    <a:pt x="437" y="14"/>
                  </a:lnTo>
                  <a:lnTo>
                    <a:pt x="419" y="10"/>
                  </a:lnTo>
                  <a:lnTo>
                    <a:pt x="402" y="6"/>
                  </a:lnTo>
                  <a:lnTo>
                    <a:pt x="384" y="4"/>
                  </a:lnTo>
                  <a:lnTo>
                    <a:pt x="365" y="1"/>
                  </a:lnTo>
                  <a:lnTo>
                    <a:pt x="347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295" y="1"/>
                  </a:lnTo>
                  <a:lnTo>
                    <a:pt x="263" y="5"/>
                  </a:lnTo>
                  <a:lnTo>
                    <a:pt x="231" y="10"/>
                  </a:lnTo>
                  <a:lnTo>
                    <a:pt x="200" y="19"/>
                  </a:lnTo>
                  <a:lnTo>
                    <a:pt x="171" y="29"/>
                  </a:lnTo>
                  <a:lnTo>
                    <a:pt x="142" y="42"/>
                  </a:lnTo>
                  <a:lnTo>
                    <a:pt x="115" y="56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56" y="99"/>
                  </a:lnTo>
                  <a:lnTo>
                    <a:pt x="42" y="115"/>
                  </a:lnTo>
                  <a:lnTo>
                    <a:pt x="29" y="133"/>
                  </a:lnTo>
                  <a:lnTo>
                    <a:pt x="19" y="150"/>
                  </a:lnTo>
                  <a:lnTo>
                    <a:pt x="12" y="170"/>
                  </a:lnTo>
                  <a:lnTo>
                    <a:pt x="5" y="190"/>
                  </a:lnTo>
                  <a:lnTo>
                    <a:pt x="1" y="212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1" y="252"/>
                  </a:lnTo>
                  <a:lnTo>
                    <a:pt x="4" y="271"/>
                  </a:lnTo>
                  <a:lnTo>
                    <a:pt x="9" y="291"/>
                  </a:lnTo>
                  <a:lnTo>
                    <a:pt x="15" y="307"/>
                  </a:lnTo>
                  <a:lnTo>
                    <a:pt x="23" y="324"/>
                  </a:lnTo>
                  <a:lnTo>
                    <a:pt x="33" y="340"/>
                  </a:lnTo>
                  <a:lnTo>
                    <a:pt x="43" y="354"/>
                  </a:lnTo>
                  <a:lnTo>
                    <a:pt x="56" y="368"/>
                  </a:lnTo>
                  <a:lnTo>
                    <a:pt x="70" y="380"/>
                  </a:lnTo>
                  <a:lnTo>
                    <a:pt x="84" y="391"/>
                  </a:lnTo>
                  <a:lnTo>
                    <a:pt x="100" y="402"/>
                  </a:lnTo>
                  <a:lnTo>
                    <a:pt x="117" y="409"/>
                  </a:lnTo>
                  <a:lnTo>
                    <a:pt x="134" y="416"/>
                  </a:lnTo>
                  <a:lnTo>
                    <a:pt x="153" y="421"/>
                  </a:lnTo>
                  <a:lnTo>
                    <a:pt x="171" y="423"/>
                  </a:lnTo>
                  <a:lnTo>
                    <a:pt x="191" y="424"/>
                  </a:lnTo>
                  <a:lnTo>
                    <a:pt x="328" y="424"/>
                  </a:lnTo>
                  <a:lnTo>
                    <a:pt x="328" y="424"/>
                  </a:lnTo>
                  <a:lnTo>
                    <a:pt x="328" y="561"/>
                  </a:lnTo>
                  <a:lnTo>
                    <a:pt x="328" y="561"/>
                  </a:lnTo>
                  <a:lnTo>
                    <a:pt x="328" y="580"/>
                  </a:lnTo>
                  <a:lnTo>
                    <a:pt x="331" y="599"/>
                  </a:lnTo>
                  <a:lnTo>
                    <a:pt x="335" y="617"/>
                  </a:lnTo>
                  <a:lnTo>
                    <a:pt x="342" y="635"/>
                  </a:lnTo>
                  <a:lnTo>
                    <a:pt x="351" y="651"/>
                  </a:lnTo>
                  <a:lnTo>
                    <a:pt x="360" y="667"/>
                  </a:lnTo>
                  <a:lnTo>
                    <a:pt x="371" y="682"/>
                  </a:lnTo>
                  <a:lnTo>
                    <a:pt x="382" y="695"/>
                  </a:lnTo>
                  <a:lnTo>
                    <a:pt x="396" y="707"/>
                  </a:lnTo>
                  <a:lnTo>
                    <a:pt x="412" y="718"/>
                  </a:lnTo>
                  <a:lnTo>
                    <a:pt x="427" y="728"/>
                  </a:lnTo>
                  <a:lnTo>
                    <a:pt x="444" y="736"/>
                  </a:lnTo>
                  <a:lnTo>
                    <a:pt x="462" y="742"/>
                  </a:lnTo>
                  <a:lnTo>
                    <a:pt x="479" y="747"/>
                  </a:lnTo>
                  <a:lnTo>
                    <a:pt x="498" y="750"/>
                  </a:lnTo>
                  <a:lnTo>
                    <a:pt x="518" y="751"/>
                  </a:lnTo>
                  <a:lnTo>
                    <a:pt x="518" y="751"/>
                  </a:lnTo>
                  <a:lnTo>
                    <a:pt x="539" y="750"/>
                  </a:lnTo>
                  <a:lnTo>
                    <a:pt x="561" y="746"/>
                  </a:lnTo>
                  <a:lnTo>
                    <a:pt x="581" y="739"/>
                  </a:lnTo>
                  <a:lnTo>
                    <a:pt x="600" y="732"/>
                  </a:lnTo>
                  <a:lnTo>
                    <a:pt x="620" y="721"/>
                  </a:lnTo>
                  <a:lnTo>
                    <a:pt x="636" y="709"/>
                  </a:lnTo>
                  <a:lnTo>
                    <a:pt x="651" y="696"/>
                  </a:lnTo>
                  <a:lnTo>
                    <a:pt x="665" y="681"/>
                  </a:lnTo>
                  <a:lnTo>
                    <a:pt x="665" y="681"/>
                  </a:lnTo>
                  <a:lnTo>
                    <a:pt x="678" y="663"/>
                  </a:lnTo>
                  <a:lnTo>
                    <a:pt x="678" y="663"/>
                  </a:lnTo>
                  <a:lnTo>
                    <a:pt x="695" y="636"/>
                  </a:lnTo>
                  <a:lnTo>
                    <a:pt x="709" y="609"/>
                  </a:lnTo>
                  <a:lnTo>
                    <a:pt x="722" y="580"/>
                  </a:lnTo>
                  <a:lnTo>
                    <a:pt x="732" y="551"/>
                  </a:lnTo>
                  <a:lnTo>
                    <a:pt x="741" y="520"/>
                  </a:lnTo>
                  <a:lnTo>
                    <a:pt x="747" y="489"/>
                  </a:lnTo>
                  <a:lnTo>
                    <a:pt x="751" y="456"/>
                  </a:lnTo>
                  <a:lnTo>
                    <a:pt x="752" y="424"/>
                  </a:lnTo>
                  <a:lnTo>
                    <a:pt x="752" y="424"/>
                  </a:lnTo>
                  <a:lnTo>
                    <a:pt x="751" y="402"/>
                  </a:lnTo>
                  <a:lnTo>
                    <a:pt x="751" y="4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9" name="Freeform 126"/>
            <p:cNvSpPr>
              <a:spLocks noEditPoints="1"/>
            </p:cNvSpPr>
            <p:nvPr/>
          </p:nvSpPr>
          <p:spPr bwMode="auto">
            <a:xfrm>
              <a:off x="4506913" y="7000368"/>
              <a:ext cx="623888" cy="623888"/>
            </a:xfrm>
            <a:custGeom>
              <a:avLst/>
              <a:gdLst>
                <a:gd name="T0" fmla="*/ 494 w 788"/>
                <a:gd name="T1" fmla="*/ 783 h 787"/>
                <a:gd name="T2" fmla="*/ 420 w 788"/>
                <a:gd name="T3" fmla="*/ 751 h 787"/>
                <a:gd name="T4" fmla="*/ 364 w 788"/>
                <a:gd name="T5" fmla="*/ 695 h 787"/>
                <a:gd name="T6" fmla="*/ 332 w 788"/>
                <a:gd name="T7" fmla="*/ 620 h 787"/>
                <a:gd name="T8" fmla="*/ 209 w 788"/>
                <a:gd name="T9" fmla="*/ 460 h 787"/>
                <a:gd name="T10" fmla="*/ 147 w 788"/>
                <a:gd name="T11" fmla="*/ 450 h 787"/>
                <a:gd name="T12" fmla="*/ 77 w 788"/>
                <a:gd name="T13" fmla="*/ 412 h 787"/>
                <a:gd name="T14" fmla="*/ 26 w 788"/>
                <a:gd name="T15" fmla="*/ 351 h 787"/>
                <a:gd name="T16" fmla="*/ 2 w 788"/>
                <a:gd name="T17" fmla="*/ 273 h 787"/>
                <a:gd name="T18" fmla="*/ 5 w 788"/>
                <a:gd name="T19" fmla="*/ 205 h 787"/>
                <a:gd name="T20" fmla="*/ 45 w 788"/>
                <a:gd name="T21" fmla="*/ 122 h 787"/>
                <a:gd name="T22" fmla="*/ 97 w 788"/>
                <a:gd name="T23" fmla="*/ 77 h 787"/>
                <a:gd name="T24" fmla="*/ 184 w 788"/>
                <a:gd name="T25" fmla="*/ 29 h 787"/>
                <a:gd name="T26" fmla="*/ 313 w 788"/>
                <a:gd name="T27" fmla="*/ 1 h 787"/>
                <a:gd name="T28" fmla="*/ 383 w 788"/>
                <a:gd name="T29" fmla="*/ 1 h 787"/>
                <a:gd name="T30" fmla="*/ 458 w 788"/>
                <a:gd name="T31" fmla="*/ 14 h 787"/>
                <a:gd name="T32" fmla="*/ 528 w 788"/>
                <a:gd name="T33" fmla="*/ 40 h 787"/>
                <a:gd name="T34" fmla="*/ 594 w 788"/>
                <a:gd name="T35" fmla="*/ 77 h 787"/>
                <a:gd name="T36" fmla="*/ 639 w 788"/>
                <a:gd name="T37" fmla="*/ 111 h 787"/>
                <a:gd name="T38" fmla="*/ 690 w 788"/>
                <a:gd name="T39" fmla="*/ 166 h 787"/>
                <a:gd name="T40" fmla="*/ 732 w 788"/>
                <a:gd name="T41" fmla="*/ 227 h 787"/>
                <a:gd name="T42" fmla="*/ 762 w 788"/>
                <a:gd name="T43" fmla="*/ 295 h 787"/>
                <a:gd name="T44" fmla="*/ 778 w 788"/>
                <a:gd name="T45" fmla="*/ 348 h 787"/>
                <a:gd name="T46" fmla="*/ 782 w 788"/>
                <a:gd name="T47" fmla="*/ 372 h 787"/>
                <a:gd name="T48" fmla="*/ 787 w 788"/>
                <a:gd name="T49" fmla="*/ 418 h 787"/>
                <a:gd name="T50" fmla="*/ 783 w 788"/>
                <a:gd name="T51" fmla="*/ 507 h 787"/>
                <a:gd name="T52" fmla="*/ 743 w 788"/>
                <a:gd name="T53" fmla="*/ 634 h 787"/>
                <a:gd name="T54" fmla="*/ 697 w 788"/>
                <a:gd name="T55" fmla="*/ 709 h 787"/>
                <a:gd name="T56" fmla="*/ 645 w 788"/>
                <a:gd name="T57" fmla="*/ 755 h 787"/>
                <a:gd name="T58" fmla="*/ 559 w 788"/>
                <a:gd name="T59" fmla="*/ 785 h 787"/>
                <a:gd name="T60" fmla="*/ 346 w 788"/>
                <a:gd name="T61" fmla="*/ 36 h 787"/>
                <a:gd name="T62" fmla="*/ 226 w 788"/>
                <a:gd name="T63" fmla="*/ 54 h 787"/>
                <a:gd name="T64" fmla="*/ 116 w 788"/>
                <a:gd name="T65" fmla="*/ 106 h 787"/>
                <a:gd name="T66" fmla="*/ 101 w 788"/>
                <a:gd name="T67" fmla="*/ 117 h 787"/>
                <a:gd name="T68" fmla="*/ 63 w 788"/>
                <a:gd name="T69" fmla="*/ 161 h 787"/>
                <a:gd name="T70" fmla="*/ 37 w 788"/>
                <a:gd name="T71" fmla="*/ 232 h 787"/>
                <a:gd name="T72" fmla="*/ 40 w 788"/>
                <a:gd name="T73" fmla="*/ 286 h 787"/>
                <a:gd name="T74" fmla="*/ 65 w 788"/>
                <a:gd name="T75" fmla="*/ 348 h 787"/>
                <a:gd name="T76" fmla="*/ 112 w 788"/>
                <a:gd name="T77" fmla="*/ 394 h 787"/>
                <a:gd name="T78" fmla="*/ 174 w 788"/>
                <a:gd name="T79" fmla="*/ 421 h 787"/>
                <a:gd name="T80" fmla="*/ 346 w 788"/>
                <a:gd name="T81" fmla="*/ 425 h 787"/>
                <a:gd name="T82" fmla="*/ 364 w 788"/>
                <a:gd name="T83" fmla="*/ 442 h 787"/>
                <a:gd name="T84" fmla="*/ 366 w 788"/>
                <a:gd name="T85" fmla="*/ 613 h 787"/>
                <a:gd name="T86" fmla="*/ 393 w 788"/>
                <a:gd name="T87" fmla="*/ 674 h 787"/>
                <a:gd name="T88" fmla="*/ 439 w 788"/>
                <a:gd name="T89" fmla="*/ 722 h 787"/>
                <a:gd name="T90" fmla="*/ 501 w 788"/>
                <a:gd name="T91" fmla="*/ 747 h 787"/>
                <a:gd name="T92" fmla="*/ 555 w 788"/>
                <a:gd name="T93" fmla="*/ 750 h 787"/>
                <a:gd name="T94" fmla="*/ 626 w 788"/>
                <a:gd name="T95" fmla="*/ 725 h 787"/>
                <a:gd name="T96" fmla="*/ 669 w 788"/>
                <a:gd name="T97" fmla="*/ 687 h 787"/>
                <a:gd name="T98" fmla="*/ 681 w 788"/>
                <a:gd name="T99" fmla="*/ 671 h 787"/>
                <a:gd name="T100" fmla="*/ 733 w 788"/>
                <a:gd name="T101" fmla="*/ 562 h 787"/>
                <a:gd name="T102" fmla="*/ 752 w 788"/>
                <a:gd name="T103" fmla="*/ 442 h 787"/>
                <a:gd name="T104" fmla="*/ 750 w 788"/>
                <a:gd name="T105" fmla="*/ 402 h 787"/>
                <a:gd name="T106" fmla="*/ 745 w 788"/>
                <a:gd name="T107" fmla="*/ 363 h 787"/>
                <a:gd name="T108" fmla="*/ 738 w 788"/>
                <a:gd name="T109" fmla="*/ 338 h 787"/>
                <a:gd name="T110" fmla="*/ 708 w 788"/>
                <a:gd name="T111" fmla="*/ 258 h 787"/>
                <a:gd name="T112" fmla="*/ 626 w 788"/>
                <a:gd name="T113" fmla="*/ 148 h 787"/>
                <a:gd name="T114" fmla="*/ 514 w 788"/>
                <a:gd name="T115" fmla="*/ 73 h 787"/>
                <a:gd name="T116" fmla="*/ 398 w 788"/>
                <a:gd name="T117" fmla="*/ 38 h 787"/>
                <a:gd name="T118" fmla="*/ 346 w 788"/>
                <a:gd name="T119" fmla="*/ 3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8" h="787">
                  <a:moveTo>
                    <a:pt x="536" y="787"/>
                  </a:moveTo>
                  <a:lnTo>
                    <a:pt x="536" y="787"/>
                  </a:lnTo>
                  <a:lnTo>
                    <a:pt x="514" y="785"/>
                  </a:lnTo>
                  <a:lnTo>
                    <a:pt x="494" y="783"/>
                  </a:lnTo>
                  <a:lnTo>
                    <a:pt x="473" y="778"/>
                  </a:lnTo>
                  <a:lnTo>
                    <a:pt x="454" y="770"/>
                  </a:lnTo>
                  <a:lnTo>
                    <a:pt x="436" y="761"/>
                  </a:lnTo>
                  <a:lnTo>
                    <a:pt x="420" y="751"/>
                  </a:lnTo>
                  <a:lnTo>
                    <a:pt x="403" y="739"/>
                  </a:lnTo>
                  <a:lnTo>
                    <a:pt x="389" y="725"/>
                  </a:lnTo>
                  <a:lnTo>
                    <a:pt x="375" y="710"/>
                  </a:lnTo>
                  <a:lnTo>
                    <a:pt x="364" y="695"/>
                  </a:lnTo>
                  <a:lnTo>
                    <a:pt x="352" y="677"/>
                  </a:lnTo>
                  <a:lnTo>
                    <a:pt x="344" y="659"/>
                  </a:lnTo>
                  <a:lnTo>
                    <a:pt x="337" y="640"/>
                  </a:lnTo>
                  <a:lnTo>
                    <a:pt x="332" y="620"/>
                  </a:lnTo>
                  <a:lnTo>
                    <a:pt x="329" y="599"/>
                  </a:lnTo>
                  <a:lnTo>
                    <a:pt x="328" y="579"/>
                  </a:lnTo>
                  <a:lnTo>
                    <a:pt x="328" y="460"/>
                  </a:lnTo>
                  <a:lnTo>
                    <a:pt x="209" y="460"/>
                  </a:lnTo>
                  <a:lnTo>
                    <a:pt x="209" y="460"/>
                  </a:lnTo>
                  <a:lnTo>
                    <a:pt x="188" y="459"/>
                  </a:lnTo>
                  <a:lnTo>
                    <a:pt x="167" y="455"/>
                  </a:lnTo>
                  <a:lnTo>
                    <a:pt x="147" y="450"/>
                  </a:lnTo>
                  <a:lnTo>
                    <a:pt x="128" y="444"/>
                  </a:lnTo>
                  <a:lnTo>
                    <a:pt x="110" y="435"/>
                  </a:lnTo>
                  <a:lnTo>
                    <a:pt x="92" y="425"/>
                  </a:lnTo>
                  <a:lnTo>
                    <a:pt x="77" y="412"/>
                  </a:lnTo>
                  <a:lnTo>
                    <a:pt x="61" y="399"/>
                  </a:lnTo>
                  <a:lnTo>
                    <a:pt x="49" y="384"/>
                  </a:lnTo>
                  <a:lnTo>
                    <a:pt x="36" y="367"/>
                  </a:lnTo>
                  <a:lnTo>
                    <a:pt x="26" y="351"/>
                  </a:lnTo>
                  <a:lnTo>
                    <a:pt x="17" y="333"/>
                  </a:lnTo>
                  <a:lnTo>
                    <a:pt x="10" y="314"/>
                  </a:lnTo>
                  <a:lnTo>
                    <a:pt x="5" y="293"/>
                  </a:lnTo>
                  <a:lnTo>
                    <a:pt x="2" y="27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28"/>
                  </a:lnTo>
                  <a:lnTo>
                    <a:pt x="5" y="205"/>
                  </a:lnTo>
                  <a:lnTo>
                    <a:pt x="12" y="184"/>
                  </a:lnTo>
                  <a:lnTo>
                    <a:pt x="21" y="162"/>
                  </a:lnTo>
                  <a:lnTo>
                    <a:pt x="32" y="142"/>
                  </a:lnTo>
                  <a:lnTo>
                    <a:pt x="45" y="122"/>
                  </a:lnTo>
                  <a:lnTo>
                    <a:pt x="60" y="106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97" y="77"/>
                  </a:lnTo>
                  <a:lnTo>
                    <a:pt x="97" y="77"/>
                  </a:lnTo>
                  <a:lnTo>
                    <a:pt x="125" y="59"/>
                  </a:lnTo>
                  <a:lnTo>
                    <a:pt x="154" y="43"/>
                  </a:lnTo>
                  <a:lnTo>
                    <a:pt x="184" y="29"/>
                  </a:lnTo>
                  <a:lnTo>
                    <a:pt x="216" y="19"/>
                  </a:lnTo>
                  <a:lnTo>
                    <a:pt x="246" y="10"/>
                  </a:lnTo>
                  <a:lnTo>
                    <a:pt x="279" y="5"/>
                  </a:lnTo>
                  <a:lnTo>
                    <a:pt x="313" y="1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65" y="0"/>
                  </a:lnTo>
                  <a:lnTo>
                    <a:pt x="383" y="1"/>
                  </a:lnTo>
                  <a:lnTo>
                    <a:pt x="402" y="4"/>
                  </a:lnTo>
                  <a:lnTo>
                    <a:pt x="421" y="6"/>
                  </a:lnTo>
                  <a:lnTo>
                    <a:pt x="439" y="10"/>
                  </a:lnTo>
                  <a:lnTo>
                    <a:pt x="458" y="14"/>
                  </a:lnTo>
                  <a:lnTo>
                    <a:pt x="476" y="19"/>
                  </a:lnTo>
                  <a:lnTo>
                    <a:pt x="494" y="26"/>
                  </a:lnTo>
                  <a:lnTo>
                    <a:pt x="511" y="32"/>
                  </a:lnTo>
                  <a:lnTo>
                    <a:pt x="528" y="40"/>
                  </a:lnTo>
                  <a:lnTo>
                    <a:pt x="546" y="47"/>
                  </a:lnTo>
                  <a:lnTo>
                    <a:pt x="562" y="56"/>
                  </a:lnTo>
                  <a:lnTo>
                    <a:pt x="579" y="66"/>
                  </a:lnTo>
                  <a:lnTo>
                    <a:pt x="594" y="77"/>
                  </a:lnTo>
                  <a:lnTo>
                    <a:pt x="610" y="88"/>
                  </a:lnTo>
                  <a:lnTo>
                    <a:pt x="625" y="100"/>
                  </a:lnTo>
                  <a:lnTo>
                    <a:pt x="625" y="100"/>
                  </a:lnTo>
                  <a:lnTo>
                    <a:pt x="639" y="111"/>
                  </a:lnTo>
                  <a:lnTo>
                    <a:pt x="653" y="124"/>
                  </a:lnTo>
                  <a:lnTo>
                    <a:pt x="666" y="138"/>
                  </a:lnTo>
                  <a:lnTo>
                    <a:pt x="678" y="151"/>
                  </a:lnTo>
                  <a:lnTo>
                    <a:pt x="690" y="166"/>
                  </a:lnTo>
                  <a:lnTo>
                    <a:pt x="701" y="180"/>
                  </a:lnTo>
                  <a:lnTo>
                    <a:pt x="713" y="195"/>
                  </a:lnTo>
                  <a:lnTo>
                    <a:pt x="722" y="210"/>
                  </a:lnTo>
                  <a:lnTo>
                    <a:pt x="732" y="227"/>
                  </a:lnTo>
                  <a:lnTo>
                    <a:pt x="741" y="244"/>
                  </a:lnTo>
                  <a:lnTo>
                    <a:pt x="748" y="260"/>
                  </a:lnTo>
                  <a:lnTo>
                    <a:pt x="756" y="277"/>
                  </a:lnTo>
                  <a:lnTo>
                    <a:pt x="762" y="295"/>
                  </a:lnTo>
                  <a:lnTo>
                    <a:pt x="768" y="312"/>
                  </a:lnTo>
                  <a:lnTo>
                    <a:pt x="773" y="330"/>
                  </a:lnTo>
                  <a:lnTo>
                    <a:pt x="778" y="348"/>
                  </a:lnTo>
                  <a:lnTo>
                    <a:pt x="778" y="348"/>
                  </a:lnTo>
                  <a:lnTo>
                    <a:pt x="779" y="357"/>
                  </a:lnTo>
                  <a:lnTo>
                    <a:pt x="779" y="357"/>
                  </a:lnTo>
                  <a:lnTo>
                    <a:pt x="782" y="372"/>
                  </a:lnTo>
                  <a:lnTo>
                    <a:pt x="782" y="372"/>
                  </a:lnTo>
                  <a:lnTo>
                    <a:pt x="785" y="399"/>
                  </a:lnTo>
                  <a:lnTo>
                    <a:pt x="785" y="399"/>
                  </a:lnTo>
                  <a:lnTo>
                    <a:pt x="787" y="418"/>
                  </a:lnTo>
                  <a:lnTo>
                    <a:pt x="787" y="418"/>
                  </a:lnTo>
                  <a:lnTo>
                    <a:pt x="788" y="442"/>
                  </a:lnTo>
                  <a:lnTo>
                    <a:pt x="788" y="442"/>
                  </a:lnTo>
                  <a:lnTo>
                    <a:pt x="787" y="476"/>
                  </a:lnTo>
                  <a:lnTo>
                    <a:pt x="783" y="507"/>
                  </a:lnTo>
                  <a:lnTo>
                    <a:pt x="776" y="541"/>
                  </a:lnTo>
                  <a:lnTo>
                    <a:pt x="768" y="572"/>
                  </a:lnTo>
                  <a:lnTo>
                    <a:pt x="757" y="603"/>
                  </a:lnTo>
                  <a:lnTo>
                    <a:pt x="743" y="634"/>
                  </a:lnTo>
                  <a:lnTo>
                    <a:pt x="728" y="663"/>
                  </a:lnTo>
                  <a:lnTo>
                    <a:pt x="711" y="691"/>
                  </a:lnTo>
                  <a:lnTo>
                    <a:pt x="711" y="691"/>
                  </a:lnTo>
                  <a:lnTo>
                    <a:pt x="697" y="709"/>
                  </a:lnTo>
                  <a:lnTo>
                    <a:pt x="697" y="709"/>
                  </a:lnTo>
                  <a:lnTo>
                    <a:pt x="682" y="727"/>
                  </a:lnTo>
                  <a:lnTo>
                    <a:pt x="664" y="742"/>
                  </a:lnTo>
                  <a:lnTo>
                    <a:pt x="645" y="755"/>
                  </a:lnTo>
                  <a:lnTo>
                    <a:pt x="625" y="766"/>
                  </a:lnTo>
                  <a:lnTo>
                    <a:pt x="604" y="775"/>
                  </a:lnTo>
                  <a:lnTo>
                    <a:pt x="581" y="782"/>
                  </a:lnTo>
                  <a:lnTo>
                    <a:pt x="559" y="785"/>
                  </a:lnTo>
                  <a:lnTo>
                    <a:pt x="536" y="787"/>
                  </a:lnTo>
                  <a:lnTo>
                    <a:pt x="536" y="787"/>
                  </a:lnTo>
                  <a:close/>
                  <a:moveTo>
                    <a:pt x="346" y="36"/>
                  </a:moveTo>
                  <a:lnTo>
                    <a:pt x="346" y="36"/>
                  </a:lnTo>
                  <a:lnTo>
                    <a:pt x="315" y="37"/>
                  </a:lnTo>
                  <a:lnTo>
                    <a:pt x="284" y="40"/>
                  </a:lnTo>
                  <a:lnTo>
                    <a:pt x="255" y="46"/>
                  </a:lnTo>
                  <a:lnTo>
                    <a:pt x="226" y="54"/>
                  </a:lnTo>
                  <a:lnTo>
                    <a:pt x="197" y="64"/>
                  </a:lnTo>
                  <a:lnTo>
                    <a:pt x="170" y="75"/>
                  </a:lnTo>
                  <a:lnTo>
                    <a:pt x="143" y="89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86" y="130"/>
                  </a:lnTo>
                  <a:lnTo>
                    <a:pt x="73" y="145"/>
                  </a:lnTo>
                  <a:lnTo>
                    <a:pt x="63" y="161"/>
                  </a:lnTo>
                  <a:lnTo>
                    <a:pt x="53" y="177"/>
                  </a:lnTo>
                  <a:lnTo>
                    <a:pt x="46" y="195"/>
                  </a:lnTo>
                  <a:lnTo>
                    <a:pt x="41" y="213"/>
                  </a:lnTo>
                  <a:lnTo>
                    <a:pt x="37" y="232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7" y="269"/>
                  </a:lnTo>
                  <a:lnTo>
                    <a:pt x="40" y="286"/>
                  </a:lnTo>
                  <a:lnTo>
                    <a:pt x="44" y="302"/>
                  </a:lnTo>
                  <a:lnTo>
                    <a:pt x="50" y="319"/>
                  </a:lnTo>
                  <a:lnTo>
                    <a:pt x="58" y="334"/>
                  </a:lnTo>
                  <a:lnTo>
                    <a:pt x="65" y="348"/>
                  </a:lnTo>
                  <a:lnTo>
                    <a:pt x="75" y="361"/>
                  </a:lnTo>
                  <a:lnTo>
                    <a:pt x="87" y="374"/>
                  </a:lnTo>
                  <a:lnTo>
                    <a:pt x="100" y="385"/>
                  </a:lnTo>
                  <a:lnTo>
                    <a:pt x="112" y="394"/>
                  </a:lnTo>
                  <a:lnTo>
                    <a:pt x="126" y="403"/>
                  </a:lnTo>
                  <a:lnTo>
                    <a:pt x="142" y="411"/>
                  </a:lnTo>
                  <a:lnTo>
                    <a:pt x="157" y="416"/>
                  </a:lnTo>
                  <a:lnTo>
                    <a:pt x="174" y="421"/>
                  </a:lnTo>
                  <a:lnTo>
                    <a:pt x="191" y="423"/>
                  </a:lnTo>
                  <a:lnTo>
                    <a:pt x="209" y="425"/>
                  </a:lnTo>
                  <a:lnTo>
                    <a:pt x="346" y="425"/>
                  </a:lnTo>
                  <a:lnTo>
                    <a:pt x="346" y="425"/>
                  </a:lnTo>
                  <a:lnTo>
                    <a:pt x="352" y="426"/>
                  </a:lnTo>
                  <a:lnTo>
                    <a:pt x="358" y="430"/>
                  </a:lnTo>
                  <a:lnTo>
                    <a:pt x="362" y="435"/>
                  </a:lnTo>
                  <a:lnTo>
                    <a:pt x="364" y="442"/>
                  </a:lnTo>
                  <a:lnTo>
                    <a:pt x="364" y="579"/>
                  </a:lnTo>
                  <a:lnTo>
                    <a:pt x="364" y="579"/>
                  </a:lnTo>
                  <a:lnTo>
                    <a:pt x="364" y="595"/>
                  </a:lnTo>
                  <a:lnTo>
                    <a:pt x="366" y="613"/>
                  </a:lnTo>
                  <a:lnTo>
                    <a:pt x="371" y="630"/>
                  </a:lnTo>
                  <a:lnTo>
                    <a:pt x="376" y="645"/>
                  </a:lnTo>
                  <a:lnTo>
                    <a:pt x="384" y="660"/>
                  </a:lnTo>
                  <a:lnTo>
                    <a:pt x="393" y="674"/>
                  </a:lnTo>
                  <a:lnTo>
                    <a:pt x="403" y="689"/>
                  </a:lnTo>
                  <a:lnTo>
                    <a:pt x="413" y="700"/>
                  </a:lnTo>
                  <a:lnTo>
                    <a:pt x="426" y="711"/>
                  </a:lnTo>
                  <a:lnTo>
                    <a:pt x="439" y="722"/>
                  </a:lnTo>
                  <a:lnTo>
                    <a:pt x="454" y="731"/>
                  </a:lnTo>
                  <a:lnTo>
                    <a:pt x="468" y="737"/>
                  </a:lnTo>
                  <a:lnTo>
                    <a:pt x="485" y="743"/>
                  </a:lnTo>
                  <a:lnTo>
                    <a:pt x="501" y="747"/>
                  </a:lnTo>
                  <a:lnTo>
                    <a:pt x="518" y="750"/>
                  </a:lnTo>
                  <a:lnTo>
                    <a:pt x="536" y="751"/>
                  </a:lnTo>
                  <a:lnTo>
                    <a:pt x="536" y="751"/>
                  </a:lnTo>
                  <a:lnTo>
                    <a:pt x="555" y="750"/>
                  </a:lnTo>
                  <a:lnTo>
                    <a:pt x="574" y="747"/>
                  </a:lnTo>
                  <a:lnTo>
                    <a:pt x="592" y="741"/>
                  </a:lnTo>
                  <a:lnTo>
                    <a:pt x="610" y="734"/>
                  </a:lnTo>
                  <a:lnTo>
                    <a:pt x="626" y="725"/>
                  </a:lnTo>
                  <a:lnTo>
                    <a:pt x="643" y="714"/>
                  </a:lnTo>
                  <a:lnTo>
                    <a:pt x="657" y="701"/>
                  </a:lnTo>
                  <a:lnTo>
                    <a:pt x="669" y="687"/>
                  </a:lnTo>
                  <a:lnTo>
                    <a:pt x="669" y="687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97" y="645"/>
                  </a:lnTo>
                  <a:lnTo>
                    <a:pt x="711" y="618"/>
                  </a:lnTo>
                  <a:lnTo>
                    <a:pt x="724" y="590"/>
                  </a:lnTo>
                  <a:lnTo>
                    <a:pt x="733" y="562"/>
                  </a:lnTo>
                  <a:lnTo>
                    <a:pt x="742" y="533"/>
                  </a:lnTo>
                  <a:lnTo>
                    <a:pt x="747" y="502"/>
                  </a:lnTo>
                  <a:lnTo>
                    <a:pt x="751" y="473"/>
                  </a:lnTo>
                  <a:lnTo>
                    <a:pt x="752" y="442"/>
                  </a:lnTo>
                  <a:lnTo>
                    <a:pt x="752" y="442"/>
                  </a:lnTo>
                  <a:lnTo>
                    <a:pt x="751" y="421"/>
                  </a:lnTo>
                  <a:lnTo>
                    <a:pt x="751" y="421"/>
                  </a:lnTo>
                  <a:lnTo>
                    <a:pt x="750" y="402"/>
                  </a:lnTo>
                  <a:lnTo>
                    <a:pt x="750" y="402"/>
                  </a:lnTo>
                  <a:lnTo>
                    <a:pt x="747" y="377"/>
                  </a:lnTo>
                  <a:lnTo>
                    <a:pt x="747" y="377"/>
                  </a:lnTo>
                  <a:lnTo>
                    <a:pt x="745" y="363"/>
                  </a:lnTo>
                  <a:lnTo>
                    <a:pt x="745" y="363"/>
                  </a:lnTo>
                  <a:lnTo>
                    <a:pt x="742" y="356"/>
                  </a:lnTo>
                  <a:lnTo>
                    <a:pt x="742" y="356"/>
                  </a:lnTo>
                  <a:lnTo>
                    <a:pt x="738" y="338"/>
                  </a:lnTo>
                  <a:lnTo>
                    <a:pt x="733" y="321"/>
                  </a:lnTo>
                  <a:lnTo>
                    <a:pt x="728" y="305"/>
                  </a:lnTo>
                  <a:lnTo>
                    <a:pt x="722" y="288"/>
                  </a:lnTo>
                  <a:lnTo>
                    <a:pt x="708" y="258"/>
                  </a:lnTo>
                  <a:lnTo>
                    <a:pt x="690" y="227"/>
                  </a:lnTo>
                  <a:lnTo>
                    <a:pt x="671" y="199"/>
                  </a:lnTo>
                  <a:lnTo>
                    <a:pt x="649" y="172"/>
                  </a:lnTo>
                  <a:lnTo>
                    <a:pt x="626" y="148"/>
                  </a:lnTo>
                  <a:lnTo>
                    <a:pt x="601" y="126"/>
                  </a:lnTo>
                  <a:lnTo>
                    <a:pt x="573" y="106"/>
                  </a:lnTo>
                  <a:lnTo>
                    <a:pt x="545" y="88"/>
                  </a:lnTo>
                  <a:lnTo>
                    <a:pt x="514" y="73"/>
                  </a:lnTo>
                  <a:lnTo>
                    <a:pt x="482" y="59"/>
                  </a:lnTo>
                  <a:lnTo>
                    <a:pt x="449" y="49"/>
                  </a:lnTo>
                  <a:lnTo>
                    <a:pt x="416" y="41"/>
                  </a:lnTo>
                  <a:lnTo>
                    <a:pt x="398" y="38"/>
                  </a:lnTo>
                  <a:lnTo>
                    <a:pt x="380" y="37"/>
                  </a:lnTo>
                  <a:lnTo>
                    <a:pt x="364" y="36"/>
                  </a:lnTo>
                  <a:lnTo>
                    <a:pt x="346" y="36"/>
                  </a:lnTo>
                  <a:lnTo>
                    <a:pt x="346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0" name="Freeform 127"/>
            <p:cNvSpPr/>
            <p:nvPr/>
          </p:nvSpPr>
          <p:spPr bwMode="auto">
            <a:xfrm>
              <a:off x="4594226" y="7159118"/>
              <a:ext cx="100013" cy="98425"/>
            </a:xfrm>
            <a:custGeom>
              <a:avLst/>
              <a:gdLst>
                <a:gd name="T0" fmla="*/ 125 w 125"/>
                <a:gd name="T1" fmla="*/ 63 h 125"/>
                <a:gd name="T2" fmla="*/ 125 w 125"/>
                <a:gd name="T3" fmla="*/ 63 h 125"/>
                <a:gd name="T4" fmla="*/ 124 w 125"/>
                <a:gd name="T5" fmla="*/ 75 h 125"/>
                <a:gd name="T6" fmla="*/ 121 w 125"/>
                <a:gd name="T7" fmla="*/ 87 h 125"/>
                <a:gd name="T8" fmla="*/ 115 w 125"/>
                <a:gd name="T9" fmla="*/ 97 h 125"/>
                <a:gd name="T10" fmla="*/ 107 w 125"/>
                <a:gd name="T11" fmla="*/ 106 h 125"/>
                <a:gd name="T12" fmla="*/ 98 w 125"/>
                <a:gd name="T13" fmla="*/ 114 h 125"/>
                <a:gd name="T14" fmla="*/ 87 w 125"/>
                <a:gd name="T15" fmla="*/ 120 h 125"/>
                <a:gd name="T16" fmla="*/ 75 w 125"/>
                <a:gd name="T17" fmla="*/ 124 h 125"/>
                <a:gd name="T18" fmla="*/ 63 w 125"/>
                <a:gd name="T19" fmla="*/ 125 h 125"/>
                <a:gd name="T20" fmla="*/ 63 w 125"/>
                <a:gd name="T21" fmla="*/ 125 h 125"/>
                <a:gd name="T22" fmla="*/ 50 w 125"/>
                <a:gd name="T23" fmla="*/ 124 h 125"/>
                <a:gd name="T24" fmla="*/ 38 w 125"/>
                <a:gd name="T25" fmla="*/ 120 h 125"/>
                <a:gd name="T26" fmla="*/ 28 w 125"/>
                <a:gd name="T27" fmla="*/ 114 h 125"/>
                <a:gd name="T28" fmla="*/ 18 w 125"/>
                <a:gd name="T29" fmla="*/ 106 h 125"/>
                <a:gd name="T30" fmla="*/ 10 w 125"/>
                <a:gd name="T31" fmla="*/ 97 h 125"/>
                <a:gd name="T32" fmla="*/ 5 w 125"/>
                <a:gd name="T33" fmla="*/ 87 h 125"/>
                <a:gd name="T34" fmla="*/ 1 w 125"/>
                <a:gd name="T35" fmla="*/ 75 h 125"/>
                <a:gd name="T36" fmla="*/ 0 w 125"/>
                <a:gd name="T37" fmla="*/ 63 h 125"/>
                <a:gd name="T38" fmla="*/ 0 w 125"/>
                <a:gd name="T39" fmla="*/ 63 h 125"/>
                <a:gd name="T40" fmla="*/ 1 w 125"/>
                <a:gd name="T41" fmla="*/ 50 h 125"/>
                <a:gd name="T42" fmla="*/ 5 w 125"/>
                <a:gd name="T43" fmla="*/ 39 h 125"/>
                <a:gd name="T44" fmla="*/ 10 w 125"/>
                <a:gd name="T45" fmla="*/ 27 h 125"/>
                <a:gd name="T46" fmla="*/ 18 w 125"/>
                <a:gd name="T47" fmla="*/ 18 h 125"/>
                <a:gd name="T48" fmla="*/ 28 w 125"/>
                <a:gd name="T49" fmla="*/ 10 h 125"/>
                <a:gd name="T50" fmla="*/ 38 w 125"/>
                <a:gd name="T51" fmla="*/ 4 h 125"/>
                <a:gd name="T52" fmla="*/ 50 w 125"/>
                <a:gd name="T53" fmla="*/ 2 h 125"/>
                <a:gd name="T54" fmla="*/ 63 w 125"/>
                <a:gd name="T55" fmla="*/ 0 h 125"/>
                <a:gd name="T56" fmla="*/ 63 w 125"/>
                <a:gd name="T57" fmla="*/ 0 h 125"/>
                <a:gd name="T58" fmla="*/ 75 w 125"/>
                <a:gd name="T59" fmla="*/ 2 h 125"/>
                <a:gd name="T60" fmla="*/ 87 w 125"/>
                <a:gd name="T61" fmla="*/ 4 h 125"/>
                <a:gd name="T62" fmla="*/ 98 w 125"/>
                <a:gd name="T63" fmla="*/ 10 h 125"/>
                <a:gd name="T64" fmla="*/ 107 w 125"/>
                <a:gd name="T65" fmla="*/ 18 h 125"/>
                <a:gd name="T66" fmla="*/ 115 w 125"/>
                <a:gd name="T67" fmla="*/ 27 h 125"/>
                <a:gd name="T68" fmla="*/ 121 w 125"/>
                <a:gd name="T69" fmla="*/ 39 h 125"/>
                <a:gd name="T70" fmla="*/ 124 w 125"/>
                <a:gd name="T71" fmla="*/ 50 h 125"/>
                <a:gd name="T72" fmla="*/ 125 w 125"/>
                <a:gd name="T73" fmla="*/ 63 h 125"/>
                <a:gd name="T74" fmla="*/ 125 w 125"/>
                <a:gd name="T75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25" y="63"/>
                  </a:moveTo>
                  <a:lnTo>
                    <a:pt x="125" y="63"/>
                  </a:lnTo>
                  <a:lnTo>
                    <a:pt x="124" y="75"/>
                  </a:lnTo>
                  <a:lnTo>
                    <a:pt x="121" y="87"/>
                  </a:lnTo>
                  <a:lnTo>
                    <a:pt x="115" y="97"/>
                  </a:lnTo>
                  <a:lnTo>
                    <a:pt x="107" y="106"/>
                  </a:lnTo>
                  <a:lnTo>
                    <a:pt x="98" y="114"/>
                  </a:lnTo>
                  <a:lnTo>
                    <a:pt x="87" y="120"/>
                  </a:lnTo>
                  <a:lnTo>
                    <a:pt x="75" y="124"/>
                  </a:lnTo>
                  <a:lnTo>
                    <a:pt x="63" y="125"/>
                  </a:lnTo>
                  <a:lnTo>
                    <a:pt x="63" y="125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0" y="97"/>
                  </a:lnTo>
                  <a:lnTo>
                    <a:pt x="5" y="87"/>
                  </a:lnTo>
                  <a:lnTo>
                    <a:pt x="1" y="75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5" y="2"/>
                  </a:lnTo>
                  <a:lnTo>
                    <a:pt x="87" y="4"/>
                  </a:lnTo>
                  <a:lnTo>
                    <a:pt x="98" y="10"/>
                  </a:lnTo>
                  <a:lnTo>
                    <a:pt x="107" y="18"/>
                  </a:lnTo>
                  <a:lnTo>
                    <a:pt x="115" y="27"/>
                  </a:lnTo>
                  <a:lnTo>
                    <a:pt x="121" y="39"/>
                  </a:lnTo>
                  <a:lnTo>
                    <a:pt x="124" y="50"/>
                  </a:lnTo>
                  <a:lnTo>
                    <a:pt x="125" y="63"/>
                  </a:lnTo>
                  <a:lnTo>
                    <a:pt x="125" y="6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1" name="Freeform 128"/>
            <p:cNvSpPr>
              <a:spLocks noEditPoints="1"/>
            </p:cNvSpPr>
            <p:nvPr/>
          </p:nvSpPr>
          <p:spPr bwMode="auto">
            <a:xfrm>
              <a:off x="4579938" y="7144831"/>
              <a:ext cx="127000" cy="127000"/>
            </a:xfrm>
            <a:custGeom>
              <a:avLst/>
              <a:gdLst>
                <a:gd name="T0" fmla="*/ 81 w 161"/>
                <a:gd name="T1" fmla="*/ 161 h 161"/>
                <a:gd name="T2" fmla="*/ 64 w 161"/>
                <a:gd name="T3" fmla="*/ 160 h 161"/>
                <a:gd name="T4" fmla="*/ 50 w 161"/>
                <a:gd name="T5" fmla="*/ 155 h 161"/>
                <a:gd name="T6" fmla="*/ 25 w 161"/>
                <a:gd name="T7" fmla="*/ 137 h 161"/>
                <a:gd name="T8" fmla="*/ 7 w 161"/>
                <a:gd name="T9" fmla="*/ 111 h 161"/>
                <a:gd name="T10" fmla="*/ 2 w 161"/>
                <a:gd name="T11" fmla="*/ 96 h 161"/>
                <a:gd name="T12" fmla="*/ 0 w 161"/>
                <a:gd name="T13" fmla="*/ 81 h 161"/>
                <a:gd name="T14" fmla="*/ 0 w 161"/>
                <a:gd name="T15" fmla="*/ 72 h 161"/>
                <a:gd name="T16" fmla="*/ 4 w 161"/>
                <a:gd name="T17" fmla="*/ 57 h 161"/>
                <a:gd name="T18" fmla="*/ 9 w 161"/>
                <a:gd name="T19" fmla="*/ 42 h 161"/>
                <a:gd name="T20" fmla="*/ 18 w 161"/>
                <a:gd name="T21" fmla="*/ 30 h 161"/>
                <a:gd name="T22" fmla="*/ 25 w 161"/>
                <a:gd name="T23" fmla="*/ 23 h 161"/>
                <a:gd name="T24" fmla="*/ 36 w 161"/>
                <a:gd name="T25" fmla="*/ 13 h 161"/>
                <a:gd name="T26" fmla="*/ 50 w 161"/>
                <a:gd name="T27" fmla="*/ 6 h 161"/>
                <a:gd name="T28" fmla="*/ 65 w 161"/>
                <a:gd name="T29" fmla="*/ 2 h 161"/>
                <a:gd name="T30" fmla="*/ 81 w 161"/>
                <a:gd name="T31" fmla="*/ 0 h 161"/>
                <a:gd name="T32" fmla="*/ 88 w 161"/>
                <a:gd name="T33" fmla="*/ 0 h 161"/>
                <a:gd name="T34" fmla="*/ 105 w 161"/>
                <a:gd name="T35" fmla="*/ 3 h 161"/>
                <a:gd name="T36" fmla="*/ 119 w 161"/>
                <a:gd name="T37" fmla="*/ 9 h 161"/>
                <a:gd name="T38" fmla="*/ 132 w 161"/>
                <a:gd name="T39" fmla="*/ 18 h 161"/>
                <a:gd name="T40" fmla="*/ 138 w 161"/>
                <a:gd name="T41" fmla="*/ 23 h 161"/>
                <a:gd name="T42" fmla="*/ 148 w 161"/>
                <a:gd name="T43" fmla="*/ 36 h 161"/>
                <a:gd name="T44" fmla="*/ 156 w 161"/>
                <a:gd name="T45" fmla="*/ 50 h 161"/>
                <a:gd name="T46" fmla="*/ 160 w 161"/>
                <a:gd name="T47" fmla="*/ 64 h 161"/>
                <a:gd name="T48" fmla="*/ 161 w 161"/>
                <a:gd name="T49" fmla="*/ 81 h 161"/>
                <a:gd name="T50" fmla="*/ 161 w 161"/>
                <a:gd name="T51" fmla="*/ 88 h 161"/>
                <a:gd name="T52" fmla="*/ 158 w 161"/>
                <a:gd name="T53" fmla="*/ 104 h 161"/>
                <a:gd name="T54" fmla="*/ 152 w 161"/>
                <a:gd name="T55" fmla="*/ 118 h 161"/>
                <a:gd name="T56" fmla="*/ 143 w 161"/>
                <a:gd name="T57" fmla="*/ 132 h 161"/>
                <a:gd name="T58" fmla="*/ 138 w 161"/>
                <a:gd name="T59" fmla="*/ 137 h 161"/>
                <a:gd name="T60" fmla="*/ 125 w 161"/>
                <a:gd name="T61" fmla="*/ 147 h 161"/>
                <a:gd name="T62" fmla="*/ 111 w 161"/>
                <a:gd name="T63" fmla="*/ 155 h 161"/>
                <a:gd name="T64" fmla="*/ 97 w 161"/>
                <a:gd name="T65" fmla="*/ 160 h 161"/>
                <a:gd name="T66" fmla="*/ 81 w 161"/>
                <a:gd name="T67" fmla="*/ 161 h 161"/>
                <a:gd name="T68" fmla="*/ 81 w 161"/>
                <a:gd name="T69" fmla="*/ 36 h 161"/>
                <a:gd name="T70" fmla="*/ 72 w 161"/>
                <a:gd name="T71" fmla="*/ 36 h 161"/>
                <a:gd name="T72" fmla="*/ 56 w 161"/>
                <a:gd name="T73" fmla="*/ 42 h 161"/>
                <a:gd name="T74" fmla="*/ 49 w 161"/>
                <a:gd name="T75" fmla="*/ 49 h 161"/>
                <a:gd name="T76" fmla="*/ 40 w 161"/>
                <a:gd name="T77" fmla="*/ 63 h 161"/>
                <a:gd name="T78" fmla="*/ 36 w 161"/>
                <a:gd name="T79" fmla="*/ 81 h 161"/>
                <a:gd name="T80" fmla="*/ 37 w 161"/>
                <a:gd name="T81" fmla="*/ 90 h 161"/>
                <a:gd name="T82" fmla="*/ 44 w 161"/>
                <a:gd name="T83" fmla="*/ 105 h 161"/>
                <a:gd name="T84" fmla="*/ 56 w 161"/>
                <a:gd name="T85" fmla="*/ 118 h 161"/>
                <a:gd name="T86" fmla="*/ 72 w 161"/>
                <a:gd name="T87" fmla="*/ 124 h 161"/>
                <a:gd name="T88" fmla="*/ 81 w 161"/>
                <a:gd name="T89" fmla="*/ 125 h 161"/>
                <a:gd name="T90" fmla="*/ 90 w 161"/>
                <a:gd name="T91" fmla="*/ 124 h 161"/>
                <a:gd name="T92" fmla="*/ 106 w 161"/>
                <a:gd name="T93" fmla="*/ 118 h 161"/>
                <a:gd name="T94" fmla="*/ 112 w 161"/>
                <a:gd name="T95" fmla="*/ 113 h 161"/>
                <a:gd name="T96" fmla="*/ 123 w 161"/>
                <a:gd name="T97" fmla="*/ 97 h 161"/>
                <a:gd name="T98" fmla="*/ 125 w 161"/>
                <a:gd name="T99" fmla="*/ 81 h 161"/>
                <a:gd name="T100" fmla="*/ 125 w 161"/>
                <a:gd name="T101" fmla="*/ 72 h 161"/>
                <a:gd name="T102" fmla="*/ 118 w 161"/>
                <a:gd name="T103" fmla="*/ 55 h 161"/>
                <a:gd name="T104" fmla="*/ 112 w 161"/>
                <a:gd name="T105" fmla="*/ 49 h 161"/>
                <a:gd name="T106" fmla="*/ 98 w 161"/>
                <a:gd name="T107" fmla="*/ 39 h 161"/>
                <a:gd name="T108" fmla="*/ 81 w 161"/>
                <a:gd name="T109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lnTo>
                    <a:pt x="81" y="161"/>
                  </a:lnTo>
                  <a:lnTo>
                    <a:pt x="73" y="161"/>
                  </a:lnTo>
                  <a:lnTo>
                    <a:pt x="64" y="160"/>
                  </a:lnTo>
                  <a:lnTo>
                    <a:pt x="56" y="157"/>
                  </a:lnTo>
                  <a:lnTo>
                    <a:pt x="50" y="155"/>
                  </a:lnTo>
                  <a:lnTo>
                    <a:pt x="36" y="147"/>
                  </a:lnTo>
                  <a:lnTo>
                    <a:pt x="25" y="137"/>
                  </a:lnTo>
                  <a:lnTo>
                    <a:pt x="14" y="125"/>
                  </a:lnTo>
                  <a:lnTo>
                    <a:pt x="7" y="111"/>
                  </a:lnTo>
                  <a:lnTo>
                    <a:pt x="4" y="104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2"/>
                  </a:lnTo>
                  <a:lnTo>
                    <a:pt x="2" y="64"/>
                  </a:lnTo>
                  <a:lnTo>
                    <a:pt x="4" y="57"/>
                  </a:lnTo>
                  <a:lnTo>
                    <a:pt x="7" y="50"/>
                  </a:lnTo>
                  <a:lnTo>
                    <a:pt x="9" y="42"/>
                  </a:lnTo>
                  <a:lnTo>
                    <a:pt x="14" y="36"/>
                  </a:lnTo>
                  <a:lnTo>
                    <a:pt x="18" y="3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58" y="3"/>
                  </a:lnTo>
                  <a:lnTo>
                    <a:pt x="65" y="2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8" y="0"/>
                  </a:lnTo>
                  <a:lnTo>
                    <a:pt x="97" y="2"/>
                  </a:lnTo>
                  <a:lnTo>
                    <a:pt x="105" y="3"/>
                  </a:lnTo>
                  <a:lnTo>
                    <a:pt x="111" y="6"/>
                  </a:lnTo>
                  <a:lnTo>
                    <a:pt x="119" y="9"/>
                  </a:lnTo>
                  <a:lnTo>
                    <a:pt x="125" y="13"/>
                  </a:lnTo>
                  <a:lnTo>
                    <a:pt x="132" y="18"/>
                  </a:lnTo>
                  <a:lnTo>
                    <a:pt x="138" y="23"/>
                  </a:lnTo>
                  <a:lnTo>
                    <a:pt x="138" y="23"/>
                  </a:lnTo>
                  <a:lnTo>
                    <a:pt x="143" y="30"/>
                  </a:lnTo>
                  <a:lnTo>
                    <a:pt x="148" y="36"/>
                  </a:lnTo>
                  <a:lnTo>
                    <a:pt x="152" y="42"/>
                  </a:lnTo>
                  <a:lnTo>
                    <a:pt x="156" y="50"/>
                  </a:lnTo>
                  <a:lnTo>
                    <a:pt x="158" y="57"/>
                  </a:lnTo>
                  <a:lnTo>
                    <a:pt x="160" y="64"/>
                  </a:lnTo>
                  <a:lnTo>
                    <a:pt x="161" y="72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1" y="88"/>
                  </a:lnTo>
                  <a:lnTo>
                    <a:pt x="160" y="96"/>
                  </a:lnTo>
                  <a:lnTo>
                    <a:pt x="158" y="104"/>
                  </a:lnTo>
                  <a:lnTo>
                    <a:pt x="156" y="111"/>
                  </a:lnTo>
                  <a:lnTo>
                    <a:pt x="152" y="118"/>
                  </a:lnTo>
                  <a:lnTo>
                    <a:pt x="148" y="125"/>
                  </a:lnTo>
                  <a:lnTo>
                    <a:pt x="143" y="132"/>
                  </a:lnTo>
                  <a:lnTo>
                    <a:pt x="138" y="137"/>
                  </a:lnTo>
                  <a:lnTo>
                    <a:pt x="138" y="137"/>
                  </a:lnTo>
                  <a:lnTo>
                    <a:pt x="132" y="143"/>
                  </a:lnTo>
                  <a:lnTo>
                    <a:pt x="125" y="147"/>
                  </a:lnTo>
                  <a:lnTo>
                    <a:pt x="119" y="151"/>
                  </a:lnTo>
                  <a:lnTo>
                    <a:pt x="111" y="155"/>
                  </a:lnTo>
                  <a:lnTo>
                    <a:pt x="105" y="157"/>
                  </a:lnTo>
                  <a:lnTo>
                    <a:pt x="97" y="160"/>
                  </a:lnTo>
                  <a:lnTo>
                    <a:pt x="88" y="161"/>
                  </a:lnTo>
                  <a:lnTo>
                    <a:pt x="81" y="161"/>
                  </a:lnTo>
                  <a:lnTo>
                    <a:pt x="81" y="161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6"/>
                  </a:lnTo>
                  <a:lnTo>
                    <a:pt x="64" y="39"/>
                  </a:lnTo>
                  <a:lnTo>
                    <a:pt x="56" y="42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4" y="55"/>
                  </a:lnTo>
                  <a:lnTo>
                    <a:pt x="40" y="63"/>
                  </a:lnTo>
                  <a:lnTo>
                    <a:pt x="37" y="7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90"/>
                  </a:lnTo>
                  <a:lnTo>
                    <a:pt x="40" y="97"/>
                  </a:lnTo>
                  <a:lnTo>
                    <a:pt x="44" y="105"/>
                  </a:lnTo>
                  <a:lnTo>
                    <a:pt x="49" y="113"/>
                  </a:lnTo>
                  <a:lnTo>
                    <a:pt x="56" y="118"/>
                  </a:lnTo>
                  <a:lnTo>
                    <a:pt x="64" y="122"/>
                  </a:lnTo>
                  <a:lnTo>
                    <a:pt x="72" y="124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90" y="124"/>
                  </a:lnTo>
                  <a:lnTo>
                    <a:pt x="98" y="122"/>
                  </a:lnTo>
                  <a:lnTo>
                    <a:pt x="106" y="118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8" y="105"/>
                  </a:lnTo>
                  <a:lnTo>
                    <a:pt x="123" y="97"/>
                  </a:lnTo>
                  <a:lnTo>
                    <a:pt x="125" y="90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5" y="72"/>
                  </a:lnTo>
                  <a:lnTo>
                    <a:pt x="123" y="63"/>
                  </a:lnTo>
                  <a:lnTo>
                    <a:pt x="118" y="55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106" y="42"/>
                  </a:lnTo>
                  <a:lnTo>
                    <a:pt x="98" y="39"/>
                  </a:lnTo>
                  <a:lnTo>
                    <a:pt x="90" y="36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2" name="Freeform 129"/>
            <p:cNvSpPr/>
            <p:nvPr/>
          </p:nvSpPr>
          <p:spPr bwMode="auto">
            <a:xfrm>
              <a:off x="4737101" y="7094031"/>
              <a:ext cx="98425" cy="100013"/>
            </a:xfrm>
            <a:custGeom>
              <a:avLst/>
              <a:gdLst>
                <a:gd name="T0" fmla="*/ 125 w 125"/>
                <a:gd name="T1" fmla="*/ 62 h 126"/>
                <a:gd name="T2" fmla="*/ 125 w 125"/>
                <a:gd name="T3" fmla="*/ 62 h 126"/>
                <a:gd name="T4" fmla="*/ 123 w 125"/>
                <a:gd name="T5" fmla="*/ 75 h 126"/>
                <a:gd name="T6" fmla="*/ 120 w 125"/>
                <a:gd name="T7" fmla="*/ 88 h 126"/>
                <a:gd name="T8" fmla="*/ 115 w 125"/>
                <a:gd name="T9" fmla="*/ 98 h 126"/>
                <a:gd name="T10" fmla="*/ 107 w 125"/>
                <a:gd name="T11" fmla="*/ 107 h 126"/>
                <a:gd name="T12" fmla="*/ 97 w 125"/>
                <a:gd name="T13" fmla="*/ 114 h 126"/>
                <a:gd name="T14" fmla="*/ 87 w 125"/>
                <a:gd name="T15" fmla="*/ 121 h 126"/>
                <a:gd name="T16" fmla="*/ 75 w 125"/>
                <a:gd name="T17" fmla="*/ 125 h 126"/>
                <a:gd name="T18" fmla="*/ 62 w 125"/>
                <a:gd name="T19" fmla="*/ 126 h 126"/>
                <a:gd name="T20" fmla="*/ 62 w 125"/>
                <a:gd name="T21" fmla="*/ 126 h 126"/>
                <a:gd name="T22" fmla="*/ 50 w 125"/>
                <a:gd name="T23" fmla="*/ 125 h 126"/>
                <a:gd name="T24" fmla="*/ 38 w 125"/>
                <a:gd name="T25" fmla="*/ 121 h 126"/>
                <a:gd name="T26" fmla="*/ 27 w 125"/>
                <a:gd name="T27" fmla="*/ 114 h 126"/>
                <a:gd name="T28" fmla="*/ 18 w 125"/>
                <a:gd name="T29" fmla="*/ 107 h 126"/>
                <a:gd name="T30" fmla="*/ 10 w 125"/>
                <a:gd name="T31" fmla="*/ 98 h 126"/>
                <a:gd name="T32" fmla="*/ 4 w 125"/>
                <a:gd name="T33" fmla="*/ 88 h 126"/>
                <a:gd name="T34" fmla="*/ 1 w 125"/>
                <a:gd name="T35" fmla="*/ 75 h 126"/>
                <a:gd name="T36" fmla="*/ 0 w 125"/>
                <a:gd name="T37" fmla="*/ 62 h 126"/>
                <a:gd name="T38" fmla="*/ 0 w 125"/>
                <a:gd name="T39" fmla="*/ 62 h 126"/>
                <a:gd name="T40" fmla="*/ 1 w 125"/>
                <a:gd name="T41" fmla="*/ 51 h 126"/>
                <a:gd name="T42" fmla="*/ 4 w 125"/>
                <a:gd name="T43" fmla="*/ 38 h 126"/>
                <a:gd name="T44" fmla="*/ 10 w 125"/>
                <a:gd name="T45" fmla="*/ 28 h 126"/>
                <a:gd name="T46" fmla="*/ 18 w 125"/>
                <a:gd name="T47" fmla="*/ 19 h 126"/>
                <a:gd name="T48" fmla="*/ 27 w 125"/>
                <a:gd name="T49" fmla="*/ 11 h 126"/>
                <a:gd name="T50" fmla="*/ 38 w 125"/>
                <a:gd name="T51" fmla="*/ 5 h 126"/>
                <a:gd name="T52" fmla="*/ 50 w 125"/>
                <a:gd name="T53" fmla="*/ 1 h 126"/>
                <a:gd name="T54" fmla="*/ 62 w 125"/>
                <a:gd name="T55" fmla="*/ 0 h 126"/>
                <a:gd name="T56" fmla="*/ 62 w 125"/>
                <a:gd name="T57" fmla="*/ 0 h 126"/>
                <a:gd name="T58" fmla="*/ 75 w 125"/>
                <a:gd name="T59" fmla="*/ 1 h 126"/>
                <a:gd name="T60" fmla="*/ 87 w 125"/>
                <a:gd name="T61" fmla="*/ 5 h 126"/>
                <a:gd name="T62" fmla="*/ 97 w 125"/>
                <a:gd name="T63" fmla="*/ 11 h 126"/>
                <a:gd name="T64" fmla="*/ 107 w 125"/>
                <a:gd name="T65" fmla="*/ 19 h 126"/>
                <a:gd name="T66" fmla="*/ 115 w 125"/>
                <a:gd name="T67" fmla="*/ 28 h 126"/>
                <a:gd name="T68" fmla="*/ 120 w 125"/>
                <a:gd name="T69" fmla="*/ 38 h 126"/>
                <a:gd name="T70" fmla="*/ 123 w 125"/>
                <a:gd name="T71" fmla="*/ 51 h 126"/>
                <a:gd name="T72" fmla="*/ 125 w 125"/>
                <a:gd name="T73" fmla="*/ 62 h 126"/>
                <a:gd name="T74" fmla="*/ 125 w 125"/>
                <a:gd name="T75" fmla="*/ 6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6">
                  <a:moveTo>
                    <a:pt x="125" y="62"/>
                  </a:moveTo>
                  <a:lnTo>
                    <a:pt x="125" y="62"/>
                  </a:lnTo>
                  <a:lnTo>
                    <a:pt x="123" y="75"/>
                  </a:lnTo>
                  <a:lnTo>
                    <a:pt x="120" y="88"/>
                  </a:lnTo>
                  <a:lnTo>
                    <a:pt x="115" y="98"/>
                  </a:lnTo>
                  <a:lnTo>
                    <a:pt x="107" y="107"/>
                  </a:lnTo>
                  <a:lnTo>
                    <a:pt x="97" y="114"/>
                  </a:lnTo>
                  <a:lnTo>
                    <a:pt x="87" y="121"/>
                  </a:lnTo>
                  <a:lnTo>
                    <a:pt x="75" y="125"/>
                  </a:lnTo>
                  <a:lnTo>
                    <a:pt x="62" y="126"/>
                  </a:lnTo>
                  <a:lnTo>
                    <a:pt x="62" y="126"/>
                  </a:lnTo>
                  <a:lnTo>
                    <a:pt x="50" y="125"/>
                  </a:lnTo>
                  <a:lnTo>
                    <a:pt x="38" y="121"/>
                  </a:lnTo>
                  <a:lnTo>
                    <a:pt x="27" y="114"/>
                  </a:lnTo>
                  <a:lnTo>
                    <a:pt x="18" y="107"/>
                  </a:lnTo>
                  <a:lnTo>
                    <a:pt x="10" y="98"/>
                  </a:lnTo>
                  <a:lnTo>
                    <a:pt x="4" y="88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1"/>
                  </a:lnTo>
                  <a:lnTo>
                    <a:pt x="4" y="38"/>
                  </a:lnTo>
                  <a:lnTo>
                    <a:pt x="10" y="28"/>
                  </a:lnTo>
                  <a:lnTo>
                    <a:pt x="18" y="19"/>
                  </a:lnTo>
                  <a:lnTo>
                    <a:pt x="27" y="11"/>
                  </a:lnTo>
                  <a:lnTo>
                    <a:pt x="38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7" y="11"/>
                  </a:lnTo>
                  <a:lnTo>
                    <a:pt x="107" y="19"/>
                  </a:lnTo>
                  <a:lnTo>
                    <a:pt x="115" y="28"/>
                  </a:lnTo>
                  <a:lnTo>
                    <a:pt x="120" y="38"/>
                  </a:lnTo>
                  <a:lnTo>
                    <a:pt x="123" y="51"/>
                  </a:lnTo>
                  <a:lnTo>
                    <a:pt x="125" y="62"/>
                  </a:lnTo>
                  <a:lnTo>
                    <a:pt x="125" y="6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3" name="Freeform 130"/>
            <p:cNvSpPr>
              <a:spLocks noEditPoints="1"/>
            </p:cNvSpPr>
            <p:nvPr/>
          </p:nvSpPr>
          <p:spPr bwMode="auto">
            <a:xfrm>
              <a:off x="4722813" y="7079743"/>
              <a:ext cx="127000" cy="128588"/>
            </a:xfrm>
            <a:custGeom>
              <a:avLst/>
              <a:gdLst>
                <a:gd name="T0" fmla="*/ 80 w 161"/>
                <a:gd name="T1" fmla="*/ 162 h 162"/>
                <a:gd name="T2" fmla="*/ 64 w 161"/>
                <a:gd name="T3" fmla="*/ 159 h 162"/>
                <a:gd name="T4" fmla="*/ 48 w 161"/>
                <a:gd name="T5" fmla="*/ 155 h 162"/>
                <a:gd name="T6" fmla="*/ 23 w 161"/>
                <a:gd name="T7" fmla="*/ 138 h 162"/>
                <a:gd name="T8" fmla="*/ 6 w 161"/>
                <a:gd name="T9" fmla="*/ 112 h 162"/>
                <a:gd name="T10" fmla="*/ 1 w 161"/>
                <a:gd name="T11" fmla="*/ 97 h 162"/>
                <a:gd name="T12" fmla="*/ 0 w 161"/>
                <a:gd name="T13" fmla="*/ 80 h 162"/>
                <a:gd name="T14" fmla="*/ 0 w 161"/>
                <a:gd name="T15" fmla="*/ 72 h 162"/>
                <a:gd name="T16" fmla="*/ 3 w 161"/>
                <a:gd name="T17" fmla="*/ 57 h 162"/>
                <a:gd name="T18" fmla="*/ 13 w 161"/>
                <a:gd name="T19" fmla="*/ 36 h 162"/>
                <a:gd name="T20" fmla="*/ 34 w 161"/>
                <a:gd name="T21" fmla="*/ 14 h 162"/>
                <a:gd name="T22" fmla="*/ 56 w 161"/>
                <a:gd name="T23" fmla="*/ 4 h 162"/>
                <a:gd name="T24" fmla="*/ 71 w 161"/>
                <a:gd name="T25" fmla="*/ 1 h 162"/>
                <a:gd name="T26" fmla="*/ 80 w 161"/>
                <a:gd name="T27" fmla="*/ 0 h 162"/>
                <a:gd name="T28" fmla="*/ 97 w 161"/>
                <a:gd name="T29" fmla="*/ 2 h 162"/>
                <a:gd name="T30" fmla="*/ 111 w 161"/>
                <a:gd name="T31" fmla="*/ 6 h 162"/>
                <a:gd name="T32" fmla="*/ 136 w 161"/>
                <a:gd name="T33" fmla="*/ 24 h 162"/>
                <a:gd name="T34" fmla="*/ 154 w 161"/>
                <a:gd name="T35" fmla="*/ 50 h 162"/>
                <a:gd name="T36" fmla="*/ 159 w 161"/>
                <a:gd name="T37" fmla="*/ 65 h 162"/>
                <a:gd name="T38" fmla="*/ 161 w 161"/>
                <a:gd name="T39" fmla="*/ 80 h 162"/>
                <a:gd name="T40" fmla="*/ 161 w 161"/>
                <a:gd name="T41" fmla="*/ 89 h 162"/>
                <a:gd name="T42" fmla="*/ 157 w 161"/>
                <a:gd name="T43" fmla="*/ 104 h 162"/>
                <a:gd name="T44" fmla="*/ 147 w 161"/>
                <a:gd name="T45" fmla="*/ 126 h 162"/>
                <a:gd name="T46" fmla="*/ 125 w 161"/>
                <a:gd name="T47" fmla="*/ 148 h 162"/>
                <a:gd name="T48" fmla="*/ 105 w 161"/>
                <a:gd name="T49" fmla="*/ 158 h 162"/>
                <a:gd name="T50" fmla="*/ 88 w 161"/>
                <a:gd name="T51" fmla="*/ 160 h 162"/>
                <a:gd name="T52" fmla="*/ 80 w 161"/>
                <a:gd name="T53" fmla="*/ 162 h 162"/>
                <a:gd name="T54" fmla="*/ 80 w 161"/>
                <a:gd name="T55" fmla="*/ 36 h 162"/>
                <a:gd name="T56" fmla="*/ 62 w 161"/>
                <a:gd name="T57" fmla="*/ 39 h 162"/>
                <a:gd name="T58" fmla="*/ 48 w 161"/>
                <a:gd name="T59" fmla="*/ 50 h 162"/>
                <a:gd name="T60" fmla="*/ 38 w 161"/>
                <a:gd name="T61" fmla="*/ 64 h 162"/>
                <a:gd name="T62" fmla="*/ 36 w 161"/>
                <a:gd name="T63" fmla="*/ 80 h 162"/>
                <a:gd name="T64" fmla="*/ 36 w 161"/>
                <a:gd name="T65" fmla="*/ 89 h 162"/>
                <a:gd name="T66" fmla="*/ 43 w 161"/>
                <a:gd name="T67" fmla="*/ 106 h 162"/>
                <a:gd name="T68" fmla="*/ 55 w 161"/>
                <a:gd name="T69" fmla="*/ 118 h 162"/>
                <a:gd name="T70" fmla="*/ 71 w 161"/>
                <a:gd name="T71" fmla="*/ 125 h 162"/>
                <a:gd name="T72" fmla="*/ 80 w 161"/>
                <a:gd name="T73" fmla="*/ 126 h 162"/>
                <a:gd name="T74" fmla="*/ 97 w 161"/>
                <a:gd name="T75" fmla="*/ 122 h 162"/>
                <a:gd name="T76" fmla="*/ 112 w 161"/>
                <a:gd name="T77" fmla="*/ 112 h 162"/>
                <a:gd name="T78" fmla="*/ 121 w 161"/>
                <a:gd name="T79" fmla="*/ 98 h 162"/>
                <a:gd name="T80" fmla="*/ 125 w 161"/>
                <a:gd name="T81" fmla="*/ 80 h 162"/>
                <a:gd name="T82" fmla="*/ 124 w 161"/>
                <a:gd name="T83" fmla="*/ 71 h 162"/>
                <a:gd name="T84" fmla="*/ 117 w 161"/>
                <a:gd name="T85" fmla="*/ 56 h 162"/>
                <a:gd name="T86" fmla="*/ 105 w 161"/>
                <a:gd name="T87" fmla="*/ 43 h 162"/>
                <a:gd name="T88" fmla="*/ 89 w 161"/>
                <a:gd name="T89" fmla="*/ 37 h 162"/>
                <a:gd name="T90" fmla="*/ 80 w 161"/>
                <a:gd name="T91" fmla="*/ 3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2">
                  <a:moveTo>
                    <a:pt x="80" y="162"/>
                  </a:moveTo>
                  <a:lnTo>
                    <a:pt x="80" y="162"/>
                  </a:lnTo>
                  <a:lnTo>
                    <a:pt x="71" y="160"/>
                  </a:lnTo>
                  <a:lnTo>
                    <a:pt x="64" y="159"/>
                  </a:lnTo>
                  <a:lnTo>
                    <a:pt x="56" y="158"/>
                  </a:lnTo>
                  <a:lnTo>
                    <a:pt x="48" y="155"/>
                  </a:lnTo>
                  <a:lnTo>
                    <a:pt x="34" y="148"/>
                  </a:lnTo>
                  <a:lnTo>
                    <a:pt x="23" y="138"/>
                  </a:lnTo>
                  <a:lnTo>
                    <a:pt x="13" y="126"/>
                  </a:lnTo>
                  <a:lnTo>
                    <a:pt x="6" y="112"/>
                  </a:lnTo>
                  <a:lnTo>
                    <a:pt x="3" y="104"/>
                  </a:lnTo>
                  <a:lnTo>
                    <a:pt x="1" y="97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1" y="65"/>
                  </a:lnTo>
                  <a:lnTo>
                    <a:pt x="3" y="57"/>
                  </a:lnTo>
                  <a:lnTo>
                    <a:pt x="6" y="50"/>
                  </a:lnTo>
                  <a:lnTo>
                    <a:pt x="13" y="36"/>
                  </a:lnTo>
                  <a:lnTo>
                    <a:pt x="23" y="24"/>
                  </a:lnTo>
                  <a:lnTo>
                    <a:pt x="34" y="14"/>
                  </a:lnTo>
                  <a:lnTo>
                    <a:pt x="48" y="6"/>
                  </a:lnTo>
                  <a:lnTo>
                    <a:pt x="56" y="4"/>
                  </a:lnTo>
                  <a:lnTo>
                    <a:pt x="64" y="2"/>
                  </a:lnTo>
                  <a:lnTo>
                    <a:pt x="71" y="1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8" y="1"/>
                  </a:lnTo>
                  <a:lnTo>
                    <a:pt x="97" y="2"/>
                  </a:lnTo>
                  <a:lnTo>
                    <a:pt x="105" y="4"/>
                  </a:lnTo>
                  <a:lnTo>
                    <a:pt x="111" y="6"/>
                  </a:lnTo>
                  <a:lnTo>
                    <a:pt x="125" y="14"/>
                  </a:lnTo>
                  <a:lnTo>
                    <a:pt x="136" y="24"/>
                  </a:lnTo>
                  <a:lnTo>
                    <a:pt x="147" y="36"/>
                  </a:lnTo>
                  <a:lnTo>
                    <a:pt x="154" y="50"/>
                  </a:lnTo>
                  <a:lnTo>
                    <a:pt x="157" y="57"/>
                  </a:lnTo>
                  <a:lnTo>
                    <a:pt x="159" y="65"/>
                  </a:lnTo>
                  <a:lnTo>
                    <a:pt x="161" y="72"/>
                  </a:lnTo>
                  <a:lnTo>
                    <a:pt x="161" y="80"/>
                  </a:lnTo>
                  <a:lnTo>
                    <a:pt x="161" y="80"/>
                  </a:lnTo>
                  <a:lnTo>
                    <a:pt x="161" y="89"/>
                  </a:lnTo>
                  <a:lnTo>
                    <a:pt x="159" y="97"/>
                  </a:lnTo>
                  <a:lnTo>
                    <a:pt x="157" y="104"/>
                  </a:lnTo>
                  <a:lnTo>
                    <a:pt x="154" y="112"/>
                  </a:lnTo>
                  <a:lnTo>
                    <a:pt x="147" y="126"/>
                  </a:lnTo>
                  <a:lnTo>
                    <a:pt x="136" y="138"/>
                  </a:lnTo>
                  <a:lnTo>
                    <a:pt x="125" y="148"/>
                  </a:lnTo>
                  <a:lnTo>
                    <a:pt x="111" y="155"/>
                  </a:lnTo>
                  <a:lnTo>
                    <a:pt x="105" y="158"/>
                  </a:lnTo>
                  <a:lnTo>
                    <a:pt x="97" y="159"/>
                  </a:lnTo>
                  <a:lnTo>
                    <a:pt x="88" y="160"/>
                  </a:lnTo>
                  <a:lnTo>
                    <a:pt x="80" y="162"/>
                  </a:lnTo>
                  <a:lnTo>
                    <a:pt x="80" y="162"/>
                  </a:lnTo>
                  <a:close/>
                  <a:moveTo>
                    <a:pt x="80" y="36"/>
                  </a:moveTo>
                  <a:lnTo>
                    <a:pt x="80" y="36"/>
                  </a:lnTo>
                  <a:lnTo>
                    <a:pt x="71" y="37"/>
                  </a:lnTo>
                  <a:lnTo>
                    <a:pt x="62" y="39"/>
                  </a:lnTo>
                  <a:lnTo>
                    <a:pt x="55" y="43"/>
                  </a:lnTo>
                  <a:lnTo>
                    <a:pt x="48" y="50"/>
                  </a:lnTo>
                  <a:lnTo>
                    <a:pt x="43" y="56"/>
                  </a:lnTo>
                  <a:lnTo>
                    <a:pt x="38" y="64"/>
                  </a:lnTo>
                  <a:lnTo>
                    <a:pt x="36" y="71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89"/>
                  </a:lnTo>
                  <a:lnTo>
                    <a:pt x="38" y="98"/>
                  </a:lnTo>
                  <a:lnTo>
                    <a:pt x="43" y="106"/>
                  </a:lnTo>
                  <a:lnTo>
                    <a:pt x="48" y="112"/>
                  </a:lnTo>
                  <a:lnTo>
                    <a:pt x="55" y="118"/>
                  </a:lnTo>
                  <a:lnTo>
                    <a:pt x="62" y="122"/>
                  </a:lnTo>
                  <a:lnTo>
                    <a:pt x="71" y="125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9" y="125"/>
                  </a:lnTo>
                  <a:lnTo>
                    <a:pt x="97" y="122"/>
                  </a:lnTo>
                  <a:lnTo>
                    <a:pt x="105" y="118"/>
                  </a:lnTo>
                  <a:lnTo>
                    <a:pt x="112" y="112"/>
                  </a:lnTo>
                  <a:lnTo>
                    <a:pt x="117" y="106"/>
                  </a:lnTo>
                  <a:lnTo>
                    <a:pt x="121" y="98"/>
                  </a:lnTo>
                  <a:lnTo>
                    <a:pt x="124" y="89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4" y="71"/>
                  </a:lnTo>
                  <a:lnTo>
                    <a:pt x="121" y="64"/>
                  </a:lnTo>
                  <a:lnTo>
                    <a:pt x="117" y="56"/>
                  </a:lnTo>
                  <a:lnTo>
                    <a:pt x="112" y="50"/>
                  </a:lnTo>
                  <a:lnTo>
                    <a:pt x="105" y="43"/>
                  </a:lnTo>
                  <a:lnTo>
                    <a:pt x="97" y="39"/>
                  </a:lnTo>
                  <a:lnTo>
                    <a:pt x="89" y="37"/>
                  </a:lnTo>
                  <a:lnTo>
                    <a:pt x="80" y="36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4" name="Freeform 131"/>
            <p:cNvSpPr/>
            <p:nvPr/>
          </p:nvSpPr>
          <p:spPr bwMode="auto">
            <a:xfrm>
              <a:off x="4884738" y="7146418"/>
              <a:ext cx="98425" cy="98425"/>
            </a:xfrm>
            <a:custGeom>
              <a:avLst/>
              <a:gdLst>
                <a:gd name="T0" fmla="*/ 125 w 125"/>
                <a:gd name="T1" fmla="*/ 62 h 125"/>
                <a:gd name="T2" fmla="*/ 125 w 125"/>
                <a:gd name="T3" fmla="*/ 62 h 125"/>
                <a:gd name="T4" fmla="*/ 124 w 125"/>
                <a:gd name="T5" fmla="*/ 75 h 125"/>
                <a:gd name="T6" fmla="*/ 120 w 125"/>
                <a:gd name="T7" fmla="*/ 87 h 125"/>
                <a:gd name="T8" fmla="*/ 115 w 125"/>
                <a:gd name="T9" fmla="*/ 98 h 125"/>
                <a:gd name="T10" fmla="*/ 107 w 125"/>
                <a:gd name="T11" fmla="*/ 107 h 125"/>
                <a:gd name="T12" fmla="*/ 98 w 125"/>
                <a:gd name="T13" fmla="*/ 115 h 125"/>
                <a:gd name="T14" fmla="*/ 87 w 125"/>
                <a:gd name="T15" fmla="*/ 120 h 125"/>
                <a:gd name="T16" fmla="*/ 75 w 125"/>
                <a:gd name="T17" fmla="*/ 124 h 125"/>
                <a:gd name="T18" fmla="*/ 62 w 125"/>
                <a:gd name="T19" fmla="*/ 125 h 125"/>
                <a:gd name="T20" fmla="*/ 62 w 125"/>
                <a:gd name="T21" fmla="*/ 125 h 125"/>
                <a:gd name="T22" fmla="*/ 50 w 125"/>
                <a:gd name="T23" fmla="*/ 124 h 125"/>
                <a:gd name="T24" fmla="*/ 38 w 125"/>
                <a:gd name="T25" fmla="*/ 120 h 125"/>
                <a:gd name="T26" fmla="*/ 28 w 125"/>
                <a:gd name="T27" fmla="*/ 115 h 125"/>
                <a:gd name="T28" fmla="*/ 18 w 125"/>
                <a:gd name="T29" fmla="*/ 107 h 125"/>
                <a:gd name="T30" fmla="*/ 10 w 125"/>
                <a:gd name="T31" fmla="*/ 98 h 125"/>
                <a:gd name="T32" fmla="*/ 5 w 125"/>
                <a:gd name="T33" fmla="*/ 87 h 125"/>
                <a:gd name="T34" fmla="*/ 1 w 125"/>
                <a:gd name="T35" fmla="*/ 75 h 125"/>
                <a:gd name="T36" fmla="*/ 0 w 125"/>
                <a:gd name="T37" fmla="*/ 62 h 125"/>
                <a:gd name="T38" fmla="*/ 0 w 125"/>
                <a:gd name="T39" fmla="*/ 62 h 125"/>
                <a:gd name="T40" fmla="*/ 1 w 125"/>
                <a:gd name="T41" fmla="*/ 50 h 125"/>
                <a:gd name="T42" fmla="*/ 5 w 125"/>
                <a:gd name="T43" fmla="*/ 38 h 125"/>
                <a:gd name="T44" fmla="*/ 10 w 125"/>
                <a:gd name="T45" fmla="*/ 28 h 125"/>
                <a:gd name="T46" fmla="*/ 18 w 125"/>
                <a:gd name="T47" fmla="*/ 18 h 125"/>
                <a:gd name="T48" fmla="*/ 28 w 125"/>
                <a:gd name="T49" fmla="*/ 10 h 125"/>
                <a:gd name="T50" fmla="*/ 38 w 125"/>
                <a:gd name="T51" fmla="*/ 5 h 125"/>
                <a:gd name="T52" fmla="*/ 50 w 125"/>
                <a:gd name="T53" fmla="*/ 1 h 125"/>
                <a:gd name="T54" fmla="*/ 62 w 125"/>
                <a:gd name="T55" fmla="*/ 0 h 125"/>
                <a:gd name="T56" fmla="*/ 62 w 125"/>
                <a:gd name="T57" fmla="*/ 0 h 125"/>
                <a:gd name="T58" fmla="*/ 75 w 125"/>
                <a:gd name="T59" fmla="*/ 1 h 125"/>
                <a:gd name="T60" fmla="*/ 87 w 125"/>
                <a:gd name="T61" fmla="*/ 5 h 125"/>
                <a:gd name="T62" fmla="*/ 98 w 125"/>
                <a:gd name="T63" fmla="*/ 10 h 125"/>
                <a:gd name="T64" fmla="*/ 107 w 125"/>
                <a:gd name="T65" fmla="*/ 18 h 125"/>
                <a:gd name="T66" fmla="*/ 115 w 125"/>
                <a:gd name="T67" fmla="*/ 28 h 125"/>
                <a:gd name="T68" fmla="*/ 120 w 125"/>
                <a:gd name="T69" fmla="*/ 38 h 125"/>
                <a:gd name="T70" fmla="*/ 124 w 125"/>
                <a:gd name="T71" fmla="*/ 50 h 125"/>
                <a:gd name="T72" fmla="*/ 125 w 125"/>
                <a:gd name="T73" fmla="*/ 62 h 125"/>
                <a:gd name="T74" fmla="*/ 125 w 125"/>
                <a:gd name="T7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25" y="62"/>
                  </a:moveTo>
                  <a:lnTo>
                    <a:pt x="125" y="62"/>
                  </a:lnTo>
                  <a:lnTo>
                    <a:pt x="124" y="75"/>
                  </a:lnTo>
                  <a:lnTo>
                    <a:pt x="120" y="87"/>
                  </a:lnTo>
                  <a:lnTo>
                    <a:pt x="115" y="98"/>
                  </a:lnTo>
                  <a:lnTo>
                    <a:pt x="107" y="107"/>
                  </a:lnTo>
                  <a:lnTo>
                    <a:pt x="98" y="115"/>
                  </a:lnTo>
                  <a:lnTo>
                    <a:pt x="87" y="120"/>
                  </a:lnTo>
                  <a:lnTo>
                    <a:pt x="75" y="124"/>
                  </a:lnTo>
                  <a:lnTo>
                    <a:pt x="62" y="125"/>
                  </a:lnTo>
                  <a:lnTo>
                    <a:pt x="62" y="125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5"/>
                  </a:lnTo>
                  <a:lnTo>
                    <a:pt x="18" y="107"/>
                  </a:lnTo>
                  <a:lnTo>
                    <a:pt x="10" y="98"/>
                  </a:lnTo>
                  <a:lnTo>
                    <a:pt x="5" y="87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8"/>
                  </a:lnTo>
                  <a:lnTo>
                    <a:pt x="10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8" y="10"/>
                  </a:lnTo>
                  <a:lnTo>
                    <a:pt x="107" y="18"/>
                  </a:lnTo>
                  <a:lnTo>
                    <a:pt x="115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5" y="62"/>
                  </a:lnTo>
                  <a:lnTo>
                    <a:pt x="125" y="6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5" name="Freeform 132"/>
            <p:cNvSpPr>
              <a:spLocks noEditPoints="1"/>
            </p:cNvSpPr>
            <p:nvPr/>
          </p:nvSpPr>
          <p:spPr bwMode="auto">
            <a:xfrm>
              <a:off x="4870451" y="7132131"/>
              <a:ext cx="127000" cy="127000"/>
            </a:xfrm>
            <a:custGeom>
              <a:avLst/>
              <a:gdLst>
                <a:gd name="T0" fmla="*/ 80 w 161"/>
                <a:gd name="T1" fmla="*/ 161 h 161"/>
                <a:gd name="T2" fmla="*/ 65 w 161"/>
                <a:gd name="T3" fmla="*/ 159 h 161"/>
                <a:gd name="T4" fmla="*/ 50 w 161"/>
                <a:gd name="T5" fmla="*/ 154 h 161"/>
                <a:gd name="T6" fmla="*/ 36 w 161"/>
                <a:gd name="T7" fmla="*/ 148 h 161"/>
                <a:gd name="T8" fmla="*/ 23 w 161"/>
                <a:gd name="T9" fmla="*/ 138 h 161"/>
                <a:gd name="T10" fmla="*/ 18 w 161"/>
                <a:gd name="T11" fmla="*/ 131 h 161"/>
                <a:gd name="T12" fmla="*/ 9 w 161"/>
                <a:gd name="T13" fmla="*/ 119 h 161"/>
                <a:gd name="T14" fmla="*/ 4 w 161"/>
                <a:gd name="T15" fmla="*/ 103 h 161"/>
                <a:gd name="T16" fmla="*/ 0 w 161"/>
                <a:gd name="T17" fmla="*/ 88 h 161"/>
                <a:gd name="T18" fmla="*/ 0 w 161"/>
                <a:gd name="T19" fmla="*/ 80 h 161"/>
                <a:gd name="T20" fmla="*/ 1 w 161"/>
                <a:gd name="T21" fmla="*/ 65 h 161"/>
                <a:gd name="T22" fmla="*/ 6 w 161"/>
                <a:gd name="T23" fmla="*/ 50 h 161"/>
                <a:gd name="T24" fmla="*/ 14 w 161"/>
                <a:gd name="T25" fmla="*/ 36 h 161"/>
                <a:gd name="T26" fmla="*/ 23 w 161"/>
                <a:gd name="T27" fmla="*/ 23 h 161"/>
                <a:gd name="T28" fmla="*/ 29 w 161"/>
                <a:gd name="T29" fmla="*/ 18 h 161"/>
                <a:gd name="T30" fmla="*/ 42 w 161"/>
                <a:gd name="T31" fmla="*/ 9 h 161"/>
                <a:gd name="T32" fmla="*/ 57 w 161"/>
                <a:gd name="T33" fmla="*/ 4 h 161"/>
                <a:gd name="T34" fmla="*/ 73 w 161"/>
                <a:gd name="T35" fmla="*/ 0 h 161"/>
                <a:gd name="T36" fmla="*/ 80 w 161"/>
                <a:gd name="T37" fmla="*/ 0 h 161"/>
                <a:gd name="T38" fmla="*/ 97 w 161"/>
                <a:gd name="T39" fmla="*/ 1 h 161"/>
                <a:gd name="T40" fmla="*/ 112 w 161"/>
                <a:gd name="T41" fmla="*/ 6 h 161"/>
                <a:gd name="T42" fmla="*/ 138 w 161"/>
                <a:gd name="T43" fmla="*/ 23 h 161"/>
                <a:gd name="T44" fmla="*/ 154 w 161"/>
                <a:gd name="T45" fmla="*/ 50 h 161"/>
                <a:gd name="T46" fmla="*/ 159 w 161"/>
                <a:gd name="T47" fmla="*/ 64 h 161"/>
                <a:gd name="T48" fmla="*/ 161 w 161"/>
                <a:gd name="T49" fmla="*/ 80 h 161"/>
                <a:gd name="T50" fmla="*/ 161 w 161"/>
                <a:gd name="T51" fmla="*/ 89 h 161"/>
                <a:gd name="T52" fmla="*/ 157 w 161"/>
                <a:gd name="T53" fmla="*/ 105 h 161"/>
                <a:gd name="T54" fmla="*/ 148 w 161"/>
                <a:gd name="T55" fmla="*/ 125 h 161"/>
                <a:gd name="T56" fmla="*/ 125 w 161"/>
                <a:gd name="T57" fmla="*/ 147 h 161"/>
                <a:gd name="T58" fmla="*/ 105 w 161"/>
                <a:gd name="T59" fmla="*/ 157 h 161"/>
                <a:gd name="T60" fmla="*/ 89 w 161"/>
                <a:gd name="T61" fmla="*/ 161 h 161"/>
                <a:gd name="T62" fmla="*/ 80 w 161"/>
                <a:gd name="T63" fmla="*/ 161 h 161"/>
                <a:gd name="T64" fmla="*/ 80 w 161"/>
                <a:gd name="T65" fmla="*/ 36 h 161"/>
                <a:gd name="T66" fmla="*/ 64 w 161"/>
                <a:gd name="T67" fmla="*/ 40 h 161"/>
                <a:gd name="T68" fmla="*/ 49 w 161"/>
                <a:gd name="T69" fmla="*/ 49 h 161"/>
                <a:gd name="T70" fmla="*/ 43 w 161"/>
                <a:gd name="T71" fmla="*/ 56 h 161"/>
                <a:gd name="T72" fmla="*/ 37 w 161"/>
                <a:gd name="T73" fmla="*/ 72 h 161"/>
                <a:gd name="T74" fmla="*/ 36 w 161"/>
                <a:gd name="T75" fmla="*/ 80 h 161"/>
                <a:gd name="T76" fmla="*/ 40 w 161"/>
                <a:gd name="T77" fmla="*/ 98 h 161"/>
                <a:gd name="T78" fmla="*/ 49 w 161"/>
                <a:gd name="T79" fmla="*/ 112 h 161"/>
                <a:gd name="T80" fmla="*/ 56 w 161"/>
                <a:gd name="T81" fmla="*/ 117 h 161"/>
                <a:gd name="T82" fmla="*/ 71 w 161"/>
                <a:gd name="T83" fmla="*/ 125 h 161"/>
                <a:gd name="T84" fmla="*/ 80 w 161"/>
                <a:gd name="T85" fmla="*/ 125 h 161"/>
                <a:gd name="T86" fmla="*/ 98 w 161"/>
                <a:gd name="T87" fmla="*/ 121 h 161"/>
                <a:gd name="T88" fmla="*/ 112 w 161"/>
                <a:gd name="T89" fmla="*/ 112 h 161"/>
                <a:gd name="T90" fmla="*/ 122 w 161"/>
                <a:gd name="T91" fmla="*/ 98 h 161"/>
                <a:gd name="T92" fmla="*/ 125 w 161"/>
                <a:gd name="T93" fmla="*/ 80 h 161"/>
                <a:gd name="T94" fmla="*/ 125 w 161"/>
                <a:gd name="T95" fmla="*/ 72 h 161"/>
                <a:gd name="T96" fmla="*/ 117 w 161"/>
                <a:gd name="T97" fmla="*/ 55 h 161"/>
                <a:gd name="T98" fmla="*/ 106 w 161"/>
                <a:gd name="T99" fmla="*/ 43 h 161"/>
                <a:gd name="T100" fmla="*/ 89 w 161"/>
                <a:gd name="T101" fmla="*/ 37 h 161"/>
                <a:gd name="T102" fmla="*/ 80 w 161"/>
                <a:gd name="T103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" h="161">
                  <a:moveTo>
                    <a:pt x="80" y="161"/>
                  </a:moveTo>
                  <a:lnTo>
                    <a:pt x="80" y="161"/>
                  </a:lnTo>
                  <a:lnTo>
                    <a:pt x="73" y="161"/>
                  </a:lnTo>
                  <a:lnTo>
                    <a:pt x="65" y="159"/>
                  </a:lnTo>
                  <a:lnTo>
                    <a:pt x="57" y="158"/>
                  </a:lnTo>
                  <a:lnTo>
                    <a:pt x="50" y="154"/>
                  </a:lnTo>
                  <a:lnTo>
                    <a:pt x="42" y="152"/>
                  </a:lnTo>
                  <a:lnTo>
                    <a:pt x="36" y="148"/>
                  </a:lnTo>
                  <a:lnTo>
                    <a:pt x="29" y="143"/>
                  </a:lnTo>
                  <a:lnTo>
                    <a:pt x="23" y="138"/>
                  </a:lnTo>
                  <a:lnTo>
                    <a:pt x="23" y="138"/>
                  </a:lnTo>
                  <a:lnTo>
                    <a:pt x="18" y="131"/>
                  </a:lnTo>
                  <a:lnTo>
                    <a:pt x="14" y="125"/>
                  </a:lnTo>
                  <a:lnTo>
                    <a:pt x="9" y="119"/>
                  </a:lnTo>
                  <a:lnTo>
                    <a:pt x="6" y="111"/>
                  </a:lnTo>
                  <a:lnTo>
                    <a:pt x="4" y="103"/>
                  </a:lnTo>
                  <a:lnTo>
                    <a:pt x="1" y="97"/>
                  </a:lnTo>
                  <a:lnTo>
                    <a:pt x="0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3"/>
                  </a:lnTo>
                  <a:lnTo>
                    <a:pt x="1" y="65"/>
                  </a:lnTo>
                  <a:lnTo>
                    <a:pt x="4" y="57"/>
                  </a:lnTo>
                  <a:lnTo>
                    <a:pt x="6" y="50"/>
                  </a:lnTo>
                  <a:lnTo>
                    <a:pt x="9" y="42"/>
                  </a:lnTo>
                  <a:lnTo>
                    <a:pt x="14" y="36"/>
                  </a:lnTo>
                  <a:lnTo>
                    <a:pt x="18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6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57" y="4"/>
                  </a:lnTo>
                  <a:lnTo>
                    <a:pt x="65" y="1"/>
                  </a:lnTo>
                  <a:lnTo>
                    <a:pt x="73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1"/>
                  </a:lnTo>
                  <a:lnTo>
                    <a:pt x="105" y="4"/>
                  </a:lnTo>
                  <a:lnTo>
                    <a:pt x="112" y="6"/>
                  </a:lnTo>
                  <a:lnTo>
                    <a:pt x="125" y="14"/>
                  </a:lnTo>
                  <a:lnTo>
                    <a:pt x="138" y="23"/>
                  </a:lnTo>
                  <a:lnTo>
                    <a:pt x="148" y="36"/>
                  </a:lnTo>
                  <a:lnTo>
                    <a:pt x="154" y="50"/>
                  </a:lnTo>
                  <a:lnTo>
                    <a:pt x="157" y="56"/>
                  </a:lnTo>
                  <a:lnTo>
                    <a:pt x="159" y="64"/>
                  </a:lnTo>
                  <a:lnTo>
                    <a:pt x="161" y="73"/>
                  </a:lnTo>
                  <a:lnTo>
                    <a:pt x="161" y="80"/>
                  </a:lnTo>
                  <a:lnTo>
                    <a:pt x="161" y="80"/>
                  </a:lnTo>
                  <a:lnTo>
                    <a:pt x="161" y="89"/>
                  </a:lnTo>
                  <a:lnTo>
                    <a:pt x="159" y="97"/>
                  </a:lnTo>
                  <a:lnTo>
                    <a:pt x="157" y="105"/>
                  </a:lnTo>
                  <a:lnTo>
                    <a:pt x="154" y="112"/>
                  </a:lnTo>
                  <a:lnTo>
                    <a:pt x="148" y="125"/>
                  </a:lnTo>
                  <a:lnTo>
                    <a:pt x="138" y="138"/>
                  </a:lnTo>
                  <a:lnTo>
                    <a:pt x="125" y="147"/>
                  </a:lnTo>
                  <a:lnTo>
                    <a:pt x="112" y="154"/>
                  </a:lnTo>
                  <a:lnTo>
                    <a:pt x="105" y="157"/>
                  </a:lnTo>
                  <a:lnTo>
                    <a:pt x="97" y="159"/>
                  </a:lnTo>
                  <a:lnTo>
                    <a:pt x="89" y="161"/>
                  </a:lnTo>
                  <a:lnTo>
                    <a:pt x="80" y="161"/>
                  </a:lnTo>
                  <a:lnTo>
                    <a:pt x="80" y="161"/>
                  </a:lnTo>
                  <a:close/>
                  <a:moveTo>
                    <a:pt x="80" y="36"/>
                  </a:moveTo>
                  <a:lnTo>
                    <a:pt x="80" y="36"/>
                  </a:lnTo>
                  <a:lnTo>
                    <a:pt x="71" y="37"/>
                  </a:lnTo>
                  <a:lnTo>
                    <a:pt x="64" y="40"/>
                  </a:lnTo>
                  <a:lnTo>
                    <a:pt x="56" y="43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3" y="56"/>
                  </a:lnTo>
                  <a:lnTo>
                    <a:pt x="40" y="64"/>
                  </a:lnTo>
                  <a:lnTo>
                    <a:pt x="37" y="72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7" y="89"/>
                  </a:lnTo>
                  <a:lnTo>
                    <a:pt x="40" y="98"/>
                  </a:lnTo>
                  <a:lnTo>
                    <a:pt x="43" y="106"/>
                  </a:lnTo>
                  <a:lnTo>
                    <a:pt x="49" y="112"/>
                  </a:lnTo>
                  <a:lnTo>
                    <a:pt x="49" y="112"/>
                  </a:lnTo>
                  <a:lnTo>
                    <a:pt x="56" y="117"/>
                  </a:lnTo>
                  <a:lnTo>
                    <a:pt x="64" y="122"/>
                  </a:lnTo>
                  <a:lnTo>
                    <a:pt x="71" y="125"/>
                  </a:lnTo>
                  <a:lnTo>
                    <a:pt x="80" y="125"/>
                  </a:lnTo>
                  <a:lnTo>
                    <a:pt x="80" y="125"/>
                  </a:lnTo>
                  <a:lnTo>
                    <a:pt x="89" y="125"/>
                  </a:lnTo>
                  <a:lnTo>
                    <a:pt x="98" y="121"/>
                  </a:lnTo>
                  <a:lnTo>
                    <a:pt x="106" y="117"/>
                  </a:lnTo>
                  <a:lnTo>
                    <a:pt x="112" y="112"/>
                  </a:lnTo>
                  <a:lnTo>
                    <a:pt x="117" y="106"/>
                  </a:lnTo>
                  <a:lnTo>
                    <a:pt x="122" y="98"/>
                  </a:lnTo>
                  <a:lnTo>
                    <a:pt x="125" y="89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72"/>
                  </a:lnTo>
                  <a:lnTo>
                    <a:pt x="122" y="63"/>
                  </a:lnTo>
                  <a:lnTo>
                    <a:pt x="117" y="55"/>
                  </a:lnTo>
                  <a:lnTo>
                    <a:pt x="112" y="49"/>
                  </a:lnTo>
                  <a:lnTo>
                    <a:pt x="106" y="43"/>
                  </a:lnTo>
                  <a:lnTo>
                    <a:pt x="98" y="40"/>
                  </a:lnTo>
                  <a:lnTo>
                    <a:pt x="89" y="37"/>
                  </a:lnTo>
                  <a:lnTo>
                    <a:pt x="80" y="36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6" name="Freeform 133"/>
            <p:cNvSpPr/>
            <p:nvPr/>
          </p:nvSpPr>
          <p:spPr bwMode="auto">
            <a:xfrm>
              <a:off x="4872038" y="7436931"/>
              <a:ext cx="100013" cy="98425"/>
            </a:xfrm>
            <a:custGeom>
              <a:avLst/>
              <a:gdLst>
                <a:gd name="T0" fmla="*/ 63 w 126"/>
                <a:gd name="T1" fmla="*/ 0 h 125"/>
                <a:gd name="T2" fmla="*/ 63 w 126"/>
                <a:gd name="T3" fmla="*/ 0 h 125"/>
                <a:gd name="T4" fmla="*/ 51 w 126"/>
                <a:gd name="T5" fmla="*/ 1 h 125"/>
                <a:gd name="T6" fmla="*/ 38 w 126"/>
                <a:gd name="T7" fmla="*/ 5 h 125"/>
                <a:gd name="T8" fmla="*/ 28 w 126"/>
                <a:gd name="T9" fmla="*/ 10 h 125"/>
                <a:gd name="T10" fmla="*/ 19 w 126"/>
                <a:gd name="T11" fmla="*/ 18 h 125"/>
                <a:gd name="T12" fmla="*/ 11 w 126"/>
                <a:gd name="T13" fmla="*/ 28 h 125"/>
                <a:gd name="T14" fmla="*/ 5 w 126"/>
                <a:gd name="T15" fmla="*/ 38 h 125"/>
                <a:gd name="T16" fmla="*/ 1 w 126"/>
                <a:gd name="T17" fmla="*/ 50 h 125"/>
                <a:gd name="T18" fmla="*/ 0 w 126"/>
                <a:gd name="T19" fmla="*/ 62 h 125"/>
                <a:gd name="T20" fmla="*/ 0 w 126"/>
                <a:gd name="T21" fmla="*/ 62 h 125"/>
                <a:gd name="T22" fmla="*/ 1 w 126"/>
                <a:gd name="T23" fmla="*/ 75 h 125"/>
                <a:gd name="T24" fmla="*/ 5 w 126"/>
                <a:gd name="T25" fmla="*/ 87 h 125"/>
                <a:gd name="T26" fmla="*/ 11 w 126"/>
                <a:gd name="T27" fmla="*/ 98 h 125"/>
                <a:gd name="T28" fmla="*/ 19 w 126"/>
                <a:gd name="T29" fmla="*/ 107 h 125"/>
                <a:gd name="T30" fmla="*/ 28 w 126"/>
                <a:gd name="T31" fmla="*/ 115 h 125"/>
                <a:gd name="T32" fmla="*/ 38 w 126"/>
                <a:gd name="T33" fmla="*/ 120 h 125"/>
                <a:gd name="T34" fmla="*/ 51 w 126"/>
                <a:gd name="T35" fmla="*/ 123 h 125"/>
                <a:gd name="T36" fmla="*/ 63 w 126"/>
                <a:gd name="T37" fmla="*/ 125 h 125"/>
                <a:gd name="T38" fmla="*/ 63 w 126"/>
                <a:gd name="T39" fmla="*/ 125 h 125"/>
                <a:gd name="T40" fmla="*/ 75 w 126"/>
                <a:gd name="T41" fmla="*/ 123 h 125"/>
                <a:gd name="T42" fmla="*/ 88 w 126"/>
                <a:gd name="T43" fmla="*/ 120 h 125"/>
                <a:gd name="T44" fmla="*/ 98 w 126"/>
                <a:gd name="T45" fmla="*/ 115 h 125"/>
                <a:gd name="T46" fmla="*/ 107 w 126"/>
                <a:gd name="T47" fmla="*/ 107 h 125"/>
                <a:gd name="T48" fmla="*/ 114 w 126"/>
                <a:gd name="T49" fmla="*/ 98 h 125"/>
                <a:gd name="T50" fmla="*/ 121 w 126"/>
                <a:gd name="T51" fmla="*/ 87 h 125"/>
                <a:gd name="T52" fmla="*/ 125 w 126"/>
                <a:gd name="T53" fmla="*/ 75 h 125"/>
                <a:gd name="T54" fmla="*/ 126 w 126"/>
                <a:gd name="T55" fmla="*/ 62 h 125"/>
                <a:gd name="T56" fmla="*/ 126 w 126"/>
                <a:gd name="T57" fmla="*/ 62 h 125"/>
                <a:gd name="T58" fmla="*/ 125 w 126"/>
                <a:gd name="T59" fmla="*/ 50 h 125"/>
                <a:gd name="T60" fmla="*/ 121 w 126"/>
                <a:gd name="T61" fmla="*/ 38 h 125"/>
                <a:gd name="T62" fmla="*/ 114 w 126"/>
                <a:gd name="T63" fmla="*/ 28 h 125"/>
                <a:gd name="T64" fmla="*/ 107 w 126"/>
                <a:gd name="T65" fmla="*/ 18 h 125"/>
                <a:gd name="T66" fmla="*/ 98 w 126"/>
                <a:gd name="T67" fmla="*/ 10 h 125"/>
                <a:gd name="T68" fmla="*/ 88 w 126"/>
                <a:gd name="T69" fmla="*/ 5 h 125"/>
                <a:gd name="T70" fmla="*/ 75 w 126"/>
                <a:gd name="T71" fmla="*/ 1 h 125"/>
                <a:gd name="T72" fmla="*/ 63 w 126"/>
                <a:gd name="T73" fmla="*/ 0 h 125"/>
                <a:gd name="T74" fmla="*/ 63 w 126"/>
                <a:gd name="T7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25">
                  <a:moveTo>
                    <a:pt x="63" y="0"/>
                  </a:moveTo>
                  <a:lnTo>
                    <a:pt x="63" y="0"/>
                  </a:lnTo>
                  <a:lnTo>
                    <a:pt x="51" y="1"/>
                  </a:lnTo>
                  <a:lnTo>
                    <a:pt x="38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5" y="38"/>
                  </a:lnTo>
                  <a:lnTo>
                    <a:pt x="1" y="5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5" y="87"/>
                  </a:lnTo>
                  <a:lnTo>
                    <a:pt x="11" y="98"/>
                  </a:lnTo>
                  <a:lnTo>
                    <a:pt x="19" y="107"/>
                  </a:lnTo>
                  <a:lnTo>
                    <a:pt x="28" y="115"/>
                  </a:lnTo>
                  <a:lnTo>
                    <a:pt x="38" y="120"/>
                  </a:lnTo>
                  <a:lnTo>
                    <a:pt x="51" y="123"/>
                  </a:lnTo>
                  <a:lnTo>
                    <a:pt x="63" y="125"/>
                  </a:lnTo>
                  <a:lnTo>
                    <a:pt x="63" y="125"/>
                  </a:lnTo>
                  <a:lnTo>
                    <a:pt x="75" y="123"/>
                  </a:lnTo>
                  <a:lnTo>
                    <a:pt x="88" y="120"/>
                  </a:lnTo>
                  <a:lnTo>
                    <a:pt x="98" y="115"/>
                  </a:lnTo>
                  <a:lnTo>
                    <a:pt x="107" y="107"/>
                  </a:lnTo>
                  <a:lnTo>
                    <a:pt x="114" y="98"/>
                  </a:lnTo>
                  <a:lnTo>
                    <a:pt x="121" y="87"/>
                  </a:lnTo>
                  <a:lnTo>
                    <a:pt x="125" y="75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5" y="50"/>
                  </a:lnTo>
                  <a:lnTo>
                    <a:pt x="121" y="38"/>
                  </a:lnTo>
                  <a:lnTo>
                    <a:pt x="114" y="28"/>
                  </a:lnTo>
                  <a:lnTo>
                    <a:pt x="107" y="18"/>
                  </a:lnTo>
                  <a:lnTo>
                    <a:pt x="98" y="10"/>
                  </a:lnTo>
                  <a:lnTo>
                    <a:pt x="88" y="5"/>
                  </a:lnTo>
                  <a:lnTo>
                    <a:pt x="75" y="1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7" name="Freeform 134"/>
            <p:cNvSpPr>
              <a:spLocks noEditPoints="1"/>
            </p:cNvSpPr>
            <p:nvPr/>
          </p:nvSpPr>
          <p:spPr bwMode="auto">
            <a:xfrm>
              <a:off x="4857751" y="7422643"/>
              <a:ext cx="128588" cy="127000"/>
            </a:xfrm>
            <a:custGeom>
              <a:avLst/>
              <a:gdLst>
                <a:gd name="T0" fmla="*/ 81 w 162"/>
                <a:gd name="T1" fmla="*/ 161 h 161"/>
                <a:gd name="T2" fmla="*/ 65 w 162"/>
                <a:gd name="T3" fmla="*/ 159 h 161"/>
                <a:gd name="T4" fmla="*/ 50 w 162"/>
                <a:gd name="T5" fmla="*/ 154 h 161"/>
                <a:gd name="T6" fmla="*/ 24 w 162"/>
                <a:gd name="T7" fmla="*/ 138 h 161"/>
                <a:gd name="T8" fmla="*/ 6 w 162"/>
                <a:gd name="T9" fmla="*/ 112 h 161"/>
                <a:gd name="T10" fmla="*/ 2 w 162"/>
                <a:gd name="T11" fmla="*/ 97 h 161"/>
                <a:gd name="T12" fmla="*/ 0 w 162"/>
                <a:gd name="T13" fmla="*/ 80 h 161"/>
                <a:gd name="T14" fmla="*/ 1 w 162"/>
                <a:gd name="T15" fmla="*/ 73 h 161"/>
                <a:gd name="T16" fmla="*/ 4 w 162"/>
                <a:gd name="T17" fmla="*/ 57 h 161"/>
                <a:gd name="T18" fmla="*/ 10 w 162"/>
                <a:gd name="T19" fmla="*/ 42 h 161"/>
                <a:gd name="T20" fmla="*/ 19 w 162"/>
                <a:gd name="T21" fmla="*/ 29 h 161"/>
                <a:gd name="T22" fmla="*/ 24 w 162"/>
                <a:gd name="T23" fmla="*/ 23 h 161"/>
                <a:gd name="T24" fmla="*/ 36 w 162"/>
                <a:gd name="T25" fmla="*/ 13 h 161"/>
                <a:gd name="T26" fmla="*/ 50 w 162"/>
                <a:gd name="T27" fmla="*/ 6 h 161"/>
                <a:gd name="T28" fmla="*/ 65 w 162"/>
                <a:gd name="T29" fmla="*/ 1 h 161"/>
                <a:gd name="T30" fmla="*/ 81 w 162"/>
                <a:gd name="T31" fmla="*/ 0 h 161"/>
                <a:gd name="T32" fmla="*/ 89 w 162"/>
                <a:gd name="T33" fmla="*/ 0 h 161"/>
                <a:gd name="T34" fmla="*/ 104 w 162"/>
                <a:gd name="T35" fmla="*/ 4 h 161"/>
                <a:gd name="T36" fmla="*/ 126 w 162"/>
                <a:gd name="T37" fmla="*/ 14 h 161"/>
                <a:gd name="T38" fmla="*/ 148 w 162"/>
                <a:gd name="T39" fmla="*/ 36 h 161"/>
                <a:gd name="T40" fmla="*/ 158 w 162"/>
                <a:gd name="T41" fmla="*/ 56 h 161"/>
                <a:gd name="T42" fmla="*/ 160 w 162"/>
                <a:gd name="T43" fmla="*/ 73 h 161"/>
                <a:gd name="T44" fmla="*/ 162 w 162"/>
                <a:gd name="T45" fmla="*/ 80 h 161"/>
                <a:gd name="T46" fmla="*/ 159 w 162"/>
                <a:gd name="T47" fmla="*/ 97 h 161"/>
                <a:gd name="T48" fmla="*/ 155 w 162"/>
                <a:gd name="T49" fmla="*/ 112 h 161"/>
                <a:gd name="T50" fmla="*/ 137 w 162"/>
                <a:gd name="T51" fmla="*/ 138 h 161"/>
                <a:gd name="T52" fmla="*/ 112 w 162"/>
                <a:gd name="T53" fmla="*/ 154 h 161"/>
                <a:gd name="T54" fmla="*/ 97 w 162"/>
                <a:gd name="T55" fmla="*/ 159 h 161"/>
                <a:gd name="T56" fmla="*/ 81 w 162"/>
                <a:gd name="T57" fmla="*/ 161 h 161"/>
                <a:gd name="T58" fmla="*/ 81 w 162"/>
                <a:gd name="T59" fmla="*/ 36 h 161"/>
                <a:gd name="T60" fmla="*/ 72 w 162"/>
                <a:gd name="T61" fmla="*/ 37 h 161"/>
                <a:gd name="T62" fmla="*/ 56 w 162"/>
                <a:gd name="T63" fmla="*/ 43 h 161"/>
                <a:gd name="T64" fmla="*/ 50 w 162"/>
                <a:gd name="T65" fmla="*/ 48 h 161"/>
                <a:gd name="T66" fmla="*/ 39 w 162"/>
                <a:gd name="T67" fmla="*/ 64 h 161"/>
                <a:gd name="T68" fmla="*/ 36 w 162"/>
                <a:gd name="T69" fmla="*/ 80 h 161"/>
                <a:gd name="T70" fmla="*/ 37 w 162"/>
                <a:gd name="T71" fmla="*/ 89 h 161"/>
                <a:gd name="T72" fmla="*/ 43 w 162"/>
                <a:gd name="T73" fmla="*/ 106 h 161"/>
                <a:gd name="T74" fmla="*/ 56 w 162"/>
                <a:gd name="T75" fmla="*/ 117 h 161"/>
                <a:gd name="T76" fmla="*/ 71 w 162"/>
                <a:gd name="T77" fmla="*/ 124 h 161"/>
                <a:gd name="T78" fmla="*/ 81 w 162"/>
                <a:gd name="T79" fmla="*/ 125 h 161"/>
                <a:gd name="T80" fmla="*/ 98 w 162"/>
                <a:gd name="T81" fmla="*/ 121 h 161"/>
                <a:gd name="T82" fmla="*/ 112 w 162"/>
                <a:gd name="T83" fmla="*/ 112 h 161"/>
                <a:gd name="T84" fmla="*/ 122 w 162"/>
                <a:gd name="T85" fmla="*/ 98 h 161"/>
                <a:gd name="T86" fmla="*/ 126 w 162"/>
                <a:gd name="T87" fmla="*/ 80 h 161"/>
                <a:gd name="T88" fmla="*/ 125 w 162"/>
                <a:gd name="T89" fmla="*/ 71 h 161"/>
                <a:gd name="T90" fmla="*/ 118 w 162"/>
                <a:gd name="T91" fmla="*/ 55 h 161"/>
                <a:gd name="T92" fmla="*/ 106 w 162"/>
                <a:gd name="T93" fmla="*/ 43 h 161"/>
                <a:gd name="T94" fmla="*/ 90 w 162"/>
                <a:gd name="T95" fmla="*/ 37 h 161"/>
                <a:gd name="T96" fmla="*/ 81 w 162"/>
                <a:gd name="T97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2" h="161">
                  <a:moveTo>
                    <a:pt x="81" y="161"/>
                  </a:moveTo>
                  <a:lnTo>
                    <a:pt x="81" y="161"/>
                  </a:lnTo>
                  <a:lnTo>
                    <a:pt x="72" y="161"/>
                  </a:lnTo>
                  <a:lnTo>
                    <a:pt x="65" y="159"/>
                  </a:lnTo>
                  <a:lnTo>
                    <a:pt x="57" y="157"/>
                  </a:lnTo>
                  <a:lnTo>
                    <a:pt x="50" y="154"/>
                  </a:lnTo>
                  <a:lnTo>
                    <a:pt x="36" y="147"/>
                  </a:lnTo>
                  <a:lnTo>
                    <a:pt x="24" y="138"/>
                  </a:lnTo>
                  <a:lnTo>
                    <a:pt x="14" y="125"/>
                  </a:lnTo>
                  <a:lnTo>
                    <a:pt x="6" y="112"/>
                  </a:lnTo>
                  <a:lnTo>
                    <a:pt x="4" y="105"/>
                  </a:lnTo>
                  <a:lnTo>
                    <a:pt x="2" y="97"/>
                  </a:lnTo>
                  <a:lnTo>
                    <a:pt x="1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6" y="50"/>
                  </a:lnTo>
                  <a:lnTo>
                    <a:pt x="10" y="42"/>
                  </a:lnTo>
                  <a:lnTo>
                    <a:pt x="14" y="36"/>
                  </a:lnTo>
                  <a:lnTo>
                    <a:pt x="19" y="29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3" y="9"/>
                  </a:lnTo>
                  <a:lnTo>
                    <a:pt x="50" y="6"/>
                  </a:lnTo>
                  <a:lnTo>
                    <a:pt x="57" y="4"/>
                  </a:lnTo>
                  <a:lnTo>
                    <a:pt x="65" y="1"/>
                  </a:lnTo>
                  <a:lnTo>
                    <a:pt x="72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1"/>
                  </a:lnTo>
                  <a:lnTo>
                    <a:pt x="104" y="4"/>
                  </a:lnTo>
                  <a:lnTo>
                    <a:pt x="112" y="6"/>
                  </a:lnTo>
                  <a:lnTo>
                    <a:pt x="126" y="14"/>
                  </a:lnTo>
                  <a:lnTo>
                    <a:pt x="137" y="23"/>
                  </a:lnTo>
                  <a:lnTo>
                    <a:pt x="148" y="36"/>
                  </a:lnTo>
                  <a:lnTo>
                    <a:pt x="155" y="48"/>
                  </a:lnTo>
                  <a:lnTo>
                    <a:pt x="158" y="56"/>
                  </a:lnTo>
                  <a:lnTo>
                    <a:pt x="159" y="64"/>
                  </a:lnTo>
                  <a:lnTo>
                    <a:pt x="160" y="73"/>
                  </a:lnTo>
                  <a:lnTo>
                    <a:pt x="162" y="80"/>
                  </a:lnTo>
                  <a:lnTo>
                    <a:pt x="162" y="80"/>
                  </a:lnTo>
                  <a:lnTo>
                    <a:pt x="160" y="88"/>
                  </a:lnTo>
                  <a:lnTo>
                    <a:pt x="159" y="97"/>
                  </a:lnTo>
                  <a:lnTo>
                    <a:pt x="158" y="105"/>
                  </a:lnTo>
                  <a:lnTo>
                    <a:pt x="155" y="112"/>
                  </a:lnTo>
                  <a:lnTo>
                    <a:pt x="148" y="125"/>
                  </a:lnTo>
                  <a:lnTo>
                    <a:pt x="137" y="138"/>
                  </a:lnTo>
                  <a:lnTo>
                    <a:pt x="126" y="147"/>
                  </a:lnTo>
                  <a:lnTo>
                    <a:pt x="112" y="154"/>
                  </a:lnTo>
                  <a:lnTo>
                    <a:pt x="104" y="157"/>
                  </a:lnTo>
                  <a:lnTo>
                    <a:pt x="97" y="159"/>
                  </a:lnTo>
                  <a:lnTo>
                    <a:pt x="89" y="161"/>
                  </a:lnTo>
                  <a:lnTo>
                    <a:pt x="81" y="161"/>
                  </a:lnTo>
                  <a:lnTo>
                    <a:pt x="81" y="161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7"/>
                  </a:lnTo>
                  <a:lnTo>
                    <a:pt x="64" y="39"/>
                  </a:lnTo>
                  <a:lnTo>
                    <a:pt x="56" y="43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43" y="56"/>
                  </a:lnTo>
                  <a:lnTo>
                    <a:pt x="39" y="64"/>
                  </a:lnTo>
                  <a:lnTo>
                    <a:pt x="37" y="71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7" y="89"/>
                  </a:lnTo>
                  <a:lnTo>
                    <a:pt x="39" y="98"/>
                  </a:lnTo>
                  <a:lnTo>
                    <a:pt x="43" y="106"/>
                  </a:lnTo>
                  <a:lnTo>
                    <a:pt x="50" y="112"/>
                  </a:lnTo>
                  <a:lnTo>
                    <a:pt x="56" y="117"/>
                  </a:lnTo>
                  <a:lnTo>
                    <a:pt x="64" y="121"/>
                  </a:lnTo>
                  <a:lnTo>
                    <a:pt x="71" y="124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90" y="124"/>
                  </a:lnTo>
                  <a:lnTo>
                    <a:pt x="98" y="121"/>
                  </a:lnTo>
                  <a:lnTo>
                    <a:pt x="106" y="117"/>
                  </a:lnTo>
                  <a:lnTo>
                    <a:pt x="112" y="112"/>
                  </a:lnTo>
                  <a:lnTo>
                    <a:pt x="118" y="106"/>
                  </a:lnTo>
                  <a:lnTo>
                    <a:pt x="122" y="98"/>
                  </a:lnTo>
                  <a:lnTo>
                    <a:pt x="125" y="89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5" y="71"/>
                  </a:lnTo>
                  <a:lnTo>
                    <a:pt x="122" y="62"/>
                  </a:lnTo>
                  <a:lnTo>
                    <a:pt x="118" y="55"/>
                  </a:lnTo>
                  <a:lnTo>
                    <a:pt x="112" y="48"/>
                  </a:lnTo>
                  <a:lnTo>
                    <a:pt x="106" y="43"/>
                  </a:lnTo>
                  <a:lnTo>
                    <a:pt x="98" y="39"/>
                  </a:lnTo>
                  <a:lnTo>
                    <a:pt x="90" y="37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8" name="Freeform 135"/>
            <p:cNvSpPr/>
            <p:nvPr/>
          </p:nvSpPr>
          <p:spPr bwMode="auto">
            <a:xfrm>
              <a:off x="4937126" y="7294056"/>
              <a:ext cx="100013" cy="100013"/>
            </a:xfrm>
            <a:custGeom>
              <a:avLst/>
              <a:gdLst>
                <a:gd name="T0" fmla="*/ 63 w 125"/>
                <a:gd name="T1" fmla="*/ 0 h 126"/>
                <a:gd name="T2" fmla="*/ 63 w 125"/>
                <a:gd name="T3" fmla="*/ 0 h 126"/>
                <a:gd name="T4" fmla="*/ 50 w 125"/>
                <a:gd name="T5" fmla="*/ 1 h 126"/>
                <a:gd name="T6" fmla="*/ 38 w 125"/>
                <a:gd name="T7" fmla="*/ 5 h 126"/>
                <a:gd name="T8" fmla="*/ 27 w 125"/>
                <a:gd name="T9" fmla="*/ 12 h 126"/>
                <a:gd name="T10" fmla="*/ 18 w 125"/>
                <a:gd name="T11" fmla="*/ 19 h 126"/>
                <a:gd name="T12" fmla="*/ 10 w 125"/>
                <a:gd name="T13" fmla="*/ 28 h 126"/>
                <a:gd name="T14" fmla="*/ 4 w 125"/>
                <a:gd name="T15" fmla="*/ 38 h 126"/>
                <a:gd name="T16" fmla="*/ 2 w 125"/>
                <a:gd name="T17" fmla="*/ 51 h 126"/>
                <a:gd name="T18" fmla="*/ 0 w 125"/>
                <a:gd name="T19" fmla="*/ 63 h 126"/>
                <a:gd name="T20" fmla="*/ 0 w 125"/>
                <a:gd name="T21" fmla="*/ 63 h 126"/>
                <a:gd name="T22" fmla="*/ 2 w 125"/>
                <a:gd name="T23" fmla="*/ 75 h 126"/>
                <a:gd name="T24" fmla="*/ 4 w 125"/>
                <a:gd name="T25" fmla="*/ 88 h 126"/>
                <a:gd name="T26" fmla="*/ 10 w 125"/>
                <a:gd name="T27" fmla="*/ 98 h 126"/>
                <a:gd name="T28" fmla="*/ 18 w 125"/>
                <a:gd name="T29" fmla="*/ 107 h 126"/>
                <a:gd name="T30" fmla="*/ 27 w 125"/>
                <a:gd name="T31" fmla="*/ 115 h 126"/>
                <a:gd name="T32" fmla="*/ 38 w 125"/>
                <a:gd name="T33" fmla="*/ 121 h 126"/>
                <a:gd name="T34" fmla="*/ 50 w 125"/>
                <a:gd name="T35" fmla="*/ 125 h 126"/>
                <a:gd name="T36" fmla="*/ 63 w 125"/>
                <a:gd name="T37" fmla="*/ 126 h 126"/>
                <a:gd name="T38" fmla="*/ 63 w 125"/>
                <a:gd name="T39" fmla="*/ 126 h 126"/>
                <a:gd name="T40" fmla="*/ 75 w 125"/>
                <a:gd name="T41" fmla="*/ 125 h 126"/>
                <a:gd name="T42" fmla="*/ 87 w 125"/>
                <a:gd name="T43" fmla="*/ 121 h 126"/>
                <a:gd name="T44" fmla="*/ 97 w 125"/>
                <a:gd name="T45" fmla="*/ 115 h 126"/>
                <a:gd name="T46" fmla="*/ 107 w 125"/>
                <a:gd name="T47" fmla="*/ 107 h 126"/>
                <a:gd name="T48" fmla="*/ 115 w 125"/>
                <a:gd name="T49" fmla="*/ 98 h 126"/>
                <a:gd name="T50" fmla="*/ 120 w 125"/>
                <a:gd name="T51" fmla="*/ 88 h 126"/>
                <a:gd name="T52" fmla="*/ 124 w 125"/>
                <a:gd name="T53" fmla="*/ 75 h 126"/>
                <a:gd name="T54" fmla="*/ 125 w 125"/>
                <a:gd name="T55" fmla="*/ 63 h 126"/>
                <a:gd name="T56" fmla="*/ 125 w 125"/>
                <a:gd name="T57" fmla="*/ 63 h 126"/>
                <a:gd name="T58" fmla="*/ 124 w 125"/>
                <a:gd name="T59" fmla="*/ 51 h 126"/>
                <a:gd name="T60" fmla="*/ 120 w 125"/>
                <a:gd name="T61" fmla="*/ 38 h 126"/>
                <a:gd name="T62" fmla="*/ 115 w 125"/>
                <a:gd name="T63" fmla="*/ 28 h 126"/>
                <a:gd name="T64" fmla="*/ 107 w 125"/>
                <a:gd name="T65" fmla="*/ 19 h 126"/>
                <a:gd name="T66" fmla="*/ 97 w 125"/>
                <a:gd name="T67" fmla="*/ 12 h 126"/>
                <a:gd name="T68" fmla="*/ 87 w 125"/>
                <a:gd name="T69" fmla="*/ 5 h 126"/>
                <a:gd name="T70" fmla="*/ 75 w 125"/>
                <a:gd name="T71" fmla="*/ 1 h 126"/>
                <a:gd name="T72" fmla="*/ 63 w 125"/>
                <a:gd name="T73" fmla="*/ 0 h 126"/>
                <a:gd name="T74" fmla="*/ 63 w 125"/>
                <a:gd name="T7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6">
                  <a:moveTo>
                    <a:pt x="63" y="0"/>
                  </a:moveTo>
                  <a:lnTo>
                    <a:pt x="63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7" y="12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4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75"/>
                  </a:lnTo>
                  <a:lnTo>
                    <a:pt x="4" y="88"/>
                  </a:lnTo>
                  <a:lnTo>
                    <a:pt x="10" y="98"/>
                  </a:lnTo>
                  <a:lnTo>
                    <a:pt x="18" y="107"/>
                  </a:lnTo>
                  <a:lnTo>
                    <a:pt x="27" y="115"/>
                  </a:lnTo>
                  <a:lnTo>
                    <a:pt x="38" y="121"/>
                  </a:lnTo>
                  <a:lnTo>
                    <a:pt x="50" y="125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75" y="125"/>
                  </a:lnTo>
                  <a:lnTo>
                    <a:pt x="87" y="121"/>
                  </a:lnTo>
                  <a:lnTo>
                    <a:pt x="97" y="115"/>
                  </a:lnTo>
                  <a:lnTo>
                    <a:pt x="107" y="107"/>
                  </a:lnTo>
                  <a:lnTo>
                    <a:pt x="115" y="98"/>
                  </a:lnTo>
                  <a:lnTo>
                    <a:pt x="120" y="88"/>
                  </a:lnTo>
                  <a:lnTo>
                    <a:pt x="124" y="75"/>
                  </a:lnTo>
                  <a:lnTo>
                    <a:pt x="125" y="63"/>
                  </a:lnTo>
                  <a:lnTo>
                    <a:pt x="125" y="63"/>
                  </a:lnTo>
                  <a:lnTo>
                    <a:pt x="124" y="51"/>
                  </a:lnTo>
                  <a:lnTo>
                    <a:pt x="120" y="38"/>
                  </a:lnTo>
                  <a:lnTo>
                    <a:pt x="115" y="28"/>
                  </a:lnTo>
                  <a:lnTo>
                    <a:pt x="107" y="19"/>
                  </a:lnTo>
                  <a:lnTo>
                    <a:pt x="97" y="12"/>
                  </a:lnTo>
                  <a:lnTo>
                    <a:pt x="87" y="5"/>
                  </a:lnTo>
                  <a:lnTo>
                    <a:pt x="75" y="1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9" name="Freeform 136"/>
            <p:cNvSpPr>
              <a:spLocks noEditPoints="1"/>
            </p:cNvSpPr>
            <p:nvPr/>
          </p:nvSpPr>
          <p:spPr bwMode="auto">
            <a:xfrm>
              <a:off x="4922838" y="7279768"/>
              <a:ext cx="127000" cy="128588"/>
            </a:xfrm>
            <a:custGeom>
              <a:avLst/>
              <a:gdLst>
                <a:gd name="T0" fmla="*/ 81 w 161"/>
                <a:gd name="T1" fmla="*/ 162 h 162"/>
                <a:gd name="T2" fmla="*/ 64 w 161"/>
                <a:gd name="T3" fmla="*/ 160 h 162"/>
                <a:gd name="T4" fmla="*/ 49 w 161"/>
                <a:gd name="T5" fmla="*/ 156 h 162"/>
                <a:gd name="T6" fmla="*/ 23 w 161"/>
                <a:gd name="T7" fmla="*/ 138 h 162"/>
                <a:gd name="T8" fmla="*/ 7 w 161"/>
                <a:gd name="T9" fmla="*/ 112 h 162"/>
                <a:gd name="T10" fmla="*/ 2 w 161"/>
                <a:gd name="T11" fmla="*/ 97 h 162"/>
                <a:gd name="T12" fmla="*/ 0 w 161"/>
                <a:gd name="T13" fmla="*/ 81 h 162"/>
                <a:gd name="T14" fmla="*/ 0 w 161"/>
                <a:gd name="T15" fmla="*/ 73 h 162"/>
                <a:gd name="T16" fmla="*/ 3 w 161"/>
                <a:gd name="T17" fmla="*/ 58 h 162"/>
                <a:gd name="T18" fmla="*/ 13 w 161"/>
                <a:gd name="T19" fmla="*/ 36 h 162"/>
                <a:gd name="T20" fmla="*/ 36 w 161"/>
                <a:gd name="T21" fmla="*/ 14 h 162"/>
                <a:gd name="T22" fmla="*/ 56 w 161"/>
                <a:gd name="T23" fmla="*/ 4 h 162"/>
                <a:gd name="T24" fmla="*/ 72 w 161"/>
                <a:gd name="T25" fmla="*/ 2 h 162"/>
                <a:gd name="T26" fmla="*/ 81 w 161"/>
                <a:gd name="T27" fmla="*/ 0 h 162"/>
                <a:gd name="T28" fmla="*/ 96 w 161"/>
                <a:gd name="T29" fmla="*/ 2 h 162"/>
                <a:gd name="T30" fmla="*/ 111 w 161"/>
                <a:gd name="T31" fmla="*/ 7 h 162"/>
                <a:gd name="T32" fmla="*/ 125 w 161"/>
                <a:gd name="T33" fmla="*/ 14 h 162"/>
                <a:gd name="T34" fmla="*/ 137 w 161"/>
                <a:gd name="T35" fmla="*/ 24 h 162"/>
                <a:gd name="T36" fmla="*/ 143 w 161"/>
                <a:gd name="T37" fmla="*/ 30 h 162"/>
                <a:gd name="T38" fmla="*/ 152 w 161"/>
                <a:gd name="T39" fmla="*/ 44 h 162"/>
                <a:gd name="T40" fmla="*/ 157 w 161"/>
                <a:gd name="T41" fmla="*/ 58 h 162"/>
                <a:gd name="T42" fmla="*/ 161 w 161"/>
                <a:gd name="T43" fmla="*/ 73 h 162"/>
                <a:gd name="T44" fmla="*/ 161 w 161"/>
                <a:gd name="T45" fmla="*/ 81 h 162"/>
                <a:gd name="T46" fmla="*/ 160 w 161"/>
                <a:gd name="T47" fmla="*/ 97 h 162"/>
                <a:gd name="T48" fmla="*/ 155 w 161"/>
                <a:gd name="T49" fmla="*/ 112 h 162"/>
                <a:gd name="T50" fmla="*/ 147 w 161"/>
                <a:gd name="T51" fmla="*/ 125 h 162"/>
                <a:gd name="T52" fmla="*/ 137 w 161"/>
                <a:gd name="T53" fmla="*/ 138 h 162"/>
                <a:gd name="T54" fmla="*/ 132 w 161"/>
                <a:gd name="T55" fmla="*/ 143 h 162"/>
                <a:gd name="T56" fmla="*/ 119 w 161"/>
                <a:gd name="T57" fmla="*/ 152 h 162"/>
                <a:gd name="T58" fmla="*/ 104 w 161"/>
                <a:gd name="T59" fmla="*/ 158 h 162"/>
                <a:gd name="T60" fmla="*/ 88 w 161"/>
                <a:gd name="T61" fmla="*/ 161 h 162"/>
                <a:gd name="T62" fmla="*/ 81 w 161"/>
                <a:gd name="T63" fmla="*/ 162 h 162"/>
                <a:gd name="T64" fmla="*/ 81 w 161"/>
                <a:gd name="T65" fmla="*/ 36 h 162"/>
                <a:gd name="T66" fmla="*/ 63 w 161"/>
                <a:gd name="T67" fmla="*/ 40 h 162"/>
                <a:gd name="T68" fmla="*/ 49 w 161"/>
                <a:gd name="T69" fmla="*/ 50 h 162"/>
                <a:gd name="T70" fmla="*/ 39 w 161"/>
                <a:gd name="T71" fmla="*/ 64 h 162"/>
                <a:gd name="T72" fmla="*/ 36 w 161"/>
                <a:gd name="T73" fmla="*/ 81 h 162"/>
                <a:gd name="T74" fmla="*/ 36 w 161"/>
                <a:gd name="T75" fmla="*/ 91 h 162"/>
                <a:gd name="T76" fmla="*/ 44 w 161"/>
                <a:gd name="T77" fmla="*/ 106 h 162"/>
                <a:gd name="T78" fmla="*/ 55 w 161"/>
                <a:gd name="T79" fmla="*/ 119 h 162"/>
                <a:gd name="T80" fmla="*/ 72 w 161"/>
                <a:gd name="T81" fmla="*/ 125 h 162"/>
                <a:gd name="T82" fmla="*/ 81 w 161"/>
                <a:gd name="T83" fmla="*/ 126 h 162"/>
                <a:gd name="T84" fmla="*/ 97 w 161"/>
                <a:gd name="T85" fmla="*/ 123 h 162"/>
                <a:gd name="T86" fmla="*/ 113 w 161"/>
                <a:gd name="T87" fmla="*/ 112 h 162"/>
                <a:gd name="T88" fmla="*/ 118 w 161"/>
                <a:gd name="T89" fmla="*/ 106 h 162"/>
                <a:gd name="T90" fmla="*/ 124 w 161"/>
                <a:gd name="T91" fmla="*/ 89 h 162"/>
                <a:gd name="T92" fmla="*/ 125 w 161"/>
                <a:gd name="T93" fmla="*/ 81 h 162"/>
                <a:gd name="T94" fmla="*/ 121 w 161"/>
                <a:gd name="T95" fmla="*/ 64 h 162"/>
                <a:gd name="T96" fmla="*/ 113 w 161"/>
                <a:gd name="T97" fmla="*/ 50 h 162"/>
                <a:gd name="T98" fmla="*/ 105 w 161"/>
                <a:gd name="T99" fmla="*/ 44 h 162"/>
                <a:gd name="T100" fmla="*/ 90 w 161"/>
                <a:gd name="T101" fmla="*/ 37 h 162"/>
                <a:gd name="T102" fmla="*/ 81 w 161"/>
                <a:gd name="T103" fmla="*/ 3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" h="162">
                  <a:moveTo>
                    <a:pt x="81" y="162"/>
                  </a:moveTo>
                  <a:lnTo>
                    <a:pt x="81" y="162"/>
                  </a:lnTo>
                  <a:lnTo>
                    <a:pt x="72" y="161"/>
                  </a:lnTo>
                  <a:lnTo>
                    <a:pt x="64" y="160"/>
                  </a:lnTo>
                  <a:lnTo>
                    <a:pt x="56" y="158"/>
                  </a:lnTo>
                  <a:lnTo>
                    <a:pt x="49" y="156"/>
                  </a:lnTo>
                  <a:lnTo>
                    <a:pt x="36" y="148"/>
                  </a:lnTo>
                  <a:lnTo>
                    <a:pt x="23" y="138"/>
                  </a:lnTo>
                  <a:lnTo>
                    <a:pt x="13" y="126"/>
                  </a:lnTo>
                  <a:lnTo>
                    <a:pt x="7" y="112"/>
                  </a:lnTo>
                  <a:lnTo>
                    <a:pt x="3" y="105"/>
                  </a:lnTo>
                  <a:lnTo>
                    <a:pt x="2" y="97"/>
                  </a:lnTo>
                  <a:lnTo>
                    <a:pt x="0" y="89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3" y="58"/>
                  </a:lnTo>
                  <a:lnTo>
                    <a:pt x="7" y="50"/>
                  </a:lnTo>
                  <a:lnTo>
                    <a:pt x="13" y="36"/>
                  </a:lnTo>
                  <a:lnTo>
                    <a:pt x="23" y="24"/>
                  </a:lnTo>
                  <a:lnTo>
                    <a:pt x="36" y="14"/>
                  </a:lnTo>
                  <a:lnTo>
                    <a:pt x="49" y="7"/>
                  </a:lnTo>
                  <a:lnTo>
                    <a:pt x="56" y="4"/>
                  </a:lnTo>
                  <a:lnTo>
                    <a:pt x="64" y="3"/>
                  </a:lnTo>
                  <a:lnTo>
                    <a:pt x="72" y="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4"/>
                  </a:lnTo>
                  <a:lnTo>
                    <a:pt x="111" y="7"/>
                  </a:lnTo>
                  <a:lnTo>
                    <a:pt x="119" y="10"/>
                  </a:lnTo>
                  <a:lnTo>
                    <a:pt x="125" y="14"/>
                  </a:lnTo>
                  <a:lnTo>
                    <a:pt x="132" y="19"/>
                  </a:lnTo>
                  <a:lnTo>
                    <a:pt x="137" y="24"/>
                  </a:lnTo>
                  <a:lnTo>
                    <a:pt x="137" y="24"/>
                  </a:lnTo>
                  <a:lnTo>
                    <a:pt x="143" y="30"/>
                  </a:lnTo>
                  <a:lnTo>
                    <a:pt x="147" y="36"/>
                  </a:lnTo>
                  <a:lnTo>
                    <a:pt x="152" y="44"/>
                  </a:lnTo>
                  <a:lnTo>
                    <a:pt x="155" y="50"/>
                  </a:lnTo>
                  <a:lnTo>
                    <a:pt x="157" y="58"/>
                  </a:lnTo>
                  <a:lnTo>
                    <a:pt x="160" y="65"/>
                  </a:lnTo>
                  <a:lnTo>
                    <a:pt x="161" y="73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1" y="89"/>
                  </a:lnTo>
                  <a:lnTo>
                    <a:pt x="160" y="97"/>
                  </a:lnTo>
                  <a:lnTo>
                    <a:pt x="157" y="105"/>
                  </a:lnTo>
                  <a:lnTo>
                    <a:pt x="155" y="112"/>
                  </a:lnTo>
                  <a:lnTo>
                    <a:pt x="152" y="119"/>
                  </a:lnTo>
                  <a:lnTo>
                    <a:pt x="147" y="125"/>
                  </a:lnTo>
                  <a:lnTo>
                    <a:pt x="143" y="132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2" y="143"/>
                  </a:lnTo>
                  <a:lnTo>
                    <a:pt x="125" y="148"/>
                  </a:lnTo>
                  <a:lnTo>
                    <a:pt x="119" y="152"/>
                  </a:lnTo>
                  <a:lnTo>
                    <a:pt x="111" y="156"/>
                  </a:lnTo>
                  <a:lnTo>
                    <a:pt x="104" y="158"/>
                  </a:lnTo>
                  <a:lnTo>
                    <a:pt x="96" y="160"/>
                  </a:lnTo>
                  <a:lnTo>
                    <a:pt x="88" y="161"/>
                  </a:lnTo>
                  <a:lnTo>
                    <a:pt x="81" y="162"/>
                  </a:lnTo>
                  <a:lnTo>
                    <a:pt x="81" y="162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7"/>
                  </a:lnTo>
                  <a:lnTo>
                    <a:pt x="63" y="40"/>
                  </a:lnTo>
                  <a:lnTo>
                    <a:pt x="55" y="44"/>
                  </a:lnTo>
                  <a:lnTo>
                    <a:pt x="49" y="50"/>
                  </a:lnTo>
                  <a:lnTo>
                    <a:pt x="44" y="56"/>
                  </a:lnTo>
                  <a:lnTo>
                    <a:pt x="39" y="64"/>
                  </a:lnTo>
                  <a:lnTo>
                    <a:pt x="36" y="7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91"/>
                  </a:lnTo>
                  <a:lnTo>
                    <a:pt x="39" y="98"/>
                  </a:lnTo>
                  <a:lnTo>
                    <a:pt x="44" y="106"/>
                  </a:lnTo>
                  <a:lnTo>
                    <a:pt x="49" y="112"/>
                  </a:lnTo>
                  <a:lnTo>
                    <a:pt x="55" y="119"/>
                  </a:lnTo>
                  <a:lnTo>
                    <a:pt x="63" y="123"/>
                  </a:lnTo>
                  <a:lnTo>
                    <a:pt x="72" y="125"/>
                  </a:lnTo>
                  <a:lnTo>
                    <a:pt x="81" y="126"/>
                  </a:lnTo>
                  <a:lnTo>
                    <a:pt x="81" y="126"/>
                  </a:lnTo>
                  <a:lnTo>
                    <a:pt x="90" y="125"/>
                  </a:lnTo>
                  <a:lnTo>
                    <a:pt x="97" y="123"/>
                  </a:lnTo>
                  <a:lnTo>
                    <a:pt x="105" y="119"/>
                  </a:lnTo>
                  <a:lnTo>
                    <a:pt x="113" y="112"/>
                  </a:lnTo>
                  <a:lnTo>
                    <a:pt x="113" y="112"/>
                  </a:lnTo>
                  <a:lnTo>
                    <a:pt x="118" y="106"/>
                  </a:lnTo>
                  <a:lnTo>
                    <a:pt x="121" y="98"/>
                  </a:lnTo>
                  <a:lnTo>
                    <a:pt x="124" y="89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4" y="73"/>
                  </a:lnTo>
                  <a:lnTo>
                    <a:pt x="121" y="64"/>
                  </a:lnTo>
                  <a:lnTo>
                    <a:pt x="118" y="56"/>
                  </a:lnTo>
                  <a:lnTo>
                    <a:pt x="113" y="50"/>
                  </a:lnTo>
                  <a:lnTo>
                    <a:pt x="113" y="50"/>
                  </a:lnTo>
                  <a:lnTo>
                    <a:pt x="105" y="44"/>
                  </a:lnTo>
                  <a:lnTo>
                    <a:pt x="97" y="40"/>
                  </a:lnTo>
                  <a:lnTo>
                    <a:pt x="90" y="37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0" name="Freeform 137"/>
            <p:cNvSpPr/>
            <p:nvPr/>
          </p:nvSpPr>
          <p:spPr bwMode="auto">
            <a:xfrm>
              <a:off x="4521201" y="7409943"/>
              <a:ext cx="150813" cy="152400"/>
            </a:xfrm>
            <a:custGeom>
              <a:avLst/>
              <a:gdLst>
                <a:gd name="T0" fmla="*/ 27 w 191"/>
                <a:gd name="T1" fmla="*/ 126 h 191"/>
                <a:gd name="T2" fmla="*/ 27 w 191"/>
                <a:gd name="T3" fmla="*/ 126 h 191"/>
                <a:gd name="T4" fmla="*/ 20 w 191"/>
                <a:gd name="T5" fmla="*/ 118 h 191"/>
                <a:gd name="T6" fmla="*/ 14 w 191"/>
                <a:gd name="T7" fmla="*/ 111 h 191"/>
                <a:gd name="T8" fmla="*/ 9 w 191"/>
                <a:gd name="T9" fmla="*/ 103 h 191"/>
                <a:gd name="T10" fmla="*/ 5 w 191"/>
                <a:gd name="T11" fmla="*/ 97 h 191"/>
                <a:gd name="T12" fmla="*/ 3 w 191"/>
                <a:gd name="T13" fmla="*/ 89 h 191"/>
                <a:gd name="T14" fmla="*/ 1 w 191"/>
                <a:gd name="T15" fmla="*/ 83 h 191"/>
                <a:gd name="T16" fmla="*/ 0 w 191"/>
                <a:gd name="T17" fmla="*/ 76 h 191"/>
                <a:gd name="T18" fmla="*/ 0 w 191"/>
                <a:gd name="T19" fmla="*/ 70 h 191"/>
                <a:gd name="T20" fmla="*/ 1 w 191"/>
                <a:gd name="T21" fmla="*/ 63 h 191"/>
                <a:gd name="T22" fmla="*/ 3 w 191"/>
                <a:gd name="T23" fmla="*/ 57 h 191"/>
                <a:gd name="T24" fmla="*/ 8 w 191"/>
                <a:gd name="T25" fmla="*/ 46 h 191"/>
                <a:gd name="T26" fmla="*/ 15 w 191"/>
                <a:gd name="T27" fmla="*/ 34 h 191"/>
                <a:gd name="T28" fmla="*/ 24 w 191"/>
                <a:gd name="T29" fmla="*/ 24 h 191"/>
                <a:gd name="T30" fmla="*/ 24 w 191"/>
                <a:gd name="T31" fmla="*/ 24 h 191"/>
                <a:gd name="T32" fmla="*/ 36 w 191"/>
                <a:gd name="T33" fmla="*/ 15 h 191"/>
                <a:gd name="T34" fmla="*/ 46 w 191"/>
                <a:gd name="T35" fmla="*/ 7 h 191"/>
                <a:gd name="T36" fmla="*/ 57 w 191"/>
                <a:gd name="T37" fmla="*/ 2 h 191"/>
                <a:gd name="T38" fmla="*/ 64 w 191"/>
                <a:gd name="T39" fmla="*/ 0 h 191"/>
                <a:gd name="T40" fmla="*/ 70 w 191"/>
                <a:gd name="T41" fmla="*/ 0 h 191"/>
                <a:gd name="T42" fmla="*/ 77 w 191"/>
                <a:gd name="T43" fmla="*/ 0 h 191"/>
                <a:gd name="T44" fmla="*/ 83 w 191"/>
                <a:gd name="T45" fmla="*/ 0 h 191"/>
                <a:gd name="T46" fmla="*/ 89 w 191"/>
                <a:gd name="T47" fmla="*/ 2 h 191"/>
                <a:gd name="T48" fmla="*/ 97 w 191"/>
                <a:gd name="T49" fmla="*/ 5 h 191"/>
                <a:gd name="T50" fmla="*/ 103 w 191"/>
                <a:gd name="T51" fmla="*/ 9 h 191"/>
                <a:gd name="T52" fmla="*/ 111 w 191"/>
                <a:gd name="T53" fmla="*/ 14 h 191"/>
                <a:gd name="T54" fmla="*/ 119 w 191"/>
                <a:gd name="T55" fmla="*/ 19 h 191"/>
                <a:gd name="T56" fmla="*/ 126 w 191"/>
                <a:gd name="T57" fmla="*/ 26 h 191"/>
                <a:gd name="T58" fmla="*/ 126 w 191"/>
                <a:gd name="T59" fmla="*/ 26 h 191"/>
                <a:gd name="T60" fmla="*/ 134 w 191"/>
                <a:gd name="T61" fmla="*/ 35 h 191"/>
                <a:gd name="T62" fmla="*/ 142 w 191"/>
                <a:gd name="T63" fmla="*/ 46 h 191"/>
                <a:gd name="T64" fmla="*/ 148 w 191"/>
                <a:gd name="T65" fmla="*/ 57 h 191"/>
                <a:gd name="T66" fmla="*/ 154 w 191"/>
                <a:gd name="T67" fmla="*/ 70 h 191"/>
                <a:gd name="T68" fmla="*/ 166 w 191"/>
                <a:gd name="T69" fmla="*/ 97 h 191"/>
                <a:gd name="T70" fmla="*/ 175 w 191"/>
                <a:gd name="T71" fmla="*/ 125 h 191"/>
                <a:gd name="T72" fmla="*/ 182 w 191"/>
                <a:gd name="T73" fmla="*/ 150 h 191"/>
                <a:gd name="T74" fmla="*/ 187 w 191"/>
                <a:gd name="T75" fmla="*/ 171 h 191"/>
                <a:gd name="T76" fmla="*/ 191 w 191"/>
                <a:gd name="T77" fmla="*/ 191 h 191"/>
                <a:gd name="T78" fmla="*/ 191 w 191"/>
                <a:gd name="T79" fmla="*/ 191 h 191"/>
                <a:gd name="T80" fmla="*/ 172 w 191"/>
                <a:gd name="T81" fmla="*/ 186 h 191"/>
                <a:gd name="T82" fmla="*/ 151 w 191"/>
                <a:gd name="T83" fmla="*/ 181 h 191"/>
                <a:gd name="T84" fmla="*/ 125 w 191"/>
                <a:gd name="T85" fmla="*/ 174 h 191"/>
                <a:gd name="T86" fmla="*/ 97 w 191"/>
                <a:gd name="T87" fmla="*/ 164 h 191"/>
                <a:gd name="T88" fmla="*/ 70 w 191"/>
                <a:gd name="T89" fmla="*/ 154 h 191"/>
                <a:gd name="T90" fmla="*/ 57 w 191"/>
                <a:gd name="T91" fmla="*/ 148 h 191"/>
                <a:gd name="T92" fmla="*/ 46 w 191"/>
                <a:gd name="T93" fmla="*/ 140 h 191"/>
                <a:gd name="T94" fmla="*/ 36 w 191"/>
                <a:gd name="T95" fmla="*/ 134 h 191"/>
                <a:gd name="T96" fmla="*/ 27 w 191"/>
                <a:gd name="T97" fmla="*/ 126 h 191"/>
                <a:gd name="T98" fmla="*/ 27 w 191"/>
                <a:gd name="T99" fmla="*/ 12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" h="191">
                  <a:moveTo>
                    <a:pt x="27" y="126"/>
                  </a:moveTo>
                  <a:lnTo>
                    <a:pt x="27" y="126"/>
                  </a:lnTo>
                  <a:lnTo>
                    <a:pt x="20" y="118"/>
                  </a:lnTo>
                  <a:lnTo>
                    <a:pt x="14" y="111"/>
                  </a:lnTo>
                  <a:lnTo>
                    <a:pt x="9" y="103"/>
                  </a:lnTo>
                  <a:lnTo>
                    <a:pt x="5" y="97"/>
                  </a:lnTo>
                  <a:lnTo>
                    <a:pt x="3" y="89"/>
                  </a:lnTo>
                  <a:lnTo>
                    <a:pt x="1" y="83"/>
                  </a:lnTo>
                  <a:lnTo>
                    <a:pt x="0" y="76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3" y="57"/>
                  </a:lnTo>
                  <a:lnTo>
                    <a:pt x="8" y="46"/>
                  </a:lnTo>
                  <a:lnTo>
                    <a:pt x="15" y="3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6" y="15"/>
                  </a:lnTo>
                  <a:lnTo>
                    <a:pt x="46" y="7"/>
                  </a:lnTo>
                  <a:lnTo>
                    <a:pt x="57" y="2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2"/>
                  </a:lnTo>
                  <a:lnTo>
                    <a:pt x="97" y="5"/>
                  </a:lnTo>
                  <a:lnTo>
                    <a:pt x="103" y="9"/>
                  </a:lnTo>
                  <a:lnTo>
                    <a:pt x="111" y="14"/>
                  </a:lnTo>
                  <a:lnTo>
                    <a:pt x="119" y="1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34" y="35"/>
                  </a:lnTo>
                  <a:lnTo>
                    <a:pt x="142" y="46"/>
                  </a:lnTo>
                  <a:lnTo>
                    <a:pt x="148" y="57"/>
                  </a:lnTo>
                  <a:lnTo>
                    <a:pt x="154" y="70"/>
                  </a:lnTo>
                  <a:lnTo>
                    <a:pt x="166" y="97"/>
                  </a:lnTo>
                  <a:lnTo>
                    <a:pt x="175" y="125"/>
                  </a:lnTo>
                  <a:lnTo>
                    <a:pt x="182" y="150"/>
                  </a:lnTo>
                  <a:lnTo>
                    <a:pt x="187" y="171"/>
                  </a:lnTo>
                  <a:lnTo>
                    <a:pt x="191" y="191"/>
                  </a:lnTo>
                  <a:lnTo>
                    <a:pt x="191" y="191"/>
                  </a:lnTo>
                  <a:lnTo>
                    <a:pt x="172" y="186"/>
                  </a:lnTo>
                  <a:lnTo>
                    <a:pt x="151" y="181"/>
                  </a:lnTo>
                  <a:lnTo>
                    <a:pt x="125" y="174"/>
                  </a:lnTo>
                  <a:lnTo>
                    <a:pt x="97" y="164"/>
                  </a:lnTo>
                  <a:lnTo>
                    <a:pt x="70" y="154"/>
                  </a:lnTo>
                  <a:lnTo>
                    <a:pt x="57" y="148"/>
                  </a:lnTo>
                  <a:lnTo>
                    <a:pt x="46" y="140"/>
                  </a:lnTo>
                  <a:lnTo>
                    <a:pt x="36" y="134"/>
                  </a:lnTo>
                  <a:lnTo>
                    <a:pt x="27" y="126"/>
                  </a:lnTo>
                  <a:lnTo>
                    <a:pt x="27" y="126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1" name="Freeform 138"/>
            <p:cNvSpPr>
              <a:spLocks noEditPoints="1"/>
            </p:cNvSpPr>
            <p:nvPr/>
          </p:nvSpPr>
          <p:spPr bwMode="auto">
            <a:xfrm>
              <a:off x="4506913" y="7395656"/>
              <a:ext cx="179388" cy="180975"/>
            </a:xfrm>
            <a:custGeom>
              <a:avLst/>
              <a:gdLst>
                <a:gd name="T0" fmla="*/ 209 w 227"/>
                <a:gd name="T1" fmla="*/ 227 h 227"/>
                <a:gd name="T2" fmla="*/ 205 w 227"/>
                <a:gd name="T3" fmla="*/ 227 h 227"/>
                <a:gd name="T4" fmla="*/ 157 w 227"/>
                <a:gd name="T5" fmla="*/ 214 h 227"/>
                <a:gd name="T6" fmla="*/ 103 w 227"/>
                <a:gd name="T7" fmla="*/ 197 h 227"/>
                <a:gd name="T8" fmla="*/ 64 w 227"/>
                <a:gd name="T9" fmla="*/ 178 h 227"/>
                <a:gd name="T10" fmla="*/ 41 w 227"/>
                <a:gd name="T11" fmla="*/ 164 h 227"/>
                <a:gd name="T12" fmla="*/ 32 w 227"/>
                <a:gd name="T13" fmla="*/ 157 h 227"/>
                <a:gd name="T14" fmla="*/ 18 w 227"/>
                <a:gd name="T15" fmla="*/ 139 h 227"/>
                <a:gd name="T16" fmla="*/ 7 w 227"/>
                <a:gd name="T17" fmla="*/ 121 h 227"/>
                <a:gd name="T18" fmla="*/ 2 w 227"/>
                <a:gd name="T19" fmla="*/ 104 h 227"/>
                <a:gd name="T20" fmla="*/ 0 w 227"/>
                <a:gd name="T21" fmla="*/ 87 h 227"/>
                <a:gd name="T22" fmla="*/ 2 w 227"/>
                <a:gd name="T23" fmla="*/ 79 h 227"/>
                <a:gd name="T24" fmla="*/ 9 w 227"/>
                <a:gd name="T25" fmla="*/ 57 h 227"/>
                <a:gd name="T26" fmla="*/ 31 w 227"/>
                <a:gd name="T27" fmla="*/ 29 h 227"/>
                <a:gd name="T28" fmla="*/ 45 w 227"/>
                <a:gd name="T29" fmla="*/ 16 h 227"/>
                <a:gd name="T30" fmla="*/ 60 w 227"/>
                <a:gd name="T31" fmla="*/ 6 h 227"/>
                <a:gd name="T32" fmla="*/ 75 w 227"/>
                <a:gd name="T33" fmla="*/ 1 h 227"/>
                <a:gd name="T34" fmla="*/ 92 w 227"/>
                <a:gd name="T35" fmla="*/ 0 h 227"/>
                <a:gd name="T36" fmla="*/ 100 w 227"/>
                <a:gd name="T37" fmla="*/ 0 h 227"/>
                <a:gd name="T38" fmla="*/ 116 w 227"/>
                <a:gd name="T39" fmla="*/ 4 h 227"/>
                <a:gd name="T40" fmla="*/ 133 w 227"/>
                <a:gd name="T41" fmla="*/ 13 h 227"/>
                <a:gd name="T42" fmla="*/ 149 w 227"/>
                <a:gd name="T43" fmla="*/ 24 h 227"/>
                <a:gd name="T44" fmla="*/ 157 w 227"/>
                <a:gd name="T45" fmla="*/ 32 h 227"/>
                <a:gd name="T46" fmla="*/ 172 w 227"/>
                <a:gd name="T47" fmla="*/ 51 h 227"/>
                <a:gd name="T48" fmla="*/ 185 w 227"/>
                <a:gd name="T49" fmla="*/ 74 h 227"/>
                <a:gd name="T50" fmla="*/ 207 w 227"/>
                <a:gd name="T51" fmla="*/ 126 h 227"/>
                <a:gd name="T52" fmla="*/ 219 w 227"/>
                <a:gd name="T53" fmla="*/ 174 h 227"/>
                <a:gd name="T54" fmla="*/ 227 w 227"/>
                <a:gd name="T55" fmla="*/ 204 h 227"/>
                <a:gd name="T56" fmla="*/ 227 w 227"/>
                <a:gd name="T57" fmla="*/ 209 h 227"/>
                <a:gd name="T58" fmla="*/ 222 w 227"/>
                <a:gd name="T59" fmla="*/ 222 h 227"/>
                <a:gd name="T60" fmla="*/ 209 w 227"/>
                <a:gd name="T61" fmla="*/ 227 h 227"/>
                <a:gd name="T62" fmla="*/ 209 w 227"/>
                <a:gd name="T63" fmla="*/ 227 h 227"/>
                <a:gd name="T64" fmla="*/ 92 w 227"/>
                <a:gd name="T65" fmla="*/ 36 h 227"/>
                <a:gd name="T66" fmla="*/ 83 w 227"/>
                <a:gd name="T67" fmla="*/ 37 h 227"/>
                <a:gd name="T68" fmla="*/ 65 w 227"/>
                <a:gd name="T69" fmla="*/ 46 h 227"/>
                <a:gd name="T70" fmla="*/ 55 w 227"/>
                <a:gd name="T71" fmla="*/ 55 h 227"/>
                <a:gd name="T72" fmla="*/ 41 w 227"/>
                <a:gd name="T73" fmla="*/ 72 h 227"/>
                <a:gd name="T74" fmla="*/ 36 w 227"/>
                <a:gd name="T75" fmla="*/ 89 h 227"/>
                <a:gd name="T76" fmla="*/ 37 w 227"/>
                <a:gd name="T77" fmla="*/ 98 h 227"/>
                <a:gd name="T78" fmla="*/ 47 w 227"/>
                <a:gd name="T79" fmla="*/ 120 h 227"/>
                <a:gd name="T80" fmla="*/ 58 w 227"/>
                <a:gd name="T81" fmla="*/ 131 h 227"/>
                <a:gd name="T82" fmla="*/ 82 w 227"/>
                <a:gd name="T83" fmla="*/ 149 h 227"/>
                <a:gd name="T84" fmla="*/ 116 w 227"/>
                <a:gd name="T85" fmla="*/ 163 h 227"/>
                <a:gd name="T86" fmla="*/ 152 w 227"/>
                <a:gd name="T87" fmla="*/ 176 h 227"/>
                <a:gd name="T88" fmla="*/ 186 w 227"/>
                <a:gd name="T89" fmla="*/ 185 h 227"/>
                <a:gd name="T90" fmla="*/ 171 w 227"/>
                <a:gd name="T91" fmla="*/ 132 h 227"/>
                <a:gd name="T92" fmla="*/ 157 w 227"/>
                <a:gd name="T93" fmla="*/ 98 h 227"/>
                <a:gd name="T94" fmla="*/ 140 w 227"/>
                <a:gd name="T95" fmla="*/ 67 h 227"/>
                <a:gd name="T96" fmla="*/ 132 w 227"/>
                <a:gd name="T97" fmla="*/ 57 h 227"/>
                <a:gd name="T98" fmla="*/ 111 w 227"/>
                <a:gd name="T99" fmla="*/ 41 h 227"/>
                <a:gd name="T100" fmla="*/ 92 w 227"/>
                <a:gd name="T101" fmla="*/ 3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7" h="227">
                  <a:moveTo>
                    <a:pt x="209" y="227"/>
                  </a:moveTo>
                  <a:lnTo>
                    <a:pt x="209" y="227"/>
                  </a:lnTo>
                  <a:lnTo>
                    <a:pt x="205" y="227"/>
                  </a:lnTo>
                  <a:lnTo>
                    <a:pt x="205" y="227"/>
                  </a:lnTo>
                  <a:lnTo>
                    <a:pt x="180" y="220"/>
                  </a:lnTo>
                  <a:lnTo>
                    <a:pt x="157" y="214"/>
                  </a:lnTo>
                  <a:lnTo>
                    <a:pt x="132" y="206"/>
                  </a:lnTo>
                  <a:lnTo>
                    <a:pt x="103" y="197"/>
                  </a:lnTo>
                  <a:lnTo>
                    <a:pt x="77" y="186"/>
                  </a:lnTo>
                  <a:lnTo>
                    <a:pt x="64" y="178"/>
                  </a:lnTo>
                  <a:lnTo>
                    <a:pt x="53" y="172"/>
                  </a:lnTo>
                  <a:lnTo>
                    <a:pt x="41" y="164"/>
                  </a:lnTo>
                  <a:lnTo>
                    <a:pt x="32" y="157"/>
                  </a:lnTo>
                  <a:lnTo>
                    <a:pt x="32" y="157"/>
                  </a:lnTo>
                  <a:lnTo>
                    <a:pt x="24" y="148"/>
                  </a:lnTo>
                  <a:lnTo>
                    <a:pt x="18" y="139"/>
                  </a:lnTo>
                  <a:lnTo>
                    <a:pt x="12" y="130"/>
                  </a:lnTo>
                  <a:lnTo>
                    <a:pt x="7" y="121"/>
                  </a:lnTo>
                  <a:lnTo>
                    <a:pt x="4" y="112"/>
                  </a:lnTo>
                  <a:lnTo>
                    <a:pt x="2" y="104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79"/>
                  </a:lnTo>
                  <a:lnTo>
                    <a:pt x="3" y="71"/>
                  </a:lnTo>
                  <a:lnTo>
                    <a:pt x="9" y="57"/>
                  </a:lnTo>
                  <a:lnTo>
                    <a:pt x="18" y="43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45" y="16"/>
                  </a:lnTo>
                  <a:lnTo>
                    <a:pt x="53" y="11"/>
                  </a:lnTo>
                  <a:lnTo>
                    <a:pt x="60" y="6"/>
                  </a:lnTo>
                  <a:lnTo>
                    <a:pt x="68" y="4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1"/>
                  </a:lnTo>
                  <a:lnTo>
                    <a:pt x="116" y="4"/>
                  </a:lnTo>
                  <a:lnTo>
                    <a:pt x="124" y="7"/>
                  </a:lnTo>
                  <a:lnTo>
                    <a:pt x="133" y="13"/>
                  </a:lnTo>
                  <a:lnTo>
                    <a:pt x="140" y="18"/>
                  </a:lnTo>
                  <a:lnTo>
                    <a:pt x="149" y="24"/>
                  </a:lnTo>
                  <a:lnTo>
                    <a:pt x="157" y="32"/>
                  </a:lnTo>
                  <a:lnTo>
                    <a:pt x="157" y="32"/>
                  </a:lnTo>
                  <a:lnTo>
                    <a:pt x="165" y="41"/>
                  </a:lnTo>
                  <a:lnTo>
                    <a:pt x="172" y="51"/>
                  </a:lnTo>
                  <a:lnTo>
                    <a:pt x="179" y="62"/>
                  </a:lnTo>
                  <a:lnTo>
                    <a:pt x="185" y="74"/>
                  </a:lnTo>
                  <a:lnTo>
                    <a:pt x="197" y="99"/>
                  </a:lnTo>
                  <a:lnTo>
                    <a:pt x="207" y="126"/>
                  </a:lnTo>
                  <a:lnTo>
                    <a:pt x="214" y="152"/>
                  </a:lnTo>
                  <a:lnTo>
                    <a:pt x="219" y="174"/>
                  </a:lnTo>
                  <a:lnTo>
                    <a:pt x="227" y="204"/>
                  </a:lnTo>
                  <a:lnTo>
                    <a:pt x="227" y="204"/>
                  </a:lnTo>
                  <a:lnTo>
                    <a:pt x="227" y="209"/>
                  </a:lnTo>
                  <a:lnTo>
                    <a:pt x="227" y="209"/>
                  </a:lnTo>
                  <a:lnTo>
                    <a:pt x="226" y="215"/>
                  </a:lnTo>
                  <a:lnTo>
                    <a:pt x="222" y="222"/>
                  </a:lnTo>
                  <a:lnTo>
                    <a:pt x="217" y="225"/>
                  </a:lnTo>
                  <a:lnTo>
                    <a:pt x="209" y="227"/>
                  </a:lnTo>
                  <a:lnTo>
                    <a:pt x="209" y="227"/>
                  </a:lnTo>
                  <a:lnTo>
                    <a:pt x="209" y="227"/>
                  </a:lnTo>
                  <a:lnTo>
                    <a:pt x="209" y="227"/>
                  </a:lnTo>
                  <a:close/>
                  <a:moveTo>
                    <a:pt x="92" y="36"/>
                  </a:moveTo>
                  <a:lnTo>
                    <a:pt x="92" y="36"/>
                  </a:lnTo>
                  <a:lnTo>
                    <a:pt x="83" y="37"/>
                  </a:lnTo>
                  <a:lnTo>
                    <a:pt x="74" y="39"/>
                  </a:lnTo>
                  <a:lnTo>
                    <a:pt x="65" y="46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47" y="64"/>
                  </a:lnTo>
                  <a:lnTo>
                    <a:pt x="41" y="72"/>
                  </a:lnTo>
                  <a:lnTo>
                    <a:pt x="37" y="8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7" y="98"/>
                  </a:lnTo>
                  <a:lnTo>
                    <a:pt x="41" y="108"/>
                  </a:lnTo>
                  <a:lnTo>
                    <a:pt x="47" y="120"/>
                  </a:lnTo>
                  <a:lnTo>
                    <a:pt x="58" y="131"/>
                  </a:lnTo>
                  <a:lnTo>
                    <a:pt x="58" y="131"/>
                  </a:lnTo>
                  <a:lnTo>
                    <a:pt x="69" y="140"/>
                  </a:lnTo>
                  <a:lnTo>
                    <a:pt x="82" y="149"/>
                  </a:lnTo>
                  <a:lnTo>
                    <a:pt x="98" y="157"/>
                  </a:lnTo>
                  <a:lnTo>
                    <a:pt x="116" y="163"/>
                  </a:lnTo>
                  <a:lnTo>
                    <a:pt x="134" y="171"/>
                  </a:lnTo>
                  <a:lnTo>
                    <a:pt x="152" y="176"/>
                  </a:lnTo>
                  <a:lnTo>
                    <a:pt x="186" y="185"/>
                  </a:lnTo>
                  <a:lnTo>
                    <a:pt x="186" y="185"/>
                  </a:lnTo>
                  <a:lnTo>
                    <a:pt x="176" y="152"/>
                  </a:lnTo>
                  <a:lnTo>
                    <a:pt x="171" y="132"/>
                  </a:lnTo>
                  <a:lnTo>
                    <a:pt x="165" y="115"/>
                  </a:lnTo>
                  <a:lnTo>
                    <a:pt x="157" y="98"/>
                  </a:lnTo>
                  <a:lnTo>
                    <a:pt x="149" y="81"/>
                  </a:lnTo>
                  <a:lnTo>
                    <a:pt x="140" y="67"/>
                  </a:lnTo>
                  <a:lnTo>
                    <a:pt x="132" y="57"/>
                  </a:lnTo>
                  <a:lnTo>
                    <a:pt x="132" y="57"/>
                  </a:lnTo>
                  <a:lnTo>
                    <a:pt x="121" y="47"/>
                  </a:lnTo>
                  <a:lnTo>
                    <a:pt x="111" y="41"/>
                  </a:lnTo>
                  <a:lnTo>
                    <a:pt x="101" y="37"/>
                  </a:lnTo>
                  <a:lnTo>
                    <a:pt x="92" y="36"/>
                  </a:lnTo>
                  <a:lnTo>
                    <a:pt x="92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2" name="Freeform 139"/>
            <p:cNvSpPr/>
            <p:nvPr/>
          </p:nvSpPr>
          <p:spPr bwMode="auto">
            <a:xfrm>
              <a:off x="4291013" y="7181343"/>
              <a:ext cx="269875" cy="269875"/>
            </a:xfrm>
            <a:custGeom>
              <a:avLst/>
              <a:gdLst>
                <a:gd name="T0" fmla="*/ 0 w 340"/>
                <a:gd name="T1" fmla="*/ 56 h 341"/>
                <a:gd name="T2" fmla="*/ 57 w 340"/>
                <a:gd name="T3" fmla="*/ 0 h 341"/>
                <a:gd name="T4" fmla="*/ 340 w 340"/>
                <a:gd name="T5" fmla="*/ 283 h 341"/>
                <a:gd name="T6" fmla="*/ 284 w 340"/>
                <a:gd name="T7" fmla="*/ 341 h 341"/>
                <a:gd name="T8" fmla="*/ 0 w 340"/>
                <a:gd name="T9" fmla="*/ 5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41">
                  <a:moveTo>
                    <a:pt x="0" y="56"/>
                  </a:moveTo>
                  <a:lnTo>
                    <a:pt x="57" y="0"/>
                  </a:lnTo>
                  <a:lnTo>
                    <a:pt x="340" y="283"/>
                  </a:lnTo>
                  <a:lnTo>
                    <a:pt x="284" y="341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3" name="Freeform 140"/>
            <p:cNvSpPr>
              <a:spLocks noEditPoints="1"/>
            </p:cNvSpPr>
            <p:nvPr/>
          </p:nvSpPr>
          <p:spPr bwMode="auto">
            <a:xfrm>
              <a:off x="4276726" y="7167056"/>
              <a:ext cx="298450" cy="298450"/>
            </a:xfrm>
            <a:custGeom>
              <a:avLst/>
              <a:gdLst>
                <a:gd name="T0" fmla="*/ 302 w 376"/>
                <a:gd name="T1" fmla="*/ 377 h 377"/>
                <a:gd name="T2" fmla="*/ 302 w 376"/>
                <a:gd name="T3" fmla="*/ 377 h 377"/>
                <a:gd name="T4" fmla="*/ 294 w 376"/>
                <a:gd name="T5" fmla="*/ 375 h 377"/>
                <a:gd name="T6" fmla="*/ 289 w 376"/>
                <a:gd name="T7" fmla="*/ 371 h 377"/>
                <a:gd name="T8" fmla="*/ 5 w 376"/>
                <a:gd name="T9" fmla="*/ 87 h 377"/>
                <a:gd name="T10" fmla="*/ 5 w 376"/>
                <a:gd name="T11" fmla="*/ 87 h 377"/>
                <a:gd name="T12" fmla="*/ 1 w 376"/>
                <a:gd name="T13" fmla="*/ 82 h 377"/>
                <a:gd name="T14" fmla="*/ 0 w 376"/>
                <a:gd name="T15" fmla="*/ 74 h 377"/>
                <a:gd name="T16" fmla="*/ 0 w 376"/>
                <a:gd name="T17" fmla="*/ 74 h 377"/>
                <a:gd name="T18" fmla="*/ 1 w 376"/>
                <a:gd name="T19" fmla="*/ 68 h 377"/>
                <a:gd name="T20" fmla="*/ 5 w 376"/>
                <a:gd name="T21" fmla="*/ 63 h 377"/>
                <a:gd name="T22" fmla="*/ 62 w 376"/>
                <a:gd name="T23" fmla="*/ 6 h 377"/>
                <a:gd name="T24" fmla="*/ 62 w 376"/>
                <a:gd name="T25" fmla="*/ 6 h 377"/>
                <a:gd name="T26" fmla="*/ 67 w 376"/>
                <a:gd name="T27" fmla="*/ 2 h 377"/>
                <a:gd name="T28" fmla="*/ 75 w 376"/>
                <a:gd name="T29" fmla="*/ 0 h 377"/>
                <a:gd name="T30" fmla="*/ 81 w 376"/>
                <a:gd name="T31" fmla="*/ 2 h 377"/>
                <a:gd name="T32" fmla="*/ 88 w 376"/>
                <a:gd name="T33" fmla="*/ 6 h 377"/>
                <a:gd name="T34" fmla="*/ 371 w 376"/>
                <a:gd name="T35" fmla="*/ 290 h 377"/>
                <a:gd name="T36" fmla="*/ 371 w 376"/>
                <a:gd name="T37" fmla="*/ 290 h 377"/>
                <a:gd name="T38" fmla="*/ 375 w 376"/>
                <a:gd name="T39" fmla="*/ 295 h 377"/>
                <a:gd name="T40" fmla="*/ 376 w 376"/>
                <a:gd name="T41" fmla="*/ 301 h 377"/>
                <a:gd name="T42" fmla="*/ 376 w 376"/>
                <a:gd name="T43" fmla="*/ 301 h 377"/>
                <a:gd name="T44" fmla="*/ 375 w 376"/>
                <a:gd name="T45" fmla="*/ 309 h 377"/>
                <a:gd name="T46" fmla="*/ 371 w 376"/>
                <a:gd name="T47" fmla="*/ 314 h 377"/>
                <a:gd name="T48" fmla="*/ 315 w 376"/>
                <a:gd name="T49" fmla="*/ 371 h 377"/>
                <a:gd name="T50" fmla="*/ 315 w 376"/>
                <a:gd name="T51" fmla="*/ 371 h 377"/>
                <a:gd name="T52" fmla="*/ 308 w 376"/>
                <a:gd name="T53" fmla="*/ 375 h 377"/>
                <a:gd name="T54" fmla="*/ 302 w 376"/>
                <a:gd name="T55" fmla="*/ 377 h 377"/>
                <a:gd name="T56" fmla="*/ 302 w 376"/>
                <a:gd name="T57" fmla="*/ 377 h 377"/>
                <a:gd name="T58" fmla="*/ 43 w 376"/>
                <a:gd name="T59" fmla="*/ 74 h 377"/>
                <a:gd name="T60" fmla="*/ 302 w 376"/>
                <a:gd name="T61" fmla="*/ 333 h 377"/>
                <a:gd name="T62" fmla="*/ 334 w 376"/>
                <a:gd name="T63" fmla="*/ 301 h 377"/>
                <a:gd name="T64" fmla="*/ 75 w 376"/>
                <a:gd name="T65" fmla="*/ 43 h 377"/>
                <a:gd name="T66" fmla="*/ 43 w 376"/>
                <a:gd name="T67" fmla="*/ 7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6" h="377">
                  <a:moveTo>
                    <a:pt x="302" y="377"/>
                  </a:moveTo>
                  <a:lnTo>
                    <a:pt x="302" y="377"/>
                  </a:lnTo>
                  <a:lnTo>
                    <a:pt x="294" y="375"/>
                  </a:lnTo>
                  <a:lnTo>
                    <a:pt x="289" y="371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5" y="63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7" y="2"/>
                  </a:lnTo>
                  <a:lnTo>
                    <a:pt x="75" y="0"/>
                  </a:lnTo>
                  <a:lnTo>
                    <a:pt x="81" y="2"/>
                  </a:lnTo>
                  <a:lnTo>
                    <a:pt x="88" y="6"/>
                  </a:lnTo>
                  <a:lnTo>
                    <a:pt x="371" y="290"/>
                  </a:lnTo>
                  <a:lnTo>
                    <a:pt x="371" y="290"/>
                  </a:lnTo>
                  <a:lnTo>
                    <a:pt x="375" y="295"/>
                  </a:lnTo>
                  <a:lnTo>
                    <a:pt x="376" y="301"/>
                  </a:lnTo>
                  <a:lnTo>
                    <a:pt x="376" y="301"/>
                  </a:lnTo>
                  <a:lnTo>
                    <a:pt x="375" y="309"/>
                  </a:lnTo>
                  <a:lnTo>
                    <a:pt x="371" y="314"/>
                  </a:lnTo>
                  <a:lnTo>
                    <a:pt x="315" y="371"/>
                  </a:lnTo>
                  <a:lnTo>
                    <a:pt x="315" y="371"/>
                  </a:lnTo>
                  <a:lnTo>
                    <a:pt x="308" y="375"/>
                  </a:lnTo>
                  <a:lnTo>
                    <a:pt x="302" y="377"/>
                  </a:lnTo>
                  <a:lnTo>
                    <a:pt x="302" y="377"/>
                  </a:lnTo>
                  <a:close/>
                  <a:moveTo>
                    <a:pt x="43" y="74"/>
                  </a:moveTo>
                  <a:lnTo>
                    <a:pt x="302" y="333"/>
                  </a:lnTo>
                  <a:lnTo>
                    <a:pt x="334" y="301"/>
                  </a:lnTo>
                  <a:lnTo>
                    <a:pt x="75" y="43"/>
                  </a:lnTo>
                  <a:lnTo>
                    <a:pt x="4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4" name="Freeform 141"/>
            <p:cNvSpPr/>
            <p:nvPr/>
          </p:nvSpPr>
          <p:spPr bwMode="auto">
            <a:xfrm>
              <a:off x="4481513" y="7371843"/>
              <a:ext cx="79375" cy="79375"/>
            </a:xfrm>
            <a:custGeom>
              <a:avLst/>
              <a:gdLst>
                <a:gd name="T0" fmla="*/ 0 w 99"/>
                <a:gd name="T1" fmla="*/ 56 h 100"/>
                <a:gd name="T2" fmla="*/ 57 w 99"/>
                <a:gd name="T3" fmla="*/ 0 h 100"/>
                <a:gd name="T4" fmla="*/ 99 w 99"/>
                <a:gd name="T5" fmla="*/ 42 h 100"/>
                <a:gd name="T6" fmla="*/ 43 w 99"/>
                <a:gd name="T7" fmla="*/ 100 h 100"/>
                <a:gd name="T8" fmla="*/ 0 w 99"/>
                <a:gd name="T9" fmla="*/ 5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00">
                  <a:moveTo>
                    <a:pt x="0" y="56"/>
                  </a:moveTo>
                  <a:lnTo>
                    <a:pt x="57" y="0"/>
                  </a:lnTo>
                  <a:lnTo>
                    <a:pt x="99" y="42"/>
                  </a:lnTo>
                  <a:lnTo>
                    <a:pt x="43" y="10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5" name="Freeform 142"/>
            <p:cNvSpPr>
              <a:spLocks noEditPoints="1"/>
            </p:cNvSpPr>
            <p:nvPr/>
          </p:nvSpPr>
          <p:spPr bwMode="auto">
            <a:xfrm>
              <a:off x="4467226" y="7357556"/>
              <a:ext cx="107950" cy="107950"/>
            </a:xfrm>
            <a:custGeom>
              <a:avLst/>
              <a:gdLst>
                <a:gd name="T0" fmla="*/ 61 w 135"/>
                <a:gd name="T1" fmla="*/ 136 h 136"/>
                <a:gd name="T2" fmla="*/ 61 w 135"/>
                <a:gd name="T3" fmla="*/ 136 h 136"/>
                <a:gd name="T4" fmla="*/ 53 w 135"/>
                <a:gd name="T5" fmla="*/ 134 h 136"/>
                <a:gd name="T6" fmla="*/ 48 w 135"/>
                <a:gd name="T7" fmla="*/ 130 h 136"/>
                <a:gd name="T8" fmla="*/ 5 w 135"/>
                <a:gd name="T9" fmla="*/ 87 h 136"/>
                <a:gd name="T10" fmla="*/ 5 w 135"/>
                <a:gd name="T11" fmla="*/ 87 h 136"/>
                <a:gd name="T12" fmla="*/ 1 w 135"/>
                <a:gd name="T13" fmla="*/ 82 h 136"/>
                <a:gd name="T14" fmla="*/ 0 w 135"/>
                <a:gd name="T15" fmla="*/ 74 h 136"/>
                <a:gd name="T16" fmla="*/ 0 w 135"/>
                <a:gd name="T17" fmla="*/ 74 h 136"/>
                <a:gd name="T18" fmla="*/ 1 w 135"/>
                <a:gd name="T19" fmla="*/ 68 h 136"/>
                <a:gd name="T20" fmla="*/ 5 w 135"/>
                <a:gd name="T21" fmla="*/ 62 h 136"/>
                <a:gd name="T22" fmla="*/ 62 w 135"/>
                <a:gd name="T23" fmla="*/ 5 h 136"/>
                <a:gd name="T24" fmla="*/ 62 w 135"/>
                <a:gd name="T25" fmla="*/ 5 h 136"/>
                <a:gd name="T26" fmla="*/ 67 w 135"/>
                <a:gd name="T27" fmla="*/ 2 h 136"/>
                <a:gd name="T28" fmla="*/ 75 w 135"/>
                <a:gd name="T29" fmla="*/ 0 h 136"/>
                <a:gd name="T30" fmla="*/ 81 w 135"/>
                <a:gd name="T31" fmla="*/ 2 h 136"/>
                <a:gd name="T32" fmla="*/ 86 w 135"/>
                <a:gd name="T33" fmla="*/ 5 h 136"/>
                <a:gd name="T34" fmla="*/ 130 w 135"/>
                <a:gd name="T35" fmla="*/ 49 h 136"/>
                <a:gd name="T36" fmla="*/ 130 w 135"/>
                <a:gd name="T37" fmla="*/ 49 h 136"/>
                <a:gd name="T38" fmla="*/ 134 w 135"/>
                <a:gd name="T39" fmla="*/ 54 h 136"/>
                <a:gd name="T40" fmla="*/ 135 w 135"/>
                <a:gd name="T41" fmla="*/ 60 h 136"/>
                <a:gd name="T42" fmla="*/ 135 w 135"/>
                <a:gd name="T43" fmla="*/ 60 h 136"/>
                <a:gd name="T44" fmla="*/ 134 w 135"/>
                <a:gd name="T45" fmla="*/ 68 h 136"/>
                <a:gd name="T46" fmla="*/ 130 w 135"/>
                <a:gd name="T47" fmla="*/ 73 h 136"/>
                <a:gd name="T48" fmla="*/ 74 w 135"/>
                <a:gd name="T49" fmla="*/ 130 h 136"/>
                <a:gd name="T50" fmla="*/ 74 w 135"/>
                <a:gd name="T51" fmla="*/ 130 h 136"/>
                <a:gd name="T52" fmla="*/ 67 w 135"/>
                <a:gd name="T53" fmla="*/ 134 h 136"/>
                <a:gd name="T54" fmla="*/ 61 w 135"/>
                <a:gd name="T55" fmla="*/ 136 h 136"/>
                <a:gd name="T56" fmla="*/ 61 w 135"/>
                <a:gd name="T57" fmla="*/ 136 h 136"/>
                <a:gd name="T58" fmla="*/ 43 w 135"/>
                <a:gd name="T59" fmla="*/ 74 h 136"/>
                <a:gd name="T60" fmla="*/ 61 w 135"/>
                <a:gd name="T61" fmla="*/ 92 h 136"/>
                <a:gd name="T62" fmla="*/ 93 w 135"/>
                <a:gd name="T63" fmla="*/ 60 h 136"/>
                <a:gd name="T64" fmla="*/ 75 w 135"/>
                <a:gd name="T65" fmla="*/ 42 h 136"/>
                <a:gd name="T66" fmla="*/ 43 w 135"/>
                <a:gd name="T67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5" h="136">
                  <a:moveTo>
                    <a:pt x="61" y="136"/>
                  </a:moveTo>
                  <a:lnTo>
                    <a:pt x="61" y="136"/>
                  </a:lnTo>
                  <a:lnTo>
                    <a:pt x="53" y="134"/>
                  </a:lnTo>
                  <a:lnTo>
                    <a:pt x="48" y="13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5" y="62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7" y="2"/>
                  </a:lnTo>
                  <a:lnTo>
                    <a:pt x="75" y="0"/>
                  </a:lnTo>
                  <a:lnTo>
                    <a:pt x="81" y="2"/>
                  </a:lnTo>
                  <a:lnTo>
                    <a:pt x="86" y="5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4" y="54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4" y="68"/>
                  </a:lnTo>
                  <a:lnTo>
                    <a:pt x="130" y="73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67" y="134"/>
                  </a:lnTo>
                  <a:lnTo>
                    <a:pt x="61" y="136"/>
                  </a:lnTo>
                  <a:lnTo>
                    <a:pt x="61" y="136"/>
                  </a:lnTo>
                  <a:close/>
                  <a:moveTo>
                    <a:pt x="43" y="74"/>
                  </a:moveTo>
                  <a:lnTo>
                    <a:pt x="61" y="92"/>
                  </a:lnTo>
                  <a:lnTo>
                    <a:pt x="93" y="60"/>
                  </a:lnTo>
                  <a:lnTo>
                    <a:pt x="75" y="42"/>
                  </a:lnTo>
                  <a:lnTo>
                    <a:pt x="4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36" name="그룹 113"/>
          <p:cNvGrpSpPr/>
          <p:nvPr/>
        </p:nvGrpSpPr>
        <p:grpSpPr>
          <a:xfrm>
            <a:off x="7016461" y="2737629"/>
            <a:ext cx="1082424" cy="948738"/>
            <a:chOff x="1726203" y="4149080"/>
            <a:chExt cx="529957" cy="464505"/>
          </a:xfrm>
        </p:grpSpPr>
        <p:sp>
          <p:nvSpPr>
            <p:cNvPr id="237" name="Freeform 72"/>
            <p:cNvSpPr/>
            <p:nvPr/>
          </p:nvSpPr>
          <p:spPr bwMode="auto">
            <a:xfrm>
              <a:off x="1997515" y="4149080"/>
              <a:ext cx="118237" cy="145686"/>
            </a:xfrm>
            <a:custGeom>
              <a:avLst/>
              <a:gdLst>
                <a:gd name="T0" fmla="*/ 226 w 335"/>
                <a:gd name="T1" fmla="*/ 414 h 414"/>
                <a:gd name="T2" fmla="*/ 203 w 335"/>
                <a:gd name="T3" fmla="*/ 413 h 414"/>
                <a:gd name="T4" fmla="*/ 158 w 335"/>
                <a:gd name="T5" fmla="*/ 404 h 414"/>
                <a:gd name="T6" fmla="*/ 118 w 335"/>
                <a:gd name="T7" fmla="*/ 389 h 414"/>
                <a:gd name="T8" fmla="*/ 82 w 335"/>
                <a:gd name="T9" fmla="*/ 366 h 414"/>
                <a:gd name="T10" fmla="*/ 51 w 335"/>
                <a:gd name="T11" fmla="*/ 338 h 414"/>
                <a:gd name="T12" fmla="*/ 27 w 335"/>
                <a:gd name="T13" fmla="*/ 306 h 414"/>
                <a:gd name="T14" fmla="*/ 10 w 335"/>
                <a:gd name="T15" fmla="*/ 269 h 414"/>
                <a:gd name="T16" fmla="*/ 1 w 335"/>
                <a:gd name="T17" fmla="*/ 228 h 414"/>
                <a:gd name="T18" fmla="*/ 0 w 335"/>
                <a:gd name="T19" fmla="*/ 207 h 414"/>
                <a:gd name="T20" fmla="*/ 5 w 335"/>
                <a:gd name="T21" fmla="*/ 166 h 414"/>
                <a:gd name="T22" fmla="*/ 18 w 335"/>
                <a:gd name="T23" fmla="*/ 126 h 414"/>
                <a:gd name="T24" fmla="*/ 38 w 335"/>
                <a:gd name="T25" fmla="*/ 92 h 414"/>
                <a:gd name="T26" fmla="*/ 67 w 335"/>
                <a:gd name="T27" fmla="*/ 61 h 414"/>
                <a:gd name="T28" fmla="*/ 100 w 335"/>
                <a:gd name="T29" fmla="*/ 36 h 414"/>
                <a:gd name="T30" fmla="*/ 138 w 335"/>
                <a:gd name="T31" fmla="*/ 17 h 414"/>
                <a:gd name="T32" fmla="*/ 181 w 335"/>
                <a:gd name="T33" fmla="*/ 5 h 414"/>
                <a:gd name="T34" fmla="*/ 226 w 335"/>
                <a:gd name="T35" fmla="*/ 0 h 414"/>
                <a:gd name="T36" fmla="*/ 310 w 335"/>
                <a:gd name="T37" fmla="*/ 0 h 414"/>
                <a:gd name="T38" fmla="*/ 319 w 335"/>
                <a:gd name="T39" fmla="*/ 3 h 414"/>
                <a:gd name="T40" fmla="*/ 328 w 335"/>
                <a:gd name="T41" fmla="*/ 8 h 414"/>
                <a:gd name="T42" fmla="*/ 332 w 335"/>
                <a:gd name="T43" fmla="*/ 16 h 414"/>
                <a:gd name="T44" fmla="*/ 335 w 335"/>
                <a:gd name="T45" fmla="*/ 25 h 414"/>
                <a:gd name="T46" fmla="*/ 335 w 335"/>
                <a:gd name="T47" fmla="*/ 31 h 414"/>
                <a:gd name="T48" fmla="*/ 330 w 335"/>
                <a:gd name="T49" fmla="*/ 40 h 414"/>
                <a:gd name="T50" fmla="*/ 324 w 335"/>
                <a:gd name="T51" fmla="*/ 47 h 414"/>
                <a:gd name="T52" fmla="*/ 315 w 335"/>
                <a:gd name="T53" fmla="*/ 50 h 414"/>
                <a:gd name="T54" fmla="*/ 226 w 335"/>
                <a:gd name="T55" fmla="*/ 50 h 414"/>
                <a:gd name="T56" fmla="*/ 208 w 335"/>
                <a:gd name="T57" fmla="*/ 52 h 414"/>
                <a:gd name="T58" fmla="*/ 173 w 335"/>
                <a:gd name="T59" fmla="*/ 57 h 414"/>
                <a:gd name="T60" fmla="*/ 141 w 335"/>
                <a:gd name="T61" fmla="*/ 69 h 414"/>
                <a:gd name="T62" fmla="*/ 114 w 335"/>
                <a:gd name="T63" fmla="*/ 86 h 414"/>
                <a:gd name="T64" fmla="*/ 90 w 335"/>
                <a:gd name="T65" fmla="*/ 107 h 414"/>
                <a:gd name="T66" fmla="*/ 71 w 335"/>
                <a:gd name="T67" fmla="*/ 132 h 414"/>
                <a:gd name="T68" fmla="*/ 57 w 335"/>
                <a:gd name="T69" fmla="*/ 161 h 414"/>
                <a:gd name="T70" fmla="*/ 51 w 335"/>
                <a:gd name="T71" fmla="*/ 192 h 414"/>
                <a:gd name="T72" fmla="*/ 50 w 335"/>
                <a:gd name="T73" fmla="*/ 207 h 414"/>
                <a:gd name="T74" fmla="*/ 53 w 335"/>
                <a:gd name="T75" fmla="*/ 239 h 414"/>
                <a:gd name="T76" fmla="*/ 63 w 335"/>
                <a:gd name="T77" fmla="*/ 268 h 414"/>
                <a:gd name="T78" fmla="*/ 80 w 335"/>
                <a:gd name="T79" fmla="*/ 295 h 414"/>
                <a:gd name="T80" fmla="*/ 101 w 335"/>
                <a:gd name="T81" fmla="*/ 318 h 414"/>
                <a:gd name="T82" fmla="*/ 127 w 335"/>
                <a:gd name="T83" fmla="*/ 337 h 414"/>
                <a:gd name="T84" fmla="*/ 157 w 335"/>
                <a:gd name="T85" fmla="*/ 351 h 414"/>
                <a:gd name="T86" fmla="*/ 190 w 335"/>
                <a:gd name="T87" fmla="*/ 360 h 414"/>
                <a:gd name="T88" fmla="*/ 226 w 335"/>
                <a:gd name="T89" fmla="*/ 364 h 414"/>
                <a:gd name="T90" fmla="*/ 310 w 335"/>
                <a:gd name="T91" fmla="*/ 364 h 414"/>
                <a:gd name="T92" fmla="*/ 319 w 335"/>
                <a:gd name="T93" fmla="*/ 365 h 414"/>
                <a:gd name="T94" fmla="*/ 328 w 335"/>
                <a:gd name="T95" fmla="*/ 371 h 414"/>
                <a:gd name="T96" fmla="*/ 332 w 335"/>
                <a:gd name="T97" fmla="*/ 379 h 414"/>
                <a:gd name="T98" fmla="*/ 335 w 335"/>
                <a:gd name="T99" fmla="*/ 389 h 414"/>
                <a:gd name="T100" fmla="*/ 335 w 335"/>
                <a:gd name="T101" fmla="*/ 394 h 414"/>
                <a:gd name="T102" fmla="*/ 330 w 335"/>
                <a:gd name="T103" fmla="*/ 402 h 414"/>
                <a:gd name="T104" fmla="*/ 324 w 335"/>
                <a:gd name="T105" fmla="*/ 409 h 414"/>
                <a:gd name="T106" fmla="*/ 315 w 335"/>
                <a:gd name="T107" fmla="*/ 413 h 414"/>
                <a:gd name="T108" fmla="*/ 310 w 335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5" h="414">
                  <a:moveTo>
                    <a:pt x="310" y="414"/>
                  </a:moveTo>
                  <a:lnTo>
                    <a:pt x="226" y="414"/>
                  </a:lnTo>
                  <a:lnTo>
                    <a:pt x="226" y="414"/>
                  </a:lnTo>
                  <a:lnTo>
                    <a:pt x="203" y="413"/>
                  </a:lnTo>
                  <a:lnTo>
                    <a:pt x="181" y="409"/>
                  </a:lnTo>
                  <a:lnTo>
                    <a:pt x="158" y="404"/>
                  </a:lnTo>
                  <a:lnTo>
                    <a:pt x="138" y="397"/>
                  </a:lnTo>
                  <a:lnTo>
                    <a:pt x="118" y="389"/>
                  </a:lnTo>
                  <a:lnTo>
                    <a:pt x="100" y="378"/>
                  </a:lnTo>
                  <a:lnTo>
                    <a:pt x="82" y="366"/>
                  </a:lnTo>
                  <a:lnTo>
                    <a:pt x="67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8" y="288"/>
                  </a:lnTo>
                  <a:lnTo>
                    <a:pt x="10" y="269"/>
                  </a:lnTo>
                  <a:lnTo>
                    <a:pt x="5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5" y="166"/>
                  </a:lnTo>
                  <a:lnTo>
                    <a:pt x="10" y="145"/>
                  </a:lnTo>
                  <a:lnTo>
                    <a:pt x="18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7" y="61"/>
                  </a:lnTo>
                  <a:lnTo>
                    <a:pt x="82" y="48"/>
                  </a:lnTo>
                  <a:lnTo>
                    <a:pt x="100" y="36"/>
                  </a:lnTo>
                  <a:lnTo>
                    <a:pt x="118" y="25"/>
                  </a:lnTo>
                  <a:lnTo>
                    <a:pt x="138" y="17"/>
                  </a:lnTo>
                  <a:lnTo>
                    <a:pt x="158" y="10"/>
                  </a:lnTo>
                  <a:lnTo>
                    <a:pt x="181" y="5"/>
                  </a:lnTo>
                  <a:lnTo>
                    <a:pt x="203" y="2"/>
                  </a:lnTo>
                  <a:lnTo>
                    <a:pt x="226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5" y="2"/>
                  </a:lnTo>
                  <a:lnTo>
                    <a:pt x="319" y="3"/>
                  </a:lnTo>
                  <a:lnTo>
                    <a:pt x="324" y="5"/>
                  </a:lnTo>
                  <a:lnTo>
                    <a:pt x="328" y="8"/>
                  </a:lnTo>
                  <a:lnTo>
                    <a:pt x="330" y="12"/>
                  </a:lnTo>
                  <a:lnTo>
                    <a:pt x="332" y="16"/>
                  </a:lnTo>
                  <a:lnTo>
                    <a:pt x="335" y="21"/>
                  </a:lnTo>
                  <a:lnTo>
                    <a:pt x="335" y="25"/>
                  </a:lnTo>
                  <a:lnTo>
                    <a:pt x="335" y="25"/>
                  </a:lnTo>
                  <a:lnTo>
                    <a:pt x="335" y="31"/>
                  </a:lnTo>
                  <a:lnTo>
                    <a:pt x="332" y="36"/>
                  </a:lnTo>
                  <a:lnTo>
                    <a:pt x="330" y="40"/>
                  </a:lnTo>
                  <a:lnTo>
                    <a:pt x="328" y="43"/>
                  </a:lnTo>
                  <a:lnTo>
                    <a:pt x="324" y="47"/>
                  </a:lnTo>
                  <a:lnTo>
                    <a:pt x="319" y="49"/>
                  </a:lnTo>
                  <a:lnTo>
                    <a:pt x="315" y="50"/>
                  </a:lnTo>
                  <a:lnTo>
                    <a:pt x="310" y="50"/>
                  </a:lnTo>
                  <a:lnTo>
                    <a:pt x="226" y="50"/>
                  </a:lnTo>
                  <a:lnTo>
                    <a:pt x="226" y="50"/>
                  </a:lnTo>
                  <a:lnTo>
                    <a:pt x="208" y="52"/>
                  </a:lnTo>
                  <a:lnTo>
                    <a:pt x="190" y="54"/>
                  </a:lnTo>
                  <a:lnTo>
                    <a:pt x="173" y="57"/>
                  </a:lnTo>
                  <a:lnTo>
                    <a:pt x="157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1" y="97"/>
                  </a:lnTo>
                  <a:lnTo>
                    <a:pt x="90" y="107"/>
                  </a:lnTo>
                  <a:lnTo>
                    <a:pt x="80" y="119"/>
                  </a:lnTo>
                  <a:lnTo>
                    <a:pt x="71" y="132"/>
                  </a:lnTo>
                  <a:lnTo>
                    <a:pt x="63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51" y="192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1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3" y="268"/>
                  </a:lnTo>
                  <a:lnTo>
                    <a:pt x="71" y="282"/>
                  </a:lnTo>
                  <a:lnTo>
                    <a:pt x="80" y="295"/>
                  </a:lnTo>
                  <a:lnTo>
                    <a:pt x="90" y="307"/>
                  </a:lnTo>
                  <a:lnTo>
                    <a:pt x="101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7" y="351"/>
                  </a:lnTo>
                  <a:lnTo>
                    <a:pt x="173" y="357"/>
                  </a:lnTo>
                  <a:lnTo>
                    <a:pt x="190" y="360"/>
                  </a:lnTo>
                  <a:lnTo>
                    <a:pt x="208" y="363"/>
                  </a:lnTo>
                  <a:lnTo>
                    <a:pt x="226" y="364"/>
                  </a:lnTo>
                  <a:lnTo>
                    <a:pt x="310" y="364"/>
                  </a:lnTo>
                  <a:lnTo>
                    <a:pt x="310" y="364"/>
                  </a:lnTo>
                  <a:lnTo>
                    <a:pt x="315" y="364"/>
                  </a:lnTo>
                  <a:lnTo>
                    <a:pt x="319" y="365"/>
                  </a:lnTo>
                  <a:lnTo>
                    <a:pt x="324" y="367"/>
                  </a:lnTo>
                  <a:lnTo>
                    <a:pt x="328" y="371"/>
                  </a:lnTo>
                  <a:lnTo>
                    <a:pt x="330" y="375"/>
                  </a:lnTo>
                  <a:lnTo>
                    <a:pt x="332" y="379"/>
                  </a:lnTo>
                  <a:lnTo>
                    <a:pt x="335" y="383"/>
                  </a:lnTo>
                  <a:lnTo>
                    <a:pt x="335" y="389"/>
                  </a:lnTo>
                  <a:lnTo>
                    <a:pt x="335" y="389"/>
                  </a:lnTo>
                  <a:lnTo>
                    <a:pt x="335" y="394"/>
                  </a:lnTo>
                  <a:lnTo>
                    <a:pt x="332" y="398"/>
                  </a:lnTo>
                  <a:lnTo>
                    <a:pt x="330" y="402"/>
                  </a:lnTo>
                  <a:lnTo>
                    <a:pt x="328" y="407"/>
                  </a:lnTo>
                  <a:lnTo>
                    <a:pt x="324" y="409"/>
                  </a:lnTo>
                  <a:lnTo>
                    <a:pt x="319" y="411"/>
                  </a:lnTo>
                  <a:lnTo>
                    <a:pt x="315" y="413"/>
                  </a:lnTo>
                  <a:lnTo>
                    <a:pt x="310" y="414"/>
                  </a:lnTo>
                  <a:lnTo>
                    <a:pt x="3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8" name="Freeform 73"/>
            <p:cNvSpPr>
              <a:spLocks noEditPoints="1"/>
            </p:cNvSpPr>
            <p:nvPr/>
          </p:nvSpPr>
          <p:spPr bwMode="auto">
            <a:xfrm>
              <a:off x="1826493" y="4149080"/>
              <a:ext cx="188969" cy="145686"/>
            </a:xfrm>
            <a:custGeom>
              <a:avLst/>
              <a:gdLst>
                <a:gd name="T0" fmla="*/ 225 w 535"/>
                <a:gd name="T1" fmla="*/ 414 h 414"/>
                <a:gd name="T2" fmla="*/ 157 w 535"/>
                <a:gd name="T3" fmla="*/ 404 h 414"/>
                <a:gd name="T4" fmla="*/ 98 w 535"/>
                <a:gd name="T5" fmla="*/ 378 h 414"/>
                <a:gd name="T6" fmla="*/ 51 w 535"/>
                <a:gd name="T7" fmla="*/ 338 h 414"/>
                <a:gd name="T8" fmla="*/ 17 w 535"/>
                <a:gd name="T9" fmla="*/ 288 h 414"/>
                <a:gd name="T10" fmla="*/ 1 w 535"/>
                <a:gd name="T11" fmla="*/ 228 h 414"/>
                <a:gd name="T12" fmla="*/ 1 w 535"/>
                <a:gd name="T13" fmla="*/ 186 h 414"/>
                <a:gd name="T14" fmla="*/ 17 w 535"/>
                <a:gd name="T15" fmla="*/ 126 h 414"/>
                <a:gd name="T16" fmla="*/ 51 w 535"/>
                <a:gd name="T17" fmla="*/ 76 h 414"/>
                <a:gd name="T18" fmla="*/ 98 w 535"/>
                <a:gd name="T19" fmla="*/ 36 h 414"/>
                <a:gd name="T20" fmla="*/ 157 w 535"/>
                <a:gd name="T21" fmla="*/ 10 h 414"/>
                <a:gd name="T22" fmla="*/ 225 w 535"/>
                <a:gd name="T23" fmla="*/ 0 h 414"/>
                <a:gd name="T24" fmla="*/ 332 w 535"/>
                <a:gd name="T25" fmla="*/ 2 h 414"/>
                <a:gd name="T26" fmla="*/ 397 w 535"/>
                <a:gd name="T27" fmla="*/ 17 h 414"/>
                <a:gd name="T28" fmla="*/ 453 w 535"/>
                <a:gd name="T29" fmla="*/ 48 h 414"/>
                <a:gd name="T30" fmla="*/ 496 w 535"/>
                <a:gd name="T31" fmla="*/ 92 h 414"/>
                <a:gd name="T32" fmla="*/ 524 w 535"/>
                <a:gd name="T33" fmla="*/ 145 h 414"/>
                <a:gd name="T34" fmla="*/ 535 w 535"/>
                <a:gd name="T35" fmla="*/ 207 h 414"/>
                <a:gd name="T36" fmla="*/ 530 w 535"/>
                <a:gd name="T37" fmla="*/ 249 h 414"/>
                <a:gd name="T38" fmla="*/ 508 w 535"/>
                <a:gd name="T39" fmla="*/ 306 h 414"/>
                <a:gd name="T40" fmla="*/ 468 w 535"/>
                <a:gd name="T41" fmla="*/ 353 h 414"/>
                <a:gd name="T42" fmla="*/ 416 w 535"/>
                <a:gd name="T43" fmla="*/ 389 h 414"/>
                <a:gd name="T44" fmla="*/ 354 w 535"/>
                <a:gd name="T45" fmla="*/ 409 h 414"/>
                <a:gd name="T46" fmla="*/ 309 w 535"/>
                <a:gd name="T47" fmla="*/ 414 h 414"/>
                <a:gd name="T48" fmla="*/ 207 w 535"/>
                <a:gd name="T49" fmla="*/ 52 h 414"/>
                <a:gd name="T50" fmla="*/ 156 w 535"/>
                <a:gd name="T51" fmla="*/ 63 h 414"/>
                <a:gd name="T52" fmla="*/ 114 w 535"/>
                <a:gd name="T53" fmla="*/ 86 h 414"/>
                <a:gd name="T54" fmla="*/ 79 w 535"/>
                <a:gd name="T55" fmla="*/ 119 h 414"/>
                <a:gd name="T56" fmla="*/ 57 w 535"/>
                <a:gd name="T57" fmla="*/ 161 h 414"/>
                <a:gd name="T58" fmla="*/ 49 w 535"/>
                <a:gd name="T59" fmla="*/ 207 h 414"/>
                <a:gd name="T60" fmla="*/ 53 w 535"/>
                <a:gd name="T61" fmla="*/ 239 h 414"/>
                <a:gd name="T62" fmla="*/ 70 w 535"/>
                <a:gd name="T63" fmla="*/ 282 h 414"/>
                <a:gd name="T64" fmla="*/ 100 w 535"/>
                <a:gd name="T65" fmla="*/ 318 h 414"/>
                <a:gd name="T66" fmla="*/ 141 w 535"/>
                <a:gd name="T67" fmla="*/ 345 h 414"/>
                <a:gd name="T68" fmla="*/ 189 w 535"/>
                <a:gd name="T69" fmla="*/ 360 h 414"/>
                <a:gd name="T70" fmla="*/ 309 w 535"/>
                <a:gd name="T71" fmla="*/ 364 h 414"/>
                <a:gd name="T72" fmla="*/ 345 w 535"/>
                <a:gd name="T73" fmla="*/ 360 h 414"/>
                <a:gd name="T74" fmla="*/ 392 w 535"/>
                <a:gd name="T75" fmla="*/ 345 h 414"/>
                <a:gd name="T76" fmla="*/ 434 w 535"/>
                <a:gd name="T77" fmla="*/ 318 h 414"/>
                <a:gd name="T78" fmla="*/ 464 w 535"/>
                <a:gd name="T79" fmla="*/ 282 h 414"/>
                <a:gd name="T80" fmla="*/ 482 w 535"/>
                <a:gd name="T81" fmla="*/ 239 h 414"/>
                <a:gd name="T82" fmla="*/ 485 w 535"/>
                <a:gd name="T83" fmla="*/ 207 h 414"/>
                <a:gd name="T84" fmla="*/ 477 w 535"/>
                <a:gd name="T85" fmla="*/ 161 h 414"/>
                <a:gd name="T86" fmla="*/ 455 w 535"/>
                <a:gd name="T87" fmla="*/ 119 h 414"/>
                <a:gd name="T88" fmla="*/ 421 w 535"/>
                <a:gd name="T89" fmla="*/ 86 h 414"/>
                <a:gd name="T90" fmla="*/ 377 w 535"/>
                <a:gd name="T91" fmla="*/ 63 h 414"/>
                <a:gd name="T92" fmla="*/ 327 w 535"/>
                <a:gd name="T93" fmla="*/ 5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5" h="414">
                  <a:moveTo>
                    <a:pt x="309" y="414"/>
                  </a:moveTo>
                  <a:lnTo>
                    <a:pt x="225" y="414"/>
                  </a:lnTo>
                  <a:lnTo>
                    <a:pt x="225" y="414"/>
                  </a:lnTo>
                  <a:lnTo>
                    <a:pt x="201" y="413"/>
                  </a:lnTo>
                  <a:lnTo>
                    <a:pt x="179" y="409"/>
                  </a:lnTo>
                  <a:lnTo>
                    <a:pt x="157" y="404"/>
                  </a:lnTo>
                  <a:lnTo>
                    <a:pt x="137" y="397"/>
                  </a:lnTo>
                  <a:lnTo>
                    <a:pt x="117" y="389"/>
                  </a:lnTo>
                  <a:lnTo>
                    <a:pt x="98" y="378"/>
                  </a:lnTo>
                  <a:lnTo>
                    <a:pt x="81" y="366"/>
                  </a:lnTo>
                  <a:lnTo>
                    <a:pt x="65" y="353"/>
                  </a:lnTo>
                  <a:lnTo>
                    <a:pt x="51" y="338"/>
                  </a:lnTo>
                  <a:lnTo>
                    <a:pt x="38" y="322"/>
                  </a:lnTo>
                  <a:lnTo>
                    <a:pt x="27" y="306"/>
                  </a:lnTo>
                  <a:lnTo>
                    <a:pt x="17" y="288"/>
                  </a:lnTo>
                  <a:lnTo>
                    <a:pt x="9" y="269"/>
                  </a:lnTo>
                  <a:lnTo>
                    <a:pt x="3" y="249"/>
                  </a:lnTo>
                  <a:lnTo>
                    <a:pt x="1" y="228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5"/>
                  </a:lnTo>
                  <a:lnTo>
                    <a:pt x="17" y="126"/>
                  </a:lnTo>
                  <a:lnTo>
                    <a:pt x="27" y="109"/>
                  </a:lnTo>
                  <a:lnTo>
                    <a:pt x="38" y="92"/>
                  </a:lnTo>
                  <a:lnTo>
                    <a:pt x="51" y="76"/>
                  </a:lnTo>
                  <a:lnTo>
                    <a:pt x="65" y="61"/>
                  </a:lnTo>
                  <a:lnTo>
                    <a:pt x="81" y="48"/>
                  </a:lnTo>
                  <a:lnTo>
                    <a:pt x="98" y="36"/>
                  </a:lnTo>
                  <a:lnTo>
                    <a:pt x="117" y="25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5"/>
                  </a:lnTo>
                  <a:lnTo>
                    <a:pt x="201" y="2"/>
                  </a:lnTo>
                  <a:lnTo>
                    <a:pt x="225" y="0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32" y="2"/>
                  </a:lnTo>
                  <a:lnTo>
                    <a:pt x="354" y="5"/>
                  </a:lnTo>
                  <a:lnTo>
                    <a:pt x="376" y="10"/>
                  </a:lnTo>
                  <a:lnTo>
                    <a:pt x="397" y="17"/>
                  </a:lnTo>
                  <a:lnTo>
                    <a:pt x="416" y="25"/>
                  </a:lnTo>
                  <a:lnTo>
                    <a:pt x="435" y="36"/>
                  </a:lnTo>
                  <a:lnTo>
                    <a:pt x="453" y="48"/>
                  </a:lnTo>
                  <a:lnTo>
                    <a:pt x="468" y="61"/>
                  </a:lnTo>
                  <a:lnTo>
                    <a:pt x="484" y="76"/>
                  </a:lnTo>
                  <a:lnTo>
                    <a:pt x="496" y="92"/>
                  </a:lnTo>
                  <a:lnTo>
                    <a:pt x="508" y="109"/>
                  </a:lnTo>
                  <a:lnTo>
                    <a:pt x="517" y="126"/>
                  </a:lnTo>
                  <a:lnTo>
                    <a:pt x="524" y="145"/>
                  </a:lnTo>
                  <a:lnTo>
                    <a:pt x="530" y="166"/>
                  </a:lnTo>
                  <a:lnTo>
                    <a:pt x="534" y="186"/>
                  </a:lnTo>
                  <a:lnTo>
                    <a:pt x="535" y="207"/>
                  </a:lnTo>
                  <a:lnTo>
                    <a:pt x="535" y="207"/>
                  </a:lnTo>
                  <a:lnTo>
                    <a:pt x="534" y="228"/>
                  </a:lnTo>
                  <a:lnTo>
                    <a:pt x="530" y="249"/>
                  </a:lnTo>
                  <a:lnTo>
                    <a:pt x="524" y="269"/>
                  </a:lnTo>
                  <a:lnTo>
                    <a:pt x="517" y="288"/>
                  </a:lnTo>
                  <a:lnTo>
                    <a:pt x="508" y="306"/>
                  </a:lnTo>
                  <a:lnTo>
                    <a:pt x="496" y="322"/>
                  </a:lnTo>
                  <a:lnTo>
                    <a:pt x="484" y="338"/>
                  </a:lnTo>
                  <a:lnTo>
                    <a:pt x="468" y="353"/>
                  </a:lnTo>
                  <a:lnTo>
                    <a:pt x="453" y="366"/>
                  </a:lnTo>
                  <a:lnTo>
                    <a:pt x="435" y="378"/>
                  </a:lnTo>
                  <a:lnTo>
                    <a:pt x="416" y="389"/>
                  </a:lnTo>
                  <a:lnTo>
                    <a:pt x="397" y="397"/>
                  </a:lnTo>
                  <a:lnTo>
                    <a:pt x="376" y="404"/>
                  </a:lnTo>
                  <a:lnTo>
                    <a:pt x="354" y="409"/>
                  </a:lnTo>
                  <a:lnTo>
                    <a:pt x="332" y="413"/>
                  </a:lnTo>
                  <a:lnTo>
                    <a:pt x="309" y="414"/>
                  </a:lnTo>
                  <a:lnTo>
                    <a:pt x="309" y="414"/>
                  </a:lnTo>
                  <a:close/>
                  <a:moveTo>
                    <a:pt x="225" y="50"/>
                  </a:moveTo>
                  <a:lnTo>
                    <a:pt x="225" y="50"/>
                  </a:lnTo>
                  <a:lnTo>
                    <a:pt x="207" y="52"/>
                  </a:lnTo>
                  <a:lnTo>
                    <a:pt x="189" y="54"/>
                  </a:lnTo>
                  <a:lnTo>
                    <a:pt x="173" y="57"/>
                  </a:lnTo>
                  <a:lnTo>
                    <a:pt x="156" y="63"/>
                  </a:lnTo>
                  <a:lnTo>
                    <a:pt x="141" y="69"/>
                  </a:lnTo>
                  <a:lnTo>
                    <a:pt x="127" y="78"/>
                  </a:lnTo>
                  <a:lnTo>
                    <a:pt x="114" y="86"/>
                  </a:lnTo>
                  <a:lnTo>
                    <a:pt x="100" y="97"/>
                  </a:lnTo>
                  <a:lnTo>
                    <a:pt x="89" y="107"/>
                  </a:lnTo>
                  <a:lnTo>
                    <a:pt x="79" y="119"/>
                  </a:lnTo>
                  <a:lnTo>
                    <a:pt x="70" y="132"/>
                  </a:lnTo>
                  <a:lnTo>
                    <a:pt x="62" y="147"/>
                  </a:lnTo>
                  <a:lnTo>
                    <a:pt x="57" y="161"/>
                  </a:lnTo>
                  <a:lnTo>
                    <a:pt x="53" y="176"/>
                  </a:lnTo>
                  <a:lnTo>
                    <a:pt x="49" y="192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49" y="223"/>
                  </a:lnTo>
                  <a:lnTo>
                    <a:pt x="53" y="239"/>
                  </a:lnTo>
                  <a:lnTo>
                    <a:pt x="57" y="253"/>
                  </a:lnTo>
                  <a:lnTo>
                    <a:pt x="62" y="268"/>
                  </a:lnTo>
                  <a:lnTo>
                    <a:pt x="70" y="282"/>
                  </a:lnTo>
                  <a:lnTo>
                    <a:pt x="79" y="295"/>
                  </a:lnTo>
                  <a:lnTo>
                    <a:pt x="89" y="307"/>
                  </a:lnTo>
                  <a:lnTo>
                    <a:pt x="100" y="318"/>
                  </a:lnTo>
                  <a:lnTo>
                    <a:pt x="114" y="328"/>
                  </a:lnTo>
                  <a:lnTo>
                    <a:pt x="127" y="337"/>
                  </a:lnTo>
                  <a:lnTo>
                    <a:pt x="141" y="345"/>
                  </a:lnTo>
                  <a:lnTo>
                    <a:pt x="156" y="351"/>
                  </a:lnTo>
                  <a:lnTo>
                    <a:pt x="173" y="357"/>
                  </a:lnTo>
                  <a:lnTo>
                    <a:pt x="189" y="360"/>
                  </a:lnTo>
                  <a:lnTo>
                    <a:pt x="207" y="363"/>
                  </a:lnTo>
                  <a:lnTo>
                    <a:pt x="225" y="364"/>
                  </a:lnTo>
                  <a:lnTo>
                    <a:pt x="309" y="364"/>
                  </a:lnTo>
                  <a:lnTo>
                    <a:pt x="309" y="364"/>
                  </a:lnTo>
                  <a:lnTo>
                    <a:pt x="327" y="363"/>
                  </a:lnTo>
                  <a:lnTo>
                    <a:pt x="345" y="360"/>
                  </a:lnTo>
                  <a:lnTo>
                    <a:pt x="362" y="357"/>
                  </a:lnTo>
                  <a:lnTo>
                    <a:pt x="377" y="351"/>
                  </a:lnTo>
                  <a:lnTo>
                    <a:pt x="392" y="345"/>
                  </a:lnTo>
                  <a:lnTo>
                    <a:pt x="408" y="337"/>
                  </a:lnTo>
                  <a:lnTo>
                    <a:pt x="421" y="328"/>
                  </a:lnTo>
                  <a:lnTo>
                    <a:pt x="434" y="318"/>
                  </a:lnTo>
                  <a:lnTo>
                    <a:pt x="445" y="307"/>
                  </a:lnTo>
                  <a:lnTo>
                    <a:pt x="455" y="295"/>
                  </a:lnTo>
                  <a:lnTo>
                    <a:pt x="464" y="282"/>
                  </a:lnTo>
                  <a:lnTo>
                    <a:pt x="471" y="268"/>
                  </a:lnTo>
                  <a:lnTo>
                    <a:pt x="477" y="253"/>
                  </a:lnTo>
                  <a:lnTo>
                    <a:pt x="482" y="239"/>
                  </a:lnTo>
                  <a:lnTo>
                    <a:pt x="484" y="223"/>
                  </a:lnTo>
                  <a:lnTo>
                    <a:pt x="485" y="207"/>
                  </a:lnTo>
                  <a:lnTo>
                    <a:pt x="485" y="207"/>
                  </a:lnTo>
                  <a:lnTo>
                    <a:pt x="484" y="192"/>
                  </a:lnTo>
                  <a:lnTo>
                    <a:pt x="482" y="176"/>
                  </a:lnTo>
                  <a:lnTo>
                    <a:pt x="477" y="161"/>
                  </a:lnTo>
                  <a:lnTo>
                    <a:pt x="471" y="147"/>
                  </a:lnTo>
                  <a:lnTo>
                    <a:pt x="464" y="132"/>
                  </a:lnTo>
                  <a:lnTo>
                    <a:pt x="455" y="119"/>
                  </a:lnTo>
                  <a:lnTo>
                    <a:pt x="445" y="107"/>
                  </a:lnTo>
                  <a:lnTo>
                    <a:pt x="434" y="97"/>
                  </a:lnTo>
                  <a:lnTo>
                    <a:pt x="421" y="86"/>
                  </a:lnTo>
                  <a:lnTo>
                    <a:pt x="408" y="78"/>
                  </a:lnTo>
                  <a:lnTo>
                    <a:pt x="392" y="69"/>
                  </a:lnTo>
                  <a:lnTo>
                    <a:pt x="377" y="63"/>
                  </a:lnTo>
                  <a:lnTo>
                    <a:pt x="362" y="57"/>
                  </a:lnTo>
                  <a:lnTo>
                    <a:pt x="345" y="54"/>
                  </a:lnTo>
                  <a:lnTo>
                    <a:pt x="327" y="52"/>
                  </a:lnTo>
                  <a:lnTo>
                    <a:pt x="309" y="50"/>
                  </a:lnTo>
                  <a:lnTo>
                    <a:pt x="22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9" name="Freeform 74"/>
            <p:cNvSpPr/>
            <p:nvPr/>
          </p:nvSpPr>
          <p:spPr bwMode="auto">
            <a:xfrm>
              <a:off x="1953176" y="4154358"/>
              <a:ext cx="16891" cy="136185"/>
            </a:xfrm>
            <a:custGeom>
              <a:avLst/>
              <a:gdLst>
                <a:gd name="T0" fmla="*/ 25 w 50"/>
                <a:gd name="T1" fmla="*/ 387 h 387"/>
                <a:gd name="T2" fmla="*/ 25 w 50"/>
                <a:gd name="T3" fmla="*/ 387 h 387"/>
                <a:gd name="T4" fmla="*/ 20 w 50"/>
                <a:gd name="T5" fmla="*/ 387 h 387"/>
                <a:gd name="T6" fmla="*/ 15 w 50"/>
                <a:gd name="T7" fmla="*/ 384 h 387"/>
                <a:gd name="T8" fmla="*/ 11 w 50"/>
                <a:gd name="T9" fmla="*/ 382 h 387"/>
                <a:gd name="T10" fmla="*/ 7 w 50"/>
                <a:gd name="T11" fmla="*/ 380 h 387"/>
                <a:gd name="T12" fmla="*/ 5 w 50"/>
                <a:gd name="T13" fmla="*/ 376 h 387"/>
                <a:gd name="T14" fmla="*/ 2 w 50"/>
                <a:gd name="T15" fmla="*/ 371 h 387"/>
                <a:gd name="T16" fmla="*/ 1 w 50"/>
                <a:gd name="T17" fmla="*/ 366 h 387"/>
                <a:gd name="T18" fmla="*/ 0 w 50"/>
                <a:gd name="T19" fmla="*/ 362 h 387"/>
                <a:gd name="T20" fmla="*/ 0 w 50"/>
                <a:gd name="T21" fmla="*/ 24 h 387"/>
                <a:gd name="T22" fmla="*/ 0 w 50"/>
                <a:gd name="T23" fmla="*/ 24 h 387"/>
                <a:gd name="T24" fmla="*/ 1 w 50"/>
                <a:gd name="T25" fmla="*/ 20 h 387"/>
                <a:gd name="T26" fmla="*/ 2 w 50"/>
                <a:gd name="T27" fmla="*/ 15 h 387"/>
                <a:gd name="T28" fmla="*/ 5 w 50"/>
                <a:gd name="T29" fmla="*/ 10 h 387"/>
                <a:gd name="T30" fmla="*/ 7 w 50"/>
                <a:gd name="T31" fmla="*/ 7 h 387"/>
                <a:gd name="T32" fmla="*/ 11 w 50"/>
                <a:gd name="T33" fmla="*/ 4 h 387"/>
                <a:gd name="T34" fmla="*/ 15 w 50"/>
                <a:gd name="T35" fmla="*/ 2 h 387"/>
                <a:gd name="T36" fmla="*/ 20 w 50"/>
                <a:gd name="T37" fmla="*/ 0 h 387"/>
                <a:gd name="T38" fmla="*/ 25 w 50"/>
                <a:gd name="T39" fmla="*/ 0 h 387"/>
                <a:gd name="T40" fmla="*/ 25 w 50"/>
                <a:gd name="T41" fmla="*/ 0 h 387"/>
                <a:gd name="T42" fmla="*/ 30 w 50"/>
                <a:gd name="T43" fmla="*/ 0 h 387"/>
                <a:gd name="T44" fmla="*/ 34 w 50"/>
                <a:gd name="T45" fmla="*/ 2 h 387"/>
                <a:gd name="T46" fmla="*/ 39 w 50"/>
                <a:gd name="T47" fmla="*/ 4 h 387"/>
                <a:gd name="T48" fmla="*/ 43 w 50"/>
                <a:gd name="T49" fmla="*/ 7 h 387"/>
                <a:gd name="T50" fmla="*/ 46 w 50"/>
                <a:gd name="T51" fmla="*/ 10 h 387"/>
                <a:gd name="T52" fmla="*/ 49 w 50"/>
                <a:gd name="T53" fmla="*/ 15 h 387"/>
                <a:gd name="T54" fmla="*/ 50 w 50"/>
                <a:gd name="T55" fmla="*/ 20 h 387"/>
                <a:gd name="T56" fmla="*/ 50 w 50"/>
                <a:gd name="T57" fmla="*/ 24 h 387"/>
                <a:gd name="T58" fmla="*/ 50 w 50"/>
                <a:gd name="T59" fmla="*/ 362 h 387"/>
                <a:gd name="T60" fmla="*/ 50 w 50"/>
                <a:gd name="T61" fmla="*/ 362 h 387"/>
                <a:gd name="T62" fmla="*/ 50 w 50"/>
                <a:gd name="T63" fmla="*/ 366 h 387"/>
                <a:gd name="T64" fmla="*/ 49 w 50"/>
                <a:gd name="T65" fmla="*/ 371 h 387"/>
                <a:gd name="T66" fmla="*/ 46 w 50"/>
                <a:gd name="T67" fmla="*/ 376 h 387"/>
                <a:gd name="T68" fmla="*/ 43 w 50"/>
                <a:gd name="T69" fmla="*/ 380 h 387"/>
                <a:gd name="T70" fmla="*/ 39 w 50"/>
                <a:gd name="T71" fmla="*/ 382 h 387"/>
                <a:gd name="T72" fmla="*/ 34 w 50"/>
                <a:gd name="T73" fmla="*/ 384 h 387"/>
                <a:gd name="T74" fmla="*/ 30 w 50"/>
                <a:gd name="T75" fmla="*/ 387 h 387"/>
                <a:gd name="T76" fmla="*/ 25 w 50"/>
                <a:gd name="T77" fmla="*/ 387 h 387"/>
                <a:gd name="T78" fmla="*/ 25 w 50"/>
                <a:gd name="T7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87">
                  <a:moveTo>
                    <a:pt x="25" y="387"/>
                  </a:moveTo>
                  <a:lnTo>
                    <a:pt x="25" y="387"/>
                  </a:lnTo>
                  <a:lnTo>
                    <a:pt x="20" y="387"/>
                  </a:lnTo>
                  <a:lnTo>
                    <a:pt x="15" y="384"/>
                  </a:lnTo>
                  <a:lnTo>
                    <a:pt x="11" y="382"/>
                  </a:lnTo>
                  <a:lnTo>
                    <a:pt x="7" y="380"/>
                  </a:lnTo>
                  <a:lnTo>
                    <a:pt x="5" y="376"/>
                  </a:lnTo>
                  <a:lnTo>
                    <a:pt x="2" y="371"/>
                  </a:lnTo>
                  <a:lnTo>
                    <a:pt x="1" y="366"/>
                  </a:lnTo>
                  <a:lnTo>
                    <a:pt x="0" y="36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9" y="4"/>
                  </a:lnTo>
                  <a:lnTo>
                    <a:pt x="43" y="7"/>
                  </a:lnTo>
                  <a:lnTo>
                    <a:pt x="46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362"/>
                  </a:lnTo>
                  <a:lnTo>
                    <a:pt x="50" y="362"/>
                  </a:lnTo>
                  <a:lnTo>
                    <a:pt x="50" y="366"/>
                  </a:lnTo>
                  <a:lnTo>
                    <a:pt x="49" y="371"/>
                  </a:lnTo>
                  <a:lnTo>
                    <a:pt x="46" y="376"/>
                  </a:lnTo>
                  <a:lnTo>
                    <a:pt x="43" y="380"/>
                  </a:lnTo>
                  <a:lnTo>
                    <a:pt x="39" y="382"/>
                  </a:lnTo>
                  <a:lnTo>
                    <a:pt x="34" y="384"/>
                  </a:lnTo>
                  <a:lnTo>
                    <a:pt x="30" y="387"/>
                  </a:lnTo>
                  <a:lnTo>
                    <a:pt x="25" y="387"/>
                  </a:lnTo>
                  <a:lnTo>
                    <a:pt x="25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0" name="Freeform 75"/>
            <p:cNvSpPr/>
            <p:nvPr/>
          </p:nvSpPr>
          <p:spPr bwMode="auto">
            <a:xfrm>
              <a:off x="1912005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2 w 50"/>
                <a:gd name="T9" fmla="*/ 409 h 414"/>
                <a:gd name="T10" fmla="*/ 7 w 50"/>
                <a:gd name="T11" fmla="*/ 407 h 414"/>
                <a:gd name="T12" fmla="*/ 4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4 w 50"/>
                <a:gd name="T29" fmla="*/ 12 h 414"/>
                <a:gd name="T30" fmla="*/ 7 w 50"/>
                <a:gd name="T31" fmla="*/ 8 h 414"/>
                <a:gd name="T32" fmla="*/ 12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1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2 w 50"/>
                <a:gd name="T49" fmla="*/ 8 h 414"/>
                <a:gd name="T50" fmla="*/ 46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6 w 50"/>
                <a:gd name="T67" fmla="*/ 402 h 414"/>
                <a:gd name="T68" fmla="*/ 42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1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2" y="409"/>
                  </a:lnTo>
                  <a:lnTo>
                    <a:pt x="7" y="407"/>
                  </a:lnTo>
                  <a:lnTo>
                    <a:pt x="4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2" y="8"/>
                  </a:lnTo>
                  <a:lnTo>
                    <a:pt x="46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6" y="402"/>
                  </a:lnTo>
                  <a:lnTo>
                    <a:pt x="42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1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1" name="Freeform 76"/>
            <p:cNvSpPr/>
            <p:nvPr/>
          </p:nvSpPr>
          <p:spPr bwMode="auto">
            <a:xfrm>
              <a:off x="1870832" y="4154358"/>
              <a:ext cx="17947" cy="133017"/>
            </a:xfrm>
            <a:custGeom>
              <a:avLst/>
              <a:gdLst>
                <a:gd name="T0" fmla="*/ 25 w 50"/>
                <a:gd name="T1" fmla="*/ 377 h 377"/>
                <a:gd name="T2" fmla="*/ 25 w 50"/>
                <a:gd name="T3" fmla="*/ 377 h 377"/>
                <a:gd name="T4" fmla="*/ 21 w 50"/>
                <a:gd name="T5" fmla="*/ 377 h 377"/>
                <a:gd name="T6" fmla="*/ 16 w 50"/>
                <a:gd name="T7" fmla="*/ 376 h 377"/>
                <a:gd name="T8" fmla="*/ 12 w 50"/>
                <a:gd name="T9" fmla="*/ 374 h 377"/>
                <a:gd name="T10" fmla="*/ 9 w 50"/>
                <a:gd name="T11" fmla="*/ 370 h 377"/>
                <a:gd name="T12" fmla="*/ 5 w 50"/>
                <a:gd name="T13" fmla="*/ 367 h 377"/>
                <a:gd name="T14" fmla="*/ 3 w 50"/>
                <a:gd name="T15" fmla="*/ 362 h 377"/>
                <a:gd name="T16" fmla="*/ 2 w 50"/>
                <a:gd name="T17" fmla="*/ 357 h 377"/>
                <a:gd name="T18" fmla="*/ 0 w 50"/>
                <a:gd name="T19" fmla="*/ 352 h 377"/>
                <a:gd name="T20" fmla="*/ 0 w 50"/>
                <a:gd name="T21" fmla="*/ 25 h 377"/>
                <a:gd name="T22" fmla="*/ 0 w 50"/>
                <a:gd name="T23" fmla="*/ 25 h 377"/>
                <a:gd name="T24" fmla="*/ 2 w 50"/>
                <a:gd name="T25" fmla="*/ 20 h 377"/>
                <a:gd name="T26" fmla="*/ 3 w 50"/>
                <a:gd name="T27" fmla="*/ 15 h 377"/>
                <a:gd name="T28" fmla="*/ 5 w 50"/>
                <a:gd name="T29" fmla="*/ 10 h 377"/>
                <a:gd name="T30" fmla="*/ 9 w 50"/>
                <a:gd name="T31" fmla="*/ 7 h 377"/>
                <a:gd name="T32" fmla="*/ 12 w 50"/>
                <a:gd name="T33" fmla="*/ 3 h 377"/>
                <a:gd name="T34" fmla="*/ 16 w 50"/>
                <a:gd name="T35" fmla="*/ 2 h 377"/>
                <a:gd name="T36" fmla="*/ 21 w 50"/>
                <a:gd name="T37" fmla="*/ 0 h 377"/>
                <a:gd name="T38" fmla="*/ 25 w 50"/>
                <a:gd name="T39" fmla="*/ 0 h 377"/>
                <a:gd name="T40" fmla="*/ 25 w 50"/>
                <a:gd name="T41" fmla="*/ 0 h 377"/>
                <a:gd name="T42" fmla="*/ 31 w 50"/>
                <a:gd name="T43" fmla="*/ 0 h 377"/>
                <a:gd name="T44" fmla="*/ 36 w 50"/>
                <a:gd name="T45" fmla="*/ 2 h 377"/>
                <a:gd name="T46" fmla="*/ 40 w 50"/>
                <a:gd name="T47" fmla="*/ 3 h 377"/>
                <a:gd name="T48" fmla="*/ 43 w 50"/>
                <a:gd name="T49" fmla="*/ 7 h 377"/>
                <a:gd name="T50" fmla="*/ 47 w 50"/>
                <a:gd name="T51" fmla="*/ 10 h 377"/>
                <a:gd name="T52" fmla="*/ 49 w 50"/>
                <a:gd name="T53" fmla="*/ 15 h 377"/>
                <a:gd name="T54" fmla="*/ 50 w 50"/>
                <a:gd name="T55" fmla="*/ 20 h 377"/>
                <a:gd name="T56" fmla="*/ 50 w 50"/>
                <a:gd name="T57" fmla="*/ 25 h 377"/>
                <a:gd name="T58" fmla="*/ 50 w 50"/>
                <a:gd name="T59" fmla="*/ 352 h 377"/>
                <a:gd name="T60" fmla="*/ 50 w 50"/>
                <a:gd name="T61" fmla="*/ 352 h 377"/>
                <a:gd name="T62" fmla="*/ 50 w 50"/>
                <a:gd name="T63" fmla="*/ 357 h 377"/>
                <a:gd name="T64" fmla="*/ 49 w 50"/>
                <a:gd name="T65" fmla="*/ 362 h 377"/>
                <a:gd name="T66" fmla="*/ 47 w 50"/>
                <a:gd name="T67" fmla="*/ 367 h 377"/>
                <a:gd name="T68" fmla="*/ 43 w 50"/>
                <a:gd name="T69" fmla="*/ 370 h 377"/>
                <a:gd name="T70" fmla="*/ 40 w 50"/>
                <a:gd name="T71" fmla="*/ 374 h 377"/>
                <a:gd name="T72" fmla="*/ 36 w 50"/>
                <a:gd name="T73" fmla="*/ 376 h 377"/>
                <a:gd name="T74" fmla="*/ 31 w 50"/>
                <a:gd name="T75" fmla="*/ 377 h 377"/>
                <a:gd name="T76" fmla="*/ 25 w 50"/>
                <a:gd name="T77" fmla="*/ 377 h 377"/>
                <a:gd name="T78" fmla="*/ 25 w 50"/>
                <a:gd name="T7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7">
                  <a:moveTo>
                    <a:pt x="25" y="377"/>
                  </a:moveTo>
                  <a:lnTo>
                    <a:pt x="25" y="377"/>
                  </a:lnTo>
                  <a:lnTo>
                    <a:pt x="21" y="377"/>
                  </a:lnTo>
                  <a:lnTo>
                    <a:pt x="16" y="376"/>
                  </a:lnTo>
                  <a:lnTo>
                    <a:pt x="12" y="374"/>
                  </a:lnTo>
                  <a:lnTo>
                    <a:pt x="9" y="370"/>
                  </a:lnTo>
                  <a:lnTo>
                    <a:pt x="5" y="367"/>
                  </a:lnTo>
                  <a:lnTo>
                    <a:pt x="3" y="362"/>
                  </a:lnTo>
                  <a:lnTo>
                    <a:pt x="2" y="357"/>
                  </a:lnTo>
                  <a:lnTo>
                    <a:pt x="0" y="352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3" y="7"/>
                  </a:lnTo>
                  <a:lnTo>
                    <a:pt x="47" y="10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52"/>
                  </a:lnTo>
                  <a:lnTo>
                    <a:pt x="50" y="352"/>
                  </a:lnTo>
                  <a:lnTo>
                    <a:pt x="50" y="357"/>
                  </a:lnTo>
                  <a:lnTo>
                    <a:pt x="49" y="362"/>
                  </a:lnTo>
                  <a:lnTo>
                    <a:pt x="47" y="367"/>
                  </a:lnTo>
                  <a:lnTo>
                    <a:pt x="43" y="370"/>
                  </a:lnTo>
                  <a:lnTo>
                    <a:pt x="40" y="374"/>
                  </a:lnTo>
                  <a:lnTo>
                    <a:pt x="36" y="376"/>
                  </a:lnTo>
                  <a:lnTo>
                    <a:pt x="31" y="377"/>
                  </a:lnTo>
                  <a:lnTo>
                    <a:pt x="25" y="377"/>
                  </a:lnTo>
                  <a:lnTo>
                    <a:pt x="25" y="3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2" name="Freeform 77"/>
            <p:cNvSpPr/>
            <p:nvPr/>
          </p:nvSpPr>
          <p:spPr bwMode="auto">
            <a:xfrm>
              <a:off x="2076692" y="4149080"/>
              <a:ext cx="16891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1 w 50"/>
                <a:gd name="T5" fmla="*/ 413 h 414"/>
                <a:gd name="T6" fmla="*/ 16 w 50"/>
                <a:gd name="T7" fmla="*/ 411 h 414"/>
                <a:gd name="T8" fmla="*/ 11 w 50"/>
                <a:gd name="T9" fmla="*/ 409 h 414"/>
                <a:gd name="T10" fmla="*/ 8 w 50"/>
                <a:gd name="T11" fmla="*/ 407 h 414"/>
                <a:gd name="T12" fmla="*/ 5 w 50"/>
                <a:gd name="T13" fmla="*/ 402 h 414"/>
                <a:gd name="T14" fmla="*/ 3 w 50"/>
                <a:gd name="T15" fmla="*/ 398 h 414"/>
                <a:gd name="T16" fmla="*/ 2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2 w 50"/>
                <a:gd name="T25" fmla="*/ 21 h 414"/>
                <a:gd name="T26" fmla="*/ 3 w 50"/>
                <a:gd name="T27" fmla="*/ 16 h 414"/>
                <a:gd name="T28" fmla="*/ 5 w 50"/>
                <a:gd name="T29" fmla="*/ 12 h 414"/>
                <a:gd name="T30" fmla="*/ 8 w 50"/>
                <a:gd name="T31" fmla="*/ 8 h 414"/>
                <a:gd name="T32" fmla="*/ 11 w 50"/>
                <a:gd name="T33" fmla="*/ 5 h 414"/>
                <a:gd name="T34" fmla="*/ 16 w 50"/>
                <a:gd name="T35" fmla="*/ 3 h 414"/>
                <a:gd name="T36" fmla="*/ 21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5 w 50"/>
                <a:gd name="T45" fmla="*/ 3 h 414"/>
                <a:gd name="T46" fmla="*/ 40 w 50"/>
                <a:gd name="T47" fmla="*/ 5 h 414"/>
                <a:gd name="T48" fmla="*/ 43 w 50"/>
                <a:gd name="T49" fmla="*/ 8 h 414"/>
                <a:gd name="T50" fmla="*/ 47 w 50"/>
                <a:gd name="T51" fmla="*/ 12 h 414"/>
                <a:gd name="T52" fmla="*/ 48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8 w 50"/>
                <a:gd name="T65" fmla="*/ 398 h 414"/>
                <a:gd name="T66" fmla="*/ 47 w 50"/>
                <a:gd name="T67" fmla="*/ 402 h 414"/>
                <a:gd name="T68" fmla="*/ 43 w 50"/>
                <a:gd name="T69" fmla="*/ 407 h 414"/>
                <a:gd name="T70" fmla="*/ 40 w 50"/>
                <a:gd name="T71" fmla="*/ 409 h 414"/>
                <a:gd name="T72" fmla="*/ 35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1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5" y="3"/>
                  </a:lnTo>
                  <a:lnTo>
                    <a:pt x="40" y="5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8" y="398"/>
                  </a:lnTo>
                  <a:lnTo>
                    <a:pt x="47" y="402"/>
                  </a:lnTo>
                  <a:lnTo>
                    <a:pt x="43" y="407"/>
                  </a:lnTo>
                  <a:lnTo>
                    <a:pt x="40" y="409"/>
                  </a:lnTo>
                  <a:lnTo>
                    <a:pt x="35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3" name="Freeform 78"/>
            <p:cNvSpPr/>
            <p:nvPr/>
          </p:nvSpPr>
          <p:spPr bwMode="auto">
            <a:xfrm>
              <a:off x="2035520" y="4156470"/>
              <a:ext cx="17947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0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2 w 50"/>
                <a:gd name="T15" fmla="*/ 356 h 371"/>
                <a:gd name="T16" fmla="*/ 1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1 w 50"/>
                <a:gd name="T25" fmla="*/ 20 h 371"/>
                <a:gd name="T26" fmla="*/ 2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0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39 w 50"/>
                <a:gd name="T47" fmla="*/ 4 h 371"/>
                <a:gd name="T48" fmla="*/ 43 w 50"/>
                <a:gd name="T49" fmla="*/ 8 h 371"/>
                <a:gd name="T50" fmla="*/ 46 w 50"/>
                <a:gd name="T51" fmla="*/ 12 h 371"/>
                <a:gd name="T52" fmla="*/ 49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9 w 50"/>
                <a:gd name="T65" fmla="*/ 356 h 371"/>
                <a:gd name="T66" fmla="*/ 46 w 50"/>
                <a:gd name="T67" fmla="*/ 361 h 371"/>
                <a:gd name="T68" fmla="*/ 43 w 50"/>
                <a:gd name="T69" fmla="*/ 364 h 371"/>
                <a:gd name="T70" fmla="*/ 39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0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2" y="356"/>
                  </a:lnTo>
                  <a:lnTo>
                    <a:pt x="1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9" y="356"/>
                  </a:lnTo>
                  <a:lnTo>
                    <a:pt x="46" y="361"/>
                  </a:lnTo>
                  <a:lnTo>
                    <a:pt x="43" y="364"/>
                  </a:lnTo>
                  <a:lnTo>
                    <a:pt x="39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4" name="Freeform 79"/>
            <p:cNvSpPr/>
            <p:nvPr/>
          </p:nvSpPr>
          <p:spPr bwMode="auto">
            <a:xfrm>
              <a:off x="1726203" y="4149080"/>
              <a:ext cx="118237" cy="145686"/>
            </a:xfrm>
            <a:custGeom>
              <a:avLst/>
              <a:gdLst>
                <a:gd name="T0" fmla="*/ 25 w 336"/>
                <a:gd name="T1" fmla="*/ 414 h 414"/>
                <a:gd name="T2" fmla="*/ 21 w 336"/>
                <a:gd name="T3" fmla="*/ 413 h 414"/>
                <a:gd name="T4" fmla="*/ 12 w 336"/>
                <a:gd name="T5" fmla="*/ 409 h 414"/>
                <a:gd name="T6" fmla="*/ 5 w 336"/>
                <a:gd name="T7" fmla="*/ 402 h 414"/>
                <a:gd name="T8" fmla="*/ 2 w 336"/>
                <a:gd name="T9" fmla="*/ 394 h 414"/>
                <a:gd name="T10" fmla="*/ 0 w 336"/>
                <a:gd name="T11" fmla="*/ 389 h 414"/>
                <a:gd name="T12" fmla="*/ 3 w 336"/>
                <a:gd name="T13" fmla="*/ 379 h 414"/>
                <a:gd name="T14" fmla="*/ 8 w 336"/>
                <a:gd name="T15" fmla="*/ 371 h 414"/>
                <a:gd name="T16" fmla="*/ 16 w 336"/>
                <a:gd name="T17" fmla="*/ 365 h 414"/>
                <a:gd name="T18" fmla="*/ 25 w 336"/>
                <a:gd name="T19" fmla="*/ 364 h 414"/>
                <a:gd name="T20" fmla="*/ 110 w 336"/>
                <a:gd name="T21" fmla="*/ 364 h 414"/>
                <a:gd name="T22" fmla="*/ 145 w 336"/>
                <a:gd name="T23" fmla="*/ 360 h 414"/>
                <a:gd name="T24" fmla="*/ 179 w 336"/>
                <a:gd name="T25" fmla="*/ 351 h 414"/>
                <a:gd name="T26" fmla="*/ 208 w 336"/>
                <a:gd name="T27" fmla="*/ 337 h 414"/>
                <a:gd name="T28" fmla="*/ 234 w 336"/>
                <a:gd name="T29" fmla="*/ 318 h 414"/>
                <a:gd name="T30" fmla="*/ 256 w 336"/>
                <a:gd name="T31" fmla="*/ 295 h 414"/>
                <a:gd name="T32" fmla="*/ 272 w 336"/>
                <a:gd name="T33" fmla="*/ 268 h 414"/>
                <a:gd name="T34" fmla="*/ 283 w 336"/>
                <a:gd name="T35" fmla="*/ 239 h 414"/>
                <a:gd name="T36" fmla="*/ 287 w 336"/>
                <a:gd name="T37" fmla="*/ 207 h 414"/>
                <a:gd name="T38" fmla="*/ 285 w 336"/>
                <a:gd name="T39" fmla="*/ 192 h 414"/>
                <a:gd name="T40" fmla="*/ 278 w 336"/>
                <a:gd name="T41" fmla="*/ 161 h 414"/>
                <a:gd name="T42" fmla="*/ 265 w 336"/>
                <a:gd name="T43" fmla="*/ 132 h 414"/>
                <a:gd name="T44" fmla="*/ 246 w 336"/>
                <a:gd name="T45" fmla="*/ 107 h 414"/>
                <a:gd name="T46" fmla="*/ 222 w 336"/>
                <a:gd name="T47" fmla="*/ 86 h 414"/>
                <a:gd name="T48" fmla="*/ 194 w 336"/>
                <a:gd name="T49" fmla="*/ 69 h 414"/>
                <a:gd name="T50" fmla="*/ 162 w 336"/>
                <a:gd name="T51" fmla="*/ 57 h 414"/>
                <a:gd name="T52" fmla="*/ 129 w 336"/>
                <a:gd name="T53" fmla="*/ 52 h 414"/>
                <a:gd name="T54" fmla="*/ 25 w 336"/>
                <a:gd name="T55" fmla="*/ 50 h 414"/>
                <a:gd name="T56" fmla="*/ 21 w 336"/>
                <a:gd name="T57" fmla="*/ 50 h 414"/>
                <a:gd name="T58" fmla="*/ 12 w 336"/>
                <a:gd name="T59" fmla="*/ 47 h 414"/>
                <a:gd name="T60" fmla="*/ 5 w 336"/>
                <a:gd name="T61" fmla="*/ 40 h 414"/>
                <a:gd name="T62" fmla="*/ 2 w 336"/>
                <a:gd name="T63" fmla="*/ 31 h 414"/>
                <a:gd name="T64" fmla="*/ 0 w 336"/>
                <a:gd name="T65" fmla="*/ 25 h 414"/>
                <a:gd name="T66" fmla="*/ 3 w 336"/>
                <a:gd name="T67" fmla="*/ 16 h 414"/>
                <a:gd name="T68" fmla="*/ 8 w 336"/>
                <a:gd name="T69" fmla="*/ 8 h 414"/>
                <a:gd name="T70" fmla="*/ 16 w 336"/>
                <a:gd name="T71" fmla="*/ 3 h 414"/>
                <a:gd name="T72" fmla="*/ 25 w 336"/>
                <a:gd name="T73" fmla="*/ 0 h 414"/>
                <a:gd name="T74" fmla="*/ 110 w 336"/>
                <a:gd name="T75" fmla="*/ 0 h 414"/>
                <a:gd name="T76" fmla="*/ 156 w 336"/>
                <a:gd name="T77" fmla="*/ 5 h 414"/>
                <a:gd name="T78" fmla="*/ 198 w 336"/>
                <a:gd name="T79" fmla="*/ 17 h 414"/>
                <a:gd name="T80" fmla="*/ 237 w 336"/>
                <a:gd name="T81" fmla="*/ 36 h 414"/>
                <a:gd name="T82" fmla="*/ 270 w 336"/>
                <a:gd name="T83" fmla="*/ 61 h 414"/>
                <a:gd name="T84" fmla="*/ 297 w 336"/>
                <a:gd name="T85" fmla="*/ 92 h 414"/>
                <a:gd name="T86" fmla="*/ 319 w 336"/>
                <a:gd name="T87" fmla="*/ 126 h 414"/>
                <a:gd name="T88" fmla="*/ 332 w 336"/>
                <a:gd name="T89" fmla="*/ 166 h 414"/>
                <a:gd name="T90" fmla="*/ 336 w 336"/>
                <a:gd name="T91" fmla="*/ 207 h 414"/>
                <a:gd name="T92" fmla="*/ 335 w 336"/>
                <a:gd name="T93" fmla="*/ 228 h 414"/>
                <a:gd name="T94" fmla="*/ 326 w 336"/>
                <a:gd name="T95" fmla="*/ 269 h 414"/>
                <a:gd name="T96" fmla="*/ 309 w 336"/>
                <a:gd name="T97" fmla="*/ 306 h 414"/>
                <a:gd name="T98" fmla="*/ 284 w 336"/>
                <a:gd name="T99" fmla="*/ 338 h 414"/>
                <a:gd name="T100" fmla="*/ 253 w 336"/>
                <a:gd name="T101" fmla="*/ 366 h 414"/>
                <a:gd name="T102" fmla="*/ 218 w 336"/>
                <a:gd name="T103" fmla="*/ 389 h 414"/>
                <a:gd name="T104" fmla="*/ 177 w 336"/>
                <a:gd name="T105" fmla="*/ 404 h 414"/>
                <a:gd name="T106" fmla="*/ 133 w 336"/>
                <a:gd name="T107" fmla="*/ 413 h 414"/>
                <a:gd name="T108" fmla="*/ 110 w 336"/>
                <a:gd name="T10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" h="414">
                  <a:moveTo>
                    <a:pt x="110" y="414"/>
                  </a:moveTo>
                  <a:lnTo>
                    <a:pt x="25" y="414"/>
                  </a:lnTo>
                  <a:lnTo>
                    <a:pt x="25" y="414"/>
                  </a:lnTo>
                  <a:lnTo>
                    <a:pt x="21" y="413"/>
                  </a:lnTo>
                  <a:lnTo>
                    <a:pt x="16" y="411"/>
                  </a:lnTo>
                  <a:lnTo>
                    <a:pt x="12" y="409"/>
                  </a:lnTo>
                  <a:lnTo>
                    <a:pt x="8" y="407"/>
                  </a:lnTo>
                  <a:lnTo>
                    <a:pt x="5" y="402"/>
                  </a:lnTo>
                  <a:lnTo>
                    <a:pt x="3" y="398"/>
                  </a:lnTo>
                  <a:lnTo>
                    <a:pt x="2" y="394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2" y="383"/>
                  </a:lnTo>
                  <a:lnTo>
                    <a:pt x="3" y="379"/>
                  </a:lnTo>
                  <a:lnTo>
                    <a:pt x="5" y="375"/>
                  </a:lnTo>
                  <a:lnTo>
                    <a:pt x="8" y="371"/>
                  </a:lnTo>
                  <a:lnTo>
                    <a:pt x="12" y="367"/>
                  </a:lnTo>
                  <a:lnTo>
                    <a:pt x="16" y="365"/>
                  </a:lnTo>
                  <a:lnTo>
                    <a:pt x="21" y="364"/>
                  </a:lnTo>
                  <a:lnTo>
                    <a:pt x="25" y="364"/>
                  </a:lnTo>
                  <a:lnTo>
                    <a:pt x="110" y="364"/>
                  </a:lnTo>
                  <a:lnTo>
                    <a:pt x="110" y="364"/>
                  </a:lnTo>
                  <a:lnTo>
                    <a:pt x="129" y="363"/>
                  </a:lnTo>
                  <a:lnTo>
                    <a:pt x="145" y="360"/>
                  </a:lnTo>
                  <a:lnTo>
                    <a:pt x="162" y="357"/>
                  </a:lnTo>
                  <a:lnTo>
                    <a:pt x="179" y="351"/>
                  </a:lnTo>
                  <a:lnTo>
                    <a:pt x="194" y="345"/>
                  </a:lnTo>
                  <a:lnTo>
                    <a:pt x="208" y="337"/>
                  </a:lnTo>
                  <a:lnTo>
                    <a:pt x="222" y="328"/>
                  </a:lnTo>
                  <a:lnTo>
                    <a:pt x="234" y="318"/>
                  </a:lnTo>
                  <a:lnTo>
                    <a:pt x="246" y="307"/>
                  </a:lnTo>
                  <a:lnTo>
                    <a:pt x="256" y="295"/>
                  </a:lnTo>
                  <a:lnTo>
                    <a:pt x="265" y="282"/>
                  </a:lnTo>
                  <a:lnTo>
                    <a:pt x="272" y="268"/>
                  </a:lnTo>
                  <a:lnTo>
                    <a:pt x="278" y="253"/>
                  </a:lnTo>
                  <a:lnTo>
                    <a:pt x="283" y="239"/>
                  </a:lnTo>
                  <a:lnTo>
                    <a:pt x="285" y="223"/>
                  </a:lnTo>
                  <a:lnTo>
                    <a:pt x="287" y="207"/>
                  </a:lnTo>
                  <a:lnTo>
                    <a:pt x="287" y="207"/>
                  </a:lnTo>
                  <a:lnTo>
                    <a:pt x="285" y="192"/>
                  </a:lnTo>
                  <a:lnTo>
                    <a:pt x="283" y="176"/>
                  </a:lnTo>
                  <a:lnTo>
                    <a:pt x="278" y="161"/>
                  </a:lnTo>
                  <a:lnTo>
                    <a:pt x="272" y="147"/>
                  </a:lnTo>
                  <a:lnTo>
                    <a:pt x="265" y="132"/>
                  </a:lnTo>
                  <a:lnTo>
                    <a:pt x="256" y="119"/>
                  </a:lnTo>
                  <a:lnTo>
                    <a:pt x="246" y="107"/>
                  </a:lnTo>
                  <a:lnTo>
                    <a:pt x="234" y="97"/>
                  </a:lnTo>
                  <a:lnTo>
                    <a:pt x="222" y="86"/>
                  </a:lnTo>
                  <a:lnTo>
                    <a:pt x="208" y="78"/>
                  </a:lnTo>
                  <a:lnTo>
                    <a:pt x="194" y="69"/>
                  </a:lnTo>
                  <a:lnTo>
                    <a:pt x="179" y="63"/>
                  </a:lnTo>
                  <a:lnTo>
                    <a:pt x="162" y="57"/>
                  </a:lnTo>
                  <a:lnTo>
                    <a:pt x="145" y="54"/>
                  </a:lnTo>
                  <a:lnTo>
                    <a:pt x="129" y="52"/>
                  </a:lnTo>
                  <a:lnTo>
                    <a:pt x="110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1" y="50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3" y="36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3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3" y="2"/>
                  </a:lnTo>
                  <a:lnTo>
                    <a:pt x="156" y="5"/>
                  </a:lnTo>
                  <a:lnTo>
                    <a:pt x="177" y="10"/>
                  </a:lnTo>
                  <a:lnTo>
                    <a:pt x="198" y="17"/>
                  </a:lnTo>
                  <a:lnTo>
                    <a:pt x="218" y="25"/>
                  </a:lnTo>
                  <a:lnTo>
                    <a:pt x="237" y="36"/>
                  </a:lnTo>
                  <a:lnTo>
                    <a:pt x="253" y="48"/>
                  </a:lnTo>
                  <a:lnTo>
                    <a:pt x="270" y="61"/>
                  </a:lnTo>
                  <a:lnTo>
                    <a:pt x="284" y="76"/>
                  </a:lnTo>
                  <a:lnTo>
                    <a:pt x="297" y="92"/>
                  </a:lnTo>
                  <a:lnTo>
                    <a:pt x="309" y="109"/>
                  </a:lnTo>
                  <a:lnTo>
                    <a:pt x="319" y="126"/>
                  </a:lnTo>
                  <a:lnTo>
                    <a:pt x="326" y="145"/>
                  </a:lnTo>
                  <a:lnTo>
                    <a:pt x="332" y="166"/>
                  </a:lnTo>
                  <a:lnTo>
                    <a:pt x="335" y="186"/>
                  </a:lnTo>
                  <a:lnTo>
                    <a:pt x="336" y="207"/>
                  </a:lnTo>
                  <a:lnTo>
                    <a:pt x="336" y="207"/>
                  </a:lnTo>
                  <a:lnTo>
                    <a:pt x="335" y="228"/>
                  </a:lnTo>
                  <a:lnTo>
                    <a:pt x="332" y="249"/>
                  </a:lnTo>
                  <a:lnTo>
                    <a:pt x="326" y="269"/>
                  </a:lnTo>
                  <a:lnTo>
                    <a:pt x="319" y="288"/>
                  </a:lnTo>
                  <a:lnTo>
                    <a:pt x="309" y="306"/>
                  </a:lnTo>
                  <a:lnTo>
                    <a:pt x="297" y="322"/>
                  </a:lnTo>
                  <a:lnTo>
                    <a:pt x="284" y="338"/>
                  </a:lnTo>
                  <a:lnTo>
                    <a:pt x="270" y="353"/>
                  </a:lnTo>
                  <a:lnTo>
                    <a:pt x="253" y="366"/>
                  </a:lnTo>
                  <a:lnTo>
                    <a:pt x="237" y="378"/>
                  </a:lnTo>
                  <a:lnTo>
                    <a:pt x="218" y="389"/>
                  </a:lnTo>
                  <a:lnTo>
                    <a:pt x="198" y="397"/>
                  </a:lnTo>
                  <a:lnTo>
                    <a:pt x="177" y="404"/>
                  </a:lnTo>
                  <a:lnTo>
                    <a:pt x="156" y="409"/>
                  </a:lnTo>
                  <a:lnTo>
                    <a:pt x="133" y="413"/>
                  </a:lnTo>
                  <a:lnTo>
                    <a:pt x="110" y="414"/>
                  </a:lnTo>
                  <a:lnTo>
                    <a:pt x="110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5" name="Freeform 80"/>
            <p:cNvSpPr/>
            <p:nvPr/>
          </p:nvSpPr>
          <p:spPr bwMode="auto">
            <a:xfrm>
              <a:off x="1747317" y="4149080"/>
              <a:ext cx="17947" cy="145686"/>
            </a:xfrm>
            <a:custGeom>
              <a:avLst/>
              <a:gdLst>
                <a:gd name="T0" fmla="*/ 25 w 50"/>
                <a:gd name="T1" fmla="*/ 414 h 414"/>
                <a:gd name="T2" fmla="*/ 25 w 50"/>
                <a:gd name="T3" fmla="*/ 414 h 414"/>
                <a:gd name="T4" fmla="*/ 20 w 50"/>
                <a:gd name="T5" fmla="*/ 413 h 414"/>
                <a:gd name="T6" fmla="*/ 15 w 50"/>
                <a:gd name="T7" fmla="*/ 411 h 414"/>
                <a:gd name="T8" fmla="*/ 11 w 50"/>
                <a:gd name="T9" fmla="*/ 409 h 414"/>
                <a:gd name="T10" fmla="*/ 7 w 50"/>
                <a:gd name="T11" fmla="*/ 407 h 414"/>
                <a:gd name="T12" fmla="*/ 5 w 50"/>
                <a:gd name="T13" fmla="*/ 402 h 414"/>
                <a:gd name="T14" fmla="*/ 2 w 50"/>
                <a:gd name="T15" fmla="*/ 398 h 414"/>
                <a:gd name="T16" fmla="*/ 1 w 50"/>
                <a:gd name="T17" fmla="*/ 394 h 414"/>
                <a:gd name="T18" fmla="*/ 0 w 50"/>
                <a:gd name="T19" fmla="*/ 389 h 414"/>
                <a:gd name="T20" fmla="*/ 0 w 50"/>
                <a:gd name="T21" fmla="*/ 25 h 414"/>
                <a:gd name="T22" fmla="*/ 0 w 50"/>
                <a:gd name="T23" fmla="*/ 25 h 414"/>
                <a:gd name="T24" fmla="*/ 1 w 50"/>
                <a:gd name="T25" fmla="*/ 21 h 414"/>
                <a:gd name="T26" fmla="*/ 2 w 50"/>
                <a:gd name="T27" fmla="*/ 16 h 414"/>
                <a:gd name="T28" fmla="*/ 5 w 50"/>
                <a:gd name="T29" fmla="*/ 12 h 414"/>
                <a:gd name="T30" fmla="*/ 7 w 50"/>
                <a:gd name="T31" fmla="*/ 8 h 414"/>
                <a:gd name="T32" fmla="*/ 11 w 50"/>
                <a:gd name="T33" fmla="*/ 5 h 414"/>
                <a:gd name="T34" fmla="*/ 15 w 50"/>
                <a:gd name="T35" fmla="*/ 3 h 414"/>
                <a:gd name="T36" fmla="*/ 20 w 50"/>
                <a:gd name="T37" fmla="*/ 2 h 414"/>
                <a:gd name="T38" fmla="*/ 25 w 50"/>
                <a:gd name="T39" fmla="*/ 0 h 414"/>
                <a:gd name="T40" fmla="*/ 25 w 50"/>
                <a:gd name="T41" fmla="*/ 0 h 414"/>
                <a:gd name="T42" fmla="*/ 30 w 50"/>
                <a:gd name="T43" fmla="*/ 2 h 414"/>
                <a:gd name="T44" fmla="*/ 34 w 50"/>
                <a:gd name="T45" fmla="*/ 3 h 414"/>
                <a:gd name="T46" fmla="*/ 39 w 50"/>
                <a:gd name="T47" fmla="*/ 5 h 414"/>
                <a:gd name="T48" fmla="*/ 43 w 50"/>
                <a:gd name="T49" fmla="*/ 8 h 414"/>
                <a:gd name="T50" fmla="*/ 46 w 50"/>
                <a:gd name="T51" fmla="*/ 12 h 414"/>
                <a:gd name="T52" fmla="*/ 49 w 50"/>
                <a:gd name="T53" fmla="*/ 16 h 414"/>
                <a:gd name="T54" fmla="*/ 50 w 50"/>
                <a:gd name="T55" fmla="*/ 21 h 414"/>
                <a:gd name="T56" fmla="*/ 50 w 50"/>
                <a:gd name="T57" fmla="*/ 25 h 414"/>
                <a:gd name="T58" fmla="*/ 50 w 50"/>
                <a:gd name="T59" fmla="*/ 389 h 414"/>
                <a:gd name="T60" fmla="*/ 50 w 50"/>
                <a:gd name="T61" fmla="*/ 389 h 414"/>
                <a:gd name="T62" fmla="*/ 50 w 50"/>
                <a:gd name="T63" fmla="*/ 394 h 414"/>
                <a:gd name="T64" fmla="*/ 49 w 50"/>
                <a:gd name="T65" fmla="*/ 398 h 414"/>
                <a:gd name="T66" fmla="*/ 46 w 50"/>
                <a:gd name="T67" fmla="*/ 402 h 414"/>
                <a:gd name="T68" fmla="*/ 43 w 50"/>
                <a:gd name="T69" fmla="*/ 407 h 414"/>
                <a:gd name="T70" fmla="*/ 39 w 50"/>
                <a:gd name="T71" fmla="*/ 409 h 414"/>
                <a:gd name="T72" fmla="*/ 34 w 50"/>
                <a:gd name="T73" fmla="*/ 411 h 414"/>
                <a:gd name="T74" fmla="*/ 30 w 50"/>
                <a:gd name="T75" fmla="*/ 413 h 414"/>
                <a:gd name="T76" fmla="*/ 25 w 50"/>
                <a:gd name="T77" fmla="*/ 414 h 414"/>
                <a:gd name="T78" fmla="*/ 25 w 50"/>
                <a:gd name="T7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414">
                  <a:moveTo>
                    <a:pt x="25" y="414"/>
                  </a:moveTo>
                  <a:lnTo>
                    <a:pt x="25" y="414"/>
                  </a:lnTo>
                  <a:lnTo>
                    <a:pt x="20" y="413"/>
                  </a:lnTo>
                  <a:lnTo>
                    <a:pt x="15" y="411"/>
                  </a:lnTo>
                  <a:lnTo>
                    <a:pt x="11" y="409"/>
                  </a:lnTo>
                  <a:lnTo>
                    <a:pt x="7" y="407"/>
                  </a:lnTo>
                  <a:lnTo>
                    <a:pt x="5" y="402"/>
                  </a:lnTo>
                  <a:lnTo>
                    <a:pt x="2" y="398"/>
                  </a:lnTo>
                  <a:lnTo>
                    <a:pt x="1" y="394"/>
                  </a:lnTo>
                  <a:lnTo>
                    <a:pt x="0" y="38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4" y="3"/>
                  </a:lnTo>
                  <a:lnTo>
                    <a:pt x="39" y="5"/>
                  </a:lnTo>
                  <a:lnTo>
                    <a:pt x="43" y="8"/>
                  </a:lnTo>
                  <a:lnTo>
                    <a:pt x="46" y="12"/>
                  </a:lnTo>
                  <a:lnTo>
                    <a:pt x="49" y="16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389"/>
                  </a:lnTo>
                  <a:lnTo>
                    <a:pt x="50" y="389"/>
                  </a:lnTo>
                  <a:lnTo>
                    <a:pt x="50" y="394"/>
                  </a:lnTo>
                  <a:lnTo>
                    <a:pt x="49" y="398"/>
                  </a:lnTo>
                  <a:lnTo>
                    <a:pt x="46" y="402"/>
                  </a:lnTo>
                  <a:lnTo>
                    <a:pt x="43" y="407"/>
                  </a:lnTo>
                  <a:lnTo>
                    <a:pt x="39" y="409"/>
                  </a:lnTo>
                  <a:lnTo>
                    <a:pt x="34" y="411"/>
                  </a:lnTo>
                  <a:lnTo>
                    <a:pt x="30" y="413"/>
                  </a:lnTo>
                  <a:lnTo>
                    <a:pt x="25" y="414"/>
                  </a:lnTo>
                  <a:lnTo>
                    <a:pt x="25" y="4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6" name="Freeform 81"/>
            <p:cNvSpPr/>
            <p:nvPr/>
          </p:nvSpPr>
          <p:spPr bwMode="auto">
            <a:xfrm>
              <a:off x="1788488" y="4156470"/>
              <a:ext cx="16891" cy="130906"/>
            </a:xfrm>
            <a:custGeom>
              <a:avLst/>
              <a:gdLst>
                <a:gd name="T0" fmla="*/ 25 w 50"/>
                <a:gd name="T1" fmla="*/ 371 h 371"/>
                <a:gd name="T2" fmla="*/ 25 w 50"/>
                <a:gd name="T3" fmla="*/ 371 h 371"/>
                <a:gd name="T4" fmla="*/ 21 w 50"/>
                <a:gd name="T5" fmla="*/ 371 h 371"/>
                <a:gd name="T6" fmla="*/ 16 w 50"/>
                <a:gd name="T7" fmla="*/ 370 h 371"/>
                <a:gd name="T8" fmla="*/ 11 w 50"/>
                <a:gd name="T9" fmla="*/ 368 h 371"/>
                <a:gd name="T10" fmla="*/ 7 w 50"/>
                <a:gd name="T11" fmla="*/ 364 h 371"/>
                <a:gd name="T12" fmla="*/ 5 w 50"/>
                <a:gd name="T13" fmla="*/ 361 h 371"/>
                <a:gd name="T14" fmla="*/ 3 w 50"/>
                <a:gd name="T15" fmla="*/ 356 h 371"/>
                <a:gd name="T16" fmla="*/ 2 w 50"/>
                <a:gd name="T17" fmla="*/ 351 h 371"/>
                <a:gd name="T18" fmla="*/ 0 w 50"/>
                <a:gd name="T19" fmla="*/ 346 h 371"/>
                <a:gd name="T20" fmla="*/ 0 w 50"/>
                <a:gd name="T21" fmla="*/ 25 h 371"/>
                <a:gd name="T22" fmla="*/ 0 w 50"/>
                <a:gd name="T23" fmla="*/ 25 h 371"/>
                <a:gd name="T24" fmla="*/ 2 w 50"/>
                <a:gd name="T25" fmla="*/ 20 h 371"/>
                <a:gd name="T26" fmla="*/ 3 w 50"/>
                <a:gd name="T27" fmla="*/ 15 h 371"/>
                <a:gd name="T28" fmla="*/ 5 w 50"/>
                <a:gd name="T29" fmla="*/ 12 h 371"/>
                <a:gd name="T30" fmla="*/ 7 w 50"/>
                <a:gd name="T31" fmla="*/ 8 h 371"/>
                <a:gd name="T32" fmla="*/ 11 w 50"/>
                <a:gd name="T33" fmla="*/ 4 h 371"/>
                <a:gd name="T34" fmla="*/ 16 w 50"/>
                <a:gd name="T35" fmla="*/ 2 h 371"/>
                <a:gd name="T36" fmla="*/ 21 w 50"/>
                <a:gd name="T37" fmla="*/ 1 h 371"/>
                <a:gd name="T38" fmla="*/ 25 w 50"/>
                <a:gd name="T39" fmla="*/ 0 h 371"/>
                <a:gd name="T40" fmla="*/ 25 w 50"/>
                <a:gd name="T41" fmla="*/ 0 h 371"/>
                <a:gd name="T42" fmla="*/ 30 w 50"/>
                <a:gd name="T43" fmla="*/ 1 h 371"/>
                <a:gd name="T44" fmla="*/ 35 w 50"/>
                <a:gd name="T45" fmla="*/ 2 h 371"/>
                <a:gd name="T46" fmla="*/ 40 w 50"/>
                <a:gd name="T47" fmla="*/ 4 h 371"/>
                <a:gd name="T48" fmla="*/ 43 w 50"/>
                <a:gd name="T49" fmla="*/ 8 h 371"/>
                <a:gd name="T50" fmla="*/ 47 w 50"/>
                <a:gd name="T51" fmla="*/ 12 h 371"/>
                <a:gd name="T52" fmla="*/ 48 w 50"/>
                <a:gd name="T53" fmla="*/ 15 h 371"/>
                <a:gd name="T54" fmla="*/ 50 w 50"/>
                <a:gd name="T55" fmla="*/ 20 h 371"/>
                <a:gd name="T56" fmla="*/ 50 w 50"/>
                <a:gd name="T57" fmla="*/ 25 h 371"/>
                <a:gd name="T58" fmla="*/ 50 w 50"/>
                <a:gd name="T59" fmla="*/ 346 h 371"/>
                <a:gd name="T60" fmla="*/ 50 w 50"/>
                <a:gd name="T61" fmla="*/ 346 h 371"/>
                <a:gd name="T62" fmla="*/ 50 w 50"/>
                <a:gd name="T63" fmla="*/ 351 h 371"/>
                <a:gd name="T64" fmla="*/ 48 w 50"/>
                <a:gd name="T65" fmla="*/ 356 h 371"/>
                <a:gd name="T66" fmla="*/ 47 w 50"/>
                <a:gd name="T67" fmla="*/ 361 h 371"/>
                <a:gd name="T68" fmla="*/ 43 w 50"/>
                <a:gd name="T69" fmla="*/ 364 h 371"/>
                <a:gd name="T70" fmla="*/ 40 w 50"/>
                <a:gd name="T71" fmla="*/ 368 h 371"/>
                <a:gd name="T72" fmla="*/ 35 w 50"/>
                <a:gd name="T73" fmla="*/ 370 h 371"/>
                <a:gd name="T74" fmla="*/ 30 w 50"/>
                <a:gd name="T75" fmla="*/ 371 h 371"/>
                <a:gd name="T76" fmla="*/ 25 w 50"/>
                <a:gd name="T77" fmla="*/ 371 h 371"/>
                <a:gd name="T78" fmla="*/ 25 w 50"/>
                <a:gd name="T7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371">
                  <a:moveTo>
                    <a:pt x="25" y="371"/>
                  </a:moveTo>
                  <a:lnTo>
                    <a:pt x="25" y="371"/>
                  </a:lnTo>
                  <a:lnTo>
                    <a:pt x="21" y="371"/>
                  </a:lnTo>
                  <a:lnTo>
                    <a:pt x="16" y="370"/>
                  </a:lnTo>
                  <a:lnTo>
                    <a:pt x="11" y="368"/>
                  </a:lnTo>
                  <a:lnTo>
                    <a:pt x="7" y="364"/>
                  </a:lnTo>
                  <a:lnTo>
                    <a:pt x="5" y="361"/>
                  </a:lnTo>
                  <a:lnTo>
                    <a:pt x="3" y="356"/>
                  </a:lnTo>
                  <a:lnTo>
                    <a:pt x="2" y="351"/>
                  </a:lnTo>
                  <a:lnTo>
                    <a:pt x="0" y="34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40" y="4"/>
                  </a:lnTo>
                  <a:lnTo>
                    <a:pt x="43" y="8"/>
                  </a:lnTo>
                  <a:lnTo>
                    <a:pt x="47" y="12"/>
                  </a:lnTo>
                  <a:lnTo>
                    <a:pt x="48" y="15"/>
                  </a:lnTo>
                  <a:lnTo>
                    <a:pt x="50" y="20"/>
                  </a:lnTo>
                  <a:lnTo>
                    <a:pt x="50" y="25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0" y="351"/>
                  </a:lnTo>
                  <a:lnTo>
                    <a:pt x="48" y="356"/>
                  </a:lnTo>
                  <a:lnTo>
                    <a:pt x="47" y="361"/>
                  </a:lnTo>
                  <a:lnTo>
                    <a:pt x="43" y="364"/>
                  </a:lnTo>
                  <a:lnTo>
                    <a:pt x="40" y="368"/>
                  </a:lnTo>
                  <a:lnTo>
                    <a:pt x="35" y="370"/>
                  </a:lnTo>
                  <a:lnTo>
                    <a:pt x="30" y="371"/>
                  </a:lnTo>
                  <a:lnTo>
                    <a:pt x="25" y="371"/>
                  </a:lnTo>
                  <a:lnTo>
                    <a:pt x="25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7" name="Freeform 82"/>
            <p:cNvSpPr/>
            <p:nvPr/>
          </p:nvSpPr>
          <p:spPr bwMode="auto">
            <a:xfrm>
              <a:off x="2077748" y="4383444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8" name="Freeform 83"/>
            <p:cNvSpPr>
              <a:spLocks noEditPoints="1"/>
            </p:cNvSpPr>
            <p:nvPr/>
          </p:nvSpPr>
          <p:spPr bwMode="auto">
            <a:xfrm>
              <a:off x="2068247" y="4374998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9" name="Freeform 84"/>
            <p:cNvSpPr/>
            <p:nvPr/>
          </p:nvSpPr>
          <p:spPr bwMode="auto">
            <a:xfrm>
              <a:off x="1804325" y="4329603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0" name="Freeform 85"/>
            <p:cNvSpPr>
              <a:spLocks noEditPoints="1"/>
            </p:cNvSpPr>
            <p:nvPr/>
          </p:nvSpPr>
          <p:spPr bwMode="auto">
            <a:xfrm>
              <a:off x="1795879" y="4321158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1" name="Freeform 86"/>
            <p:cNvSpPr/>
            <p:nvPr/>
          </p:nvSpPr>
          <p:spPr bwMode="auto">
            <a:xfrm>
              <a:off x="1967956" y="4462621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2" name="Freeform 87"/>
            <p:cNvSpPr>
              <a:spLocks noEditPoints="1"/>
            </p:cNvSpPr>
            <p:nvPr/>
          </p:nvSpPr>
          <p:spPr bwMode="auto">
            <a:xfrm>
              <a:off x="1958455" y="4454175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3" name="Freeform 88"/>
            <p:cNvSpPr/>
            <p:nvPr/>
          </p:nvSpPr>
          <p:spPr bwMode="auto">
            <a:xfrm>
              <a:off x="2192819" y="4494291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4" name="Freeform 89"/>
            <p:cNvSpPr>
              <a:spLocks noEditPoints="1"/>
            </p:cNvSpPr>
            <p:nvPr/>
          </p:nvSpPr>
          <p:spPr bwMode="auto">
            <a:xfrm>
              <a:off x="2184373" y="4485846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5" name="Freeform 90"/>
            <p:cNvSpPr/>
            <p:nvPr/>
          </p:nvSpPr>
          <p:spPr bwMode="auto">
            <a:xfrm>
              <a:off x="2153758" y="4255705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6" name="Freeform 91"/>
            <p:cNvSpPr>
              <a:spLocks noEditPoints="1"/>
            </p:cNvSpPr>
            <p:nvPr/>
          </p:nvSpPr>
          <p:spPr bwMode="auto">
            <a:xfrm>
              <a:off x="2145312" y="4247259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7" name="Freeform 92"/>
            <p:cNvSpPr/>
            <p:nvPr/>
          </p:nvSpPr>
          <p:spPr bwMode="auto">
            <a:xfrm>
              <a:off x="1903559" y="4550243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8" name="Freeform 93"/>
            <p:cNvSpPr>
              <a:spLocks noEditPoints="1"/>
            </p:cNvSpPr>
            <p:nvPr/>
          </p:nvSpPr>
          <p:spPr bwMode="auto">
            <a:xfrm>
              <a:off x="1894058" y="4540742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9" name="Freeform 94"/>
            <p:cNvSpPr/>
            <p:nvPr/>
          </p:nvSpPr>
          <p:spPr bwMode="auto">
            <a:xfrm>
              <a:off x="2019685" y="4446785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0" name="Line 95"/>
            <p:cNvSpPr>
              <a:spLocks noChangeShapeType="1"/>
            </p:cNvSpPr>
            <p:nvPr/>
          </p:nvSpPr>
          <p:spPr bwMode="auto">
            <a:xfrm flipV="1">
              <a:off x="2019685" y="4446785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1" name="Freeform 96"/>
            <p:cNvSpPr/>
            <p:nvPr/>
          </p:nvSpPr>
          <p:spPr bwMode="auto">
            <a:xfrm>
              <a:off x="2015462" y="4439395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2" name="Freeform 97"/>
            <p:cNvSpPr/>
            <p:nvPr/>
          </p:nvSpPr>
          <p:spPr bwMode="auto">
            <a:xfrm>
              <a:off x="1950010" y="4512238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3" name="Line 98"/>
            <p:cNvSpPr>
              <a:spLocks noChangeShapeType="1"/>
            </p:cNvSpPr>
            <p:nvPr/>
          </p:nvSpPr>
          <p:spPr bwMode="auto">
            <a:xfrm flipV="1">
              <a:off x="1950010" y="4512238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4" name="Freeform 99"/>
            <p:cNvSpPr/>
            <p:nvPr/>
          </p:nvSpPr>
          <p:spPr bwMode="auto">
            <a:xfrm>
              <a:off x="1942619" y="4508016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5" name="Freeform 100"/>
            <p:cNvSpPr/>
            <p:nvPr/>
          </p:nvSpPr>
          <p:spPr bwMode="auto">
            <a:xfrm>
              <a:off x="1885612" y="4401390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6" name="Line 101"/>
            <p:cNvSpPr>
              <a:spLocks noChangeShapeType="1"/>
            </p:cNvSpPr>
            <p:nvPr/>
          </p:nvSpPr>
          <p:spPr bwMode="auto">
            <a:xfrm flipH="1" flipV="1">
              <a:off x="1885612" y="4401390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7" name="Freeform 102"/>
            <p:cNvSpPr/>
            <p:nvPr/>
          </p:nvSpPr>
          <p:spPr bwMode="auto">
            <a:xfrm>
              <a:off x="1879278" y="4395056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8" name="Freeform 103"/>
            <p:cNvSpPr/>
            <p:nvPr/>
          </p:nvSpPr>
          <p:spPr bwMode="auto">
            <a:xfrm>
              <a:off x="2142145" y="4309545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69" name="Line 104"/>
            <p:cNvSpPr>
              <a:spLocks noChangeShapeType="1"/>
            </p:cNvSpPr>
            <p:nvPr/>
          </p:nvSpPr>
          <p:spPr bwMode="auto">
            <a:xfrm flipH="1">
              <a:off x="2142145" y="4309545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0" name="Freeform 105"/>
            <p:cNvSpPr/>
            <p:nvPr/>
          </p:nvSpPr>
          <p:spPr bwMode="auto">
            <a:xfrm>
              <a:off x="2133700" y="4306378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1" name="Freeform 106"/>
            <p:cNvSpPr/>
            <p:nvPr/>
          </p:nvSpPr>
          <p:spPr bwMode="auto">
            <a:xfrm>
              <a:off x="2153758" y="4459454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2" name="Line 107"/>
            <p:cNvSpPr>
              <a:spLocks noChangeShapeType="1"/>
            </p:cNvSpPr>
            <p:nvPr/>
          </p:nvSpPr>
          <p:spPr bwMode="auto">
            <a:xfrm flipH="1" flipV="1">
              <a:off x="2153758" y="4459454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73" name="Freeform 108"/>
            <p:cNvSpPr/>
            <p:nvPr/>
          </p:nvSpPr>
          <p:spPr bwMode="auto">
            <a:xfrm>
              <a:off x="2147423" y="4453120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598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研究方法</a:t>
            </a:r>
            <a:r>
              <a:rPr lang="en-US" altLang="zh-CN"/>
              <a:t>/</a:t>
            </a:r>
            <a:r>
              <a:rPr lang="zh-CN" altLang="en-US"/>
              <a:t>概述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Research Methods &amp; Overview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243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文本占位符 89"/>
          <p:cNvSpPr>
            <a:spLocks noGrp="1"/>
          </p:cNvSpPr>
          <p:nvPr>
            <p:ph type="body" sz="quarter" idx="19"/>
          </p:nvPr>
        </p:nvSpPr>
        <p:spPr>
          <a:xfrm>
            <a:off x="771143" y="3893269"/>
            <a:ext cx="2245488" cy="369332"/>
          </a:xfrm>
        </p:spPr>
        <p:txBody>
          <a:bodyPr/>
          <a:lstStyle/>
          <a:p>
            <a:r>
              <a:rPr lang="zh-CN" altLang="en-US"/>
              <a:t>前期调研</a:t>
            </a:r>
            <a:endParaRPr lang="zh-CN" altLang="en-US" dirty="0"/>
          </a:p>
        </p:txBody>
      </p:sp>
      <p:sp>
        <p:nvSpPr>
          <p:cNvPr id="91" name="文本占位符 9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92" name="文本占位符 91"/>
          <p:cNvSpPr>
            <a:spLocks noGrp="1"/>
          </p:cNvSpPr>
          <p:nvPr>
            <p:ph type="body" sz="quarter" idx="21"/>
          </p:nvPr>
        </p:nvSpPr>
        <p:spPr>
          <a:xfrm>
            <a:off x="3556111" y="1824138"/>
            <a:ext cx="2245488" cy="369332"/>
          </a:xfrm>
        </p:spPr>
        <p:txBody>
          <a:bodyPr/>
          <a:lstStyle/>
          <a:p>
            <a:r>
              <a:rPr lang="zh-CN" altLang="en-US"/>
              <a:t>实验分析</a:t>
            </a:r>
            <a:endParaRPr lang="zh-CN" altLang="en-US" dirty="0"/>
          </a:p>
        </p:txBody>
      </p:sp>
      <p:sp>
        <p:nvSpPr>
          <p:cNvPr id="93" name="文本占位符 9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94" name="文本占位符 93"/>
          <p:cNvSpPr>
            <a:spLocks noGrp="1"/>
          </p:cNvSpPr>
          <p:nvPr>
            <p:ph type="body" sz="quarter" idx="23"/>
          </p:nvPr>
        </p:nvSpPr>
        <p:spPr>
          <a:xfrm>
            <a:off x="9141924" y="1824138"/>
            <a:ext cx="2245488" cy="369332"/>
          </a:xfrm>
        </p:spPr>
        <p:txBody>
          <a:bodyPr/>
          <a:lstStyle/>
          <a:p>
            <a:r>
              <a:rPr lang="zh-CN" altLang="en-US"/>
              <a:t>撰写论文</a:t>
            </a:r>
            <a:endParaRPr lang="zh-CN" altLang="en-US" dirty="0"/>
          </a:p>
        </p:txBody>
      </p:sp>
      <p:sp>
        <p:nvSpPr>
          <p:cNvPr id="95" name="文本占位符 9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96" name="文本占位符 9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数据调查</a:t>
            </a:r>
            <a:endParaRPr lang="zh-CN" altLang="en-US" dirty="0"/>
          </a:p>
        </p:txBody>
      </p:sp>
      <p:sp>
        <p:nvSpPr>
          <p:cNvPr id="97" name="文本占位符 9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/>
              <a:t>Research Methods &amp; Overview</a:t>
            </a:r>
            <a:endParaRPr lang="en-US" altLang="zh-CN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  <a:r>
              <a:rPr lang="en-US" altLang="zh-CN" dirty="0"/>
              <a:t>/</a:t>
            </a:r>
            <a:r>
              <a:rPr lang="zh-CN" altLang="en-US" dirty="0"/>
              <a:t>概述</a:t>
            </a:r>
          </a:p>
        </p:txBody>
      </p:sp>
      <p:grpSp>
        <p:nvGrpSpPr>
          <p:cNvPr id="203" name="그룹 26"/>
          <p:cNvGrpSpPr/>
          <p:nvPr/>
        </p:nvGrpSpPr>
        <p:grpSpPr>
          <a:xfrm>
            <a:off x="1699843" y="2535035"/>
            <a:ext cx="388088" cy="563747"/>
            <a:chOff x="5273281" y="5632431"/>
            <a:chExt cx="452438" cy="657226"/>
          </a:xfrm>
        </p:grpSpPr>
        <p:sp>
          <p:nvSpPr>
            <p:cNvPr id="204" name="Freeform 127"/>
            <p:cNvSpPr/>
            <p:nvPr/>
          </p:nvSpPr>
          <p:spPr bwMode="auto">
            <a:xfrm>
              <a:off x="5287572" y="5645130"/>
              <a:ext cx="425451" cy="600075"/>
            </a:xfrm>
            <a:custGeom>
              <a:avLst/>
              <a:gdLst>
                <a:gd name="T0" fmla="*/ 129 w 804"/>
                <a:gd name="T1" fmla="*/ 0 h 1136"/>
                <a:gd name="T2" fmla="*/ 129 w 804"/>
                <a:gd name="T3" fmla="*/ 0 h 1136"/>
                <a:gd name="T4" fmla="*/ 116 w 804"/>
                <a:gd name="T5" fmla="*/ 0 h 1136"/>
                <a:gd name="T6" fmla="*/ 104 w 804"/>
                <a:gd name="T7" fmla="*/ 3 h 1136"/>
                <a:gd name="T8" fmla="*/ 93 w 804"/>
                <a:gd name="T9" fmla="*/ 5 h 1136"/>
                <a:gd name="T10" fmla="*/ 81 w 804"/>
                <a:gd name="T11" fmla="*/ 10 h 1136"/>
                <a:gd name="T12" fmla="*/ 70 w 804"/>
                <a:gd name="T13" fmla="*/ 15 h 1136"/>
                <a:gd name="T14" fmla="*/ 59 w 804"/>
                <a:gd name="T15" fmla="*/ 21 h 1136"/>
                <a:gd name="T16" fmla="*/ 50 w 804"/>
                <a:gd name="T17" fmla="*/ 28 h 1136"/>
                <a:gd name="T18" fmla="*/ 40 w 804"/>
                <a:gd name="T19" fmla="*/ 35 h 1136"/>
                <a:gd name="T20" fmla="*/ 32 w 804"/>
                <a:gd name="T21" fmla="*/ 43 h 1136"/>
                <a:gd name="T22" fmla="*/ 25 w 804"/>
                <a:gd name="T23" fmla="*/ 53 h 1136"/>
                <a:gd name="T24" fmla="*/ 18 w 804"/>
                <a:gd name="T25" fmla="*/ 63 h 1136"/>
                <a:gd name="T26" fmla="*/ 12 w 804"/>
                <a:gd name="T27" fmla="*/ 73 h 1136"/>
                <a:gd name="T28" fmla="*/ 7 w 804"/>
                <a:gd name="T29" fmla="*/ 85 h 1136"/>
                <a:gd name="T30" fmla="*/ 4 w 804"/>
                <a:gd name="T31" fmla="*/ 97 h 1136"/>
                <a:gd name="T32" fmla="*/ 1 w 804"/>
                <a:gd name="T33" fmla="*/ 109 h 1136"/>
                <a:gd name="T34" fmla="*/ 0 w 804"/>
                <a:gd name="T35" fmla="*/ 120 h 1136"/>
                <a:gd name="T36" fmla="*/ 0 w 804"/>
                <a:gd name="T37" fmla="*/ 966 h 1136"/>
                <a:gd name="T38" fmla="*/ 0 w 804"/>
                <a:gd name="T39" fmla="*/ 966 h 1136"/>
                <a:gd name="T40" fmla="*/ 0 w 804"/>
                <a:gd name="T41" fmla="*/ 988 h 1136"/>
                <a:gd name="T42" fmla="*/ 2 w 804"/>
                <a:gd name="T43" fmla="*/ 1009 h 1136"/>
                <a:gd name="T44" fmla="*/ 7 w 804"/>
                <a:gd name="T45" fmla="*/ 1028 h 1136"/>
                <a:gd name="T46" fmla="*/ 12 w 804"/>
                <a:gd name="T47" fmla="*/ 1045 h 1136"/>
                <a:gd name="T48" fmla="*/ 19 w 804"/>
                <a:gd name="T49" fmla="*/ 1061 h 1136"/>
                <a:gd name="T50" fmla="*/ 28 w 804"/>
                <a:gd name="T51" fmla="*/ 1075 h 1136"/>
                <a:gd name="T52" fmla="*/ 38 w 804"/>
                <a:gd name="T53" fmla="*/ 1087 h 1136"/>
                <a:gd name="T54" fmla="*/ 49 w 804"/>
                <a:gd name="T55" fmla="*/ 1098 h 1136"/>
                <a:gd name="T56" fmla="*/ 62 w 804"/>
                <a:gd name="T57" fmla="*/ 1107 h 1136"/>
                <a:gd name="T58" fmla="*/ 75 w 804"/>
                <a:gd name="T59" fmla="*/ 1115 h 1136"/>
                <a:gd name="T60" fmla="*/ 90 w 804"/>
                <a:gd name="T61" fmla="*/ 1121 h 1136"/>
                <a:gd name="T62" fmla="*/ 106 w 804"/>
                <a:gd name="T63" fmla="*/ 1127 h 1136"/>
                <a:gd name="T64" fmla="*/ 122 w 804"/>
                <a:gd name="T65" fmla="*/ 1131 h 1136"/>
                <a:gd name="T66" fmla="*/ 140 w 804"/>
                <a:gd name="T67" fmla="*/ 1134 h 1136"/>
                <a:gd name="T68" fmla="*/ 159 w 804"/>
                <a:gd name="T69" fmla="*/ 1136 h 1136"/>
                <a:gd name="T70" fmla="*/ 179 w 804"/>
                <a:gd name="T71" fmla="*/ 1136 h 1136"/>
                <a:gd name="T72" fmla="*/ 804 w 804"/>
                <a:gd name="T73" fmla="*/ 1136 h 1136"/>
                <a:gd name="T74" fmla="*/ 804 w 804"/>
                <a:gd name="T75" fmla="*/ 1066 h 1136"/>
                <a:gd name="T76" fmla="*/ 804 w 804"/>
                <a:gd name="T77" fmla="*/ 996 h 1136"/>
                <a:gd name="T78" fmla="*/ 804 w 804"/>
                <a:gd name="T79" fmla="*/ 0 h 1136"/>
                <a:gd name="T80" fmla="*/ 129 w 804"/>
                <a:gd name="T81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4" h="1136">
                  <a:moveTo>
                    <a:pt x="129" y="0"/>
                  </a:moveTo>
                  <a:lnTo>
                    <a:pt x="129" y="0"/>
                  </a:lnTo>
                  <a:lnTo>
                    <a:pt x="116" y="0"/>
                  </a:lnTo>
                  <a:lnTo>
                    <a:pt x="104" y="3"/>
                  </a:lnTo>
                  <a:lnTo>
                    <a:pt x="93" y="5"/>
                  </a:lnTo>
                  <a:lnTo>
                    <a:pt x="81" y="10"/>
                  </a:lnTo>
                  <a:lnTo>
                    <a:pt x="70" y="15"/>
                  </a:lnTo>
                  <a:lnTo>
                    <a:pt x="59" y="21"/>
                  </a:lnTo>
                  <a:lnTo>
                    <a:pt x="50" y="28"/>
                  </a:lnTo>
                  <a:lnTo>
                    <a:pt x="40" y="35"/>
                  </a:lnTo>
                  <a:lnTo>
                    <a:pt x="32" y="43"/>
                  </a:lnTo>
                  <a:lnTo>
                    <a:pt x="25" y="53"/>
                  </a:lnTo>
                  <a:lnTo>
                    <a:pt x="18" y="63"/>
                  </a:lnTo>
                  <a:lnTo>
                    <a:pt x="12" y="73"/>
                  </a:lnTo>
                  <a:lnTo>
                    <a:pt x="7" y="85"/>
                  </a:lnTo>
                  <a:lnTo>
                    <a:pt x="4" y="97"/>
                  </a:lnTo>
                  <a:lnTo>
                    <a:pt x="1" y="109"/>
                  </a:lnTo>
                  <a:lnTo>
                    <a:pt x="0" y="120"/>
                  </a:lnTo>
                  <a:lnTo>
                    <a:pt x="0" y="966"/>
                  </a:lnTo>
                  <a:lnTo>
                    <a:pt x="0" y="966"/>
                  </a:lnTo>
                  <a:lnTo>
                    <a:pt x="0" y="988"/>
                  </a:lnTo>
                  <a:lnTo>
                    <a:pt x="2" y="1009"/>
                  </a:lnTo>
                  <a:lnTo>
                    <a:pt x="7" y="1028"/>
                  </a:lnTo>
                  <a:lnTo>
                    <a:pt x="12" y="1045"/>
                  </a:lnTo>
                  <a:lnTo>
                    <a:pt x="19" y="1061"/>
                  </a:lnTo>
                  <a:lnTo>
                    <a:pt x="28" y="1075"/>
                  </a:lnTo>
                  <a:lnTo>
                    <a:pt x="38" y="1087"/>
                  </a:lnTo>
                  <a:lnTo>
                    <a:pt x="49" y="1098"/>
                  </a:lnTo>
                  <a:lnTo>
                    <a:pt x="62" y="1107"/>
                  </a:lnTo>
                  <a:lnTo>
                    <a:pt x="75" y="1115"/>
                  </a:lnTo>
                  <a:lnTo>
                    <a:pt x="90" y="1121"/>
                  </a:lnTo>
                  <a:lnTo>
                    <a:pt x="106" y="1127"/>
                  </a:lnTo>
                  <a:lnTo>
                    <a:pt x="122" y="1131"/>
                  </a:lnTo>
                  <a:lnTo>
                    <a:pt x="140" y="1134"/>
                  </a:lnTo>
                  <a:lnTo>
                    <a:pt x="159" y="1136"/>
                  </a:lnTo>
                  <a:lnTo>
                    <a:pt x="179" y="1136"/>
                  </a:lnTo>
                  <a:lnTo>
                    <a:pt x="804" y="1136"/>
                  </a:lnTo>
                  <a:lnTo>
                    <a:pt x="804" y="1066"/>
                  </a:lnTo>
                  <a:lnTo>
                    <a:pt x="804" y="996"/>
                  </a:lnTo>
                  <a:lnTo>
                    <a:pt x="804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5" name="Freeform 128"/>
            <p:cNvSpPr>
              <a:spLocks noEditPoints="1"/>
            </p:cNvSpPr>
            <p:nvPr/>
          </p:nvSpPr>
          <p:spPr bwMode="auto">
            <a:xfrm>
              <a:off x="5273281" y="5632431"/>
              <a:ext cx="452438" cy="627063"/>
            </a:xfrm>
            <a:custGeom>
              <a:avLst/>
              <a:gdLst>
                <a:gd name="T0" fmla="*/ 205 w 855"/>
                <a:gd name="T1" fmla="*/ 1185 h 1185"/>
                <a:gd name="T2" fmla="*/ 180 w 855"/>
                <a:gd name="T3" fmla="*/ 1185 h 1185"/>
                <a:gd name="T4" fmla="*/ 136 w 855"/>
                <a:gd name="T5" fmla="*/ 1179 h 1185"/>
                <a:gd name="T6" fmla="*/ 98 w 855"/>
                <a:gd name="T7" fmla="*/ 1166 h 1185"/>
                <a:gd name="T8" fmla="*/ 66 w 855"/>
                <a:gd name="T9" fmla="*/ 1147 h 1185"/>
                <a:gd name="T10" fmla="*/ 40 w 855"/>
                <a:gd name="T11" fmla="*/ 1123 h 1185"/>
                <a:gd name="T12" fmla="*/ 21 w 855"/>
                <a:gd name="T13" fmla="*/ 1092 h 1185"/>
                <a:gd name="T14" fmla="*/ 8 w 855"/>
                <a:gd name="T15" fmla="*/ 1055 h 1185"/>
                <a:gd name="T16" fmla="*/ 1 w 855"/>
                <a:gd name="T17" fmla="*/ 1014 h 1185"/>
                <a:gd name="T18" fmla="*/ 0 w 855"/>
                <a:gd name="T19" fmla="*/ 144 h 1185"/>
                <a:gd name="T20" fmla="*/ 1 w 855"/>
                <a:gd name="T21" fmla="*/ 143 h 1185"/>
                <a:gd name="T22" fmla="*/ 2 w 855"/>
                <a:gd name="T23" fmla="*/ 128 h 1185"/>
                <a:gd name="T24" fmla="*/ 11 w 855"/>
                <a:gd name="T25" fmla="*/ 99 h 1185"/>
                <a:gd name="T26" fmla="*/ 22 w 855"/>
                <a:gd name="T27" fmla="*/ 74 h 1185"/>
                <a:gd name="T28" fmla="*/ 40 w 855"/>
                <a:gd name="T29" fmla="*/ 51 h 1185"/>
                <a:gd name="T30" fmla="*/ 60 w 855"/>
                <a:gd name="T31" fmla="*/ 32 h 1185"/>
                <a:gd name="T32" fmla="*/ 84 w 855"/>
                <a:gd name="T33" fmla="*/ 16 h 1185"/>
                <a:gd name="T34" fmla="*/ 111 w 855"/>
                <a:gd name="T35" fmla="*/ 5 h 1185"/>
                <a:gd name="T36" fmla="*/ 140 w 855"/>
                <a:gd name="T37" fmla="*/ 0 h 1185"/>
                <a:gd name="T38" fmla="*/ 830 w 855"/>
                <a:gd name="T39" fmla="*/ 0 h 1185"/>
                <a:gd name="T40" fmla="*/ 834 w 855"/>
                <a:gd name="T41" fmla="*/ 0 h 1185"/>
                <a:gd name="T42" fmla="*/ 844 w 855"/>
                <a:gd name="T43" fmla="*/ 3 h 1185"/>
                <a:gd name="T44" fmla="*/ 850 w 855"/>
                <a:gd name="T45" fmla="*/ 10 h 1185"/>
                <a:gd name="T46" fmla="*/ 855 w 855"/>
                <a:gd name="T47" fmla="*/ 19 h 1185"/>
                <a:gd name="T48" fmla="*/ 855 w 855"/>
                <a:gd name="T49" fmla="*/ 1160 h 1185"/>
                <a:gd name="T50" fmla="*/ 855 w 855"/>
                <a:gd name="T51" fmla="*/ 1166 h 1185"/>
                <a:gd name="T52" fmla="*/ 850 w 855"/>
                <a:gd name="T53" fmla="*/ 1174 h 1185"/>
                <a:gd name="T54" fmla="*/ 844 w 855"/>
                <a:gd name="T55" fmla="*/ 1181 h 1185"/>
                <a:gd name="T56" fmla="*/ 834 w 855"/>
                <a:gd name="T57" fmla="*/ 1185 h 1185"/>
                <a:gd name="T58" fmla="*/ 830 w 855"/>
                <a:gd name="T59" fmla="*/ 1185 h 1185"/>
                <a:gd name="T60" fmla="*/ 51 w 855"/>
                <a:gd name="T61" fmla="*/ 990 h 1185"/>
                <a:gd name="T62" fmla="*/ 51 w 855"/>
                <a:gd name="T63" fmla="*/ 1008 h 1185"/>
                <a:gd name="T64" fmla="*/ 56 w 855"/>
                <a:gd name="T65" fmla="*/ 1040 h 1185"/>
                <a:gd name="T66" fmla="*/ 65 w 855"/>
                <a:gd name="T67" fmla="*/ 1067 h 1185"/>
                <a:gd name="T68" fmla="*/ 79 w 855"/>
                <a:gd name="T69" fmla="*/ 1091 h 1185"/>
                <a:gd name="T70" fmla="*/ 98 w 855"/>
                <a:gd name="T71" fmla="*/ 1109 h 1185"/>
                <a:gd name="T72" fmla="*/ 122 w 855"/>
                <a:gd name="T73" fmla="*/ 1122 h 1185"/>
                <a:gd name="T74" fmla="*/ 152 w 855"/>
                <a:gd name="T75" fmla="*/ 1130 h 1185"/>
                <a:gd name="T76" fmla="*/ 186 w 855"/>
                <a:gd name="T77" fmla="*/ 1135 h 1185"/>
                <a:gd name="T78" fmla="*/ 805 w 855"/>
                <a:gd name="T79" fmla="*/ 1135 h 1185"/>
                <a:gd name="T80" fmla="*/ 155 w 855"/>
                <a:gd name="T81" fmla="*/ 49 h 1185"/>
                <a:gd name="T82" fmla="*/ 145 w 855"/>
                <a:gd name="T83" fmla="*/ 49 h 1185"/>
                <a:gd name="T84" fmla="*/ 126 w 855"/>
                <a:gd name="T85" fmla="*/ 53 h 1185"/>
                <a:gd name="T86" fmla="*/ 108 w 855"/>
                <a:gd name="T87" fmla="*/ 60 h 1185"/>
                <a:gd name="T88" fmla="*/ 91 w 855"/>
                <a:gd name="T89" fmla="*/ 71 h 1185"/>
                <a:gd name="T90" fmla="*/ 77 w 855"/>
                <a:gd name="T91" fmla="*/ 84 h 1185"/>
                <a:gd name="T92" fmla="*/ 65 w 855"/>
                <a:gd name="T93" fmla="*/ 99 h 1185"/>
                <a:gd name="T94" fmla="*/ 57 w 855"/>
                <a:gd name="T95" fmla="*/ 117 h 1185"/>
                <a:gd name="T96" fmla="*/ 52 w 855"/>
                <a:gd name="T97" fmla="*/ 136 h 1185"/>
                <a:gd name="T98" fmla="*/ 51 w 855"/>
                <a:gd name="T99" fmla="*/ 146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5" h="1185">
                  <a:moveTo>
                    <a:pt x="830" y="1185"/>
                  </a:moveTo>
                  <a:lnTo>
                    <a:pt x="205" y="1185"/>
                  </a:lnTo>
                  <a:lnTo>
                    <a:pt x="205" y="1185"/>
                  </a:lnTo>
                  <a:lnTo>
                    <a:pt x="180" y="1185"/>
                  </a:lnTo>
                  <a:lnTo>
                    <a:pt x="158" y="1182"/>
                  </a:lnTo>
                  <a:lnTo>
                    <a:pt x="136" y="1179"/>
                  </a:lnTo>
                  <a:lnTo>
                    <a:pt x="116" y="1173"/>
                  </a:lnTo>
                  <a:lnTo>
                    <a:pt x="98" y="1166"/>
                  </a:lnTo>
                  <a:lnTo>
                    <a:pt x="82" y="1157"/>
                  </a:lnTo>
                  <a:lnTo>
                    <a:pt x="66" y="1147"/>
                  </a:lnTo>
                  <a:lnTo>
                    <a:pt x="52" y="1136"/>
                  </a:lnTo>
                  <a:lnTo>
                    <a:pt x="40" y="1123"/>
                  </a:lnTo>
                  <a:lnTo>
                    <a:pt x="30" y="1107"/>
                  </a:lnTo>
                  <a:lnTo>
                    <a:pt x="21" y="1092"/>
                  </a:lnTo>
                  <a:lnTo>
                    <a:pt x="14" y="1074"/>
                  </a:lnTo>
                  <a:lnTo>
                    <a:pt x="8" y="1055"/>
                  </a:lnTo>
                  <a:lnTo>
                    <a:pt x="3" y="1035"/>
                  </a:lnTo>
                  <a:lnTo>
                    <a:pt x="1" y="1014"/>
                  </a:lnTo>
                  <a:lnTo>
                    <a:pt x="0" y="99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2" y="128"/>
                  </a:lnTo>
                  <a:lnTo>
                    <a:pt x="6" y="114"/>
                  </a:lnTo>
                  <a:lnTo>
                    <a:pt x="11" y="99"/>
                  </a:lnTo>
                  <a:lnTo>
                    <a:pt x="15" y="86"/>
                  </a:lnTo>
                  <a:lnTo>
                    <a:pt x="22" y="74"/>
                  </a:lnTo>
                  <a:lnTo>
                    <a:pt x="31" y="62"/>
                  </a:lnTo>
                  <a:lnTo>
                    <a:pt x="40" y="51"/>
                  </a:lnTo>
                  <a:lnTo>
                    <a:pt x="50" y="41"/>
                  </a:lnTo>
                  <a:lnTo>
                    <a:pt x="60" y="32"/>
                  </a:lnTo>
                  <a:lnTo>
                    <a:pt x="72" y="23"/>
                  </a:lnTo>
                  <a:lnTo>
                    <a:pt x="84" y="16"/>
                  </a:lnTo>
                  <a:lnTo>
                    <a:pt x="97" y="10"/>
                  </a:lnTo>
                  <a:lnTo>
                    <a:pt x="111" y="5"/>
                  </a:lnTo>
                  <a:lnTo>
                    <a:pt x="126" y="2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830" y="0"/>
                  </a:lnTo>
                  <a:lnTo>
                    <a:pt x="830" y="0"/>
                  </a:lnTo>
                  <a:lnTo>
                    <a:pt x="834" y="0"/>
                  </a:lnTo>
                  <a:lnTo>
                    <a:pt x="839" y="1"/>
                  </a:lnTo>
                  <a:lnTo>
                    <a:pt x="844" y="3"/>
                  </a:lnTo>
                  <a:lnTo>
                    <a:pt x="847" y="7"/>
                  </a:lnTo>
                  <a:lnTo>
                    <a:pt x="850" y="10"/>
                  </a:lnTo>
                  <a:lnTo>
                    <a:pt x="852" y="14"/>
                  </a:lnTo>
                  <a:lnTo>
                    <a:pt x="855" y="19"/>
                  </a:lnTo>
                  <a:lnTo>
                    <a:pt x="855" y="24"/>
                  </a:lnTo>
                  <a:lnTo>
                    <a:pt x="855" y="1160"/>
                  </a:lnTo>
                  <a:lnTo>
                    <a:pt x="855" y="1160"/>
                  </a:lnTo>
                  <a:lnTo>
                    <a:pt x="855" y="1166"/>
                  </a:lnTo>
                  <a:lnTo>
                    <a:pt x="852" y="1170"/>
                  </a:lnTo>
                  <a:lnTo>
                    <a:pt x="850" y="1174"/>
                  </a:lnTo>
                  <a:lnTo>
                    <a:pt x="847" y="1177"/>
                  </a:lnTo>
                  <a:lnTo>
                    <a:pt x="844" y="1181"/>
                  </a:lnTo>
                  <a:lnTo>
                    <a:pt x="839" y="1183"/>
                  </a:lnTo>
                  <a:lnTo>
                    <a:pt x="834" y="1185"/>
                  </a:lnTo>
                  <a:lnTo>
                    <a:pt x="830" y="1185"/>
                  </a:lnTo>
                  <a:lnTo>
                    <a:pt x="830" y="1185"/>
                  </a:lnTo>
                  <a:close/>
                  <a:moveTo>
                    <a:pt x="51" y="146"/>
                  </a:moveTo>
                  <a:lnTo>
                    <a:pt x="51" y="990"/>
                  </a:lnTo>
                  <a:lnTo>
                    <a:pt x="51" y="990"/>
                  </a:lnTo>
                  <a:lnTo>
                    <a:pt x="51" y="1008"/>
                  </a:lnTo>
                  <a:lnTo>
                    <a:pt x="52" y="1024"/>
                  </a:lnTo>
                  <a:lnTo>
                    <a:pt x="56" y="1040"/>
                  </a:lnTo>
                  <a:lnTo>
                    <a:pt x="59" y="1054"/>
                  </a:lnTo>
                  <a:lnTo>
                    <a:pt x="65" y="1067"/>
                  </a:lnTo>
                  <a:lnTo>
                    <a:pt x="71" y="1079"/>
                  </a:lnTo>
                  <a:lnTo>
                    <a:pt x="79" y="1091"/>
                  </a:lnTo>
                  <a:lnTo>
                    <a:pt x="88" y="1100"/>
                  </a:lnTo>
                  <a:lnTo>
                    <a:pt x="98" y="1109"/>
                  </a:lnTo>
                  <a:lnTo>
                    <a:pt x="110" y="1116"/>
                  </a:lnTo>
                  <a:lnTo>
                    <a:pt x="122" y="1122"/>
                  </a:lnTo>
                  <a:lnTo>
                    <a:pt x="136" y="1126"/>
                  </a:lnTo>
                  <a:lnTo>
                    <a:pt x="152" y="1130"/>
                  </a:lnTo>
                  <a:lnTo>
                    <a:pt x="168" y="1134"/>
                  </a:lnTo>
                  <a:lnTo>
                    <a:pt x="186" y="1135"/>
                  </a:lnTo>
                  <a:lnTo>
                    <a:pt x="205" y="1135"/>
                  </a:lnTo>
                  <a:lnTo>
                    <a:pt x="805" y="1135"/>
                  </a:lnTo>
                  <a:lnTo>
                    <a:pt x="805" y="49"/>
                  </a:lnTo>
                  <a:lnTo>
                    <a:pt x="155" y="49"/>
                  </a:lnTo>
                  <a:lnTo>
                    <a:pt x="155" y="49"/>
                  </a:lnTo>
                  <a:lnTo>
                    <a:pt x="145" y="49"/>
                  </a:lnTo>
                  <a:lnTo>
                    <a:pt x="135" y="51"/>
                  </a:lnTo>
                  <a:lnTo>
                    <a:pt x="126" y="53"/>
                  </a:lnTo>
                  <a:lnTo>
                    <a:pt x="116" y="57"/>
                  </a:lnTo>
                  <a:lnTo>
                    <a:pt x="108" y="60"/>
                  </a:lnTo>
                  <a:lnTo>
                    <a:pt x="100" y="65"/>
                  </a:lnTo>
                  <a:lnTo>
                    <a:pt x="91" y="71"/>
                  </a:lnTo>
                  <a:lnTo>
                    <a:pt x="84" y="77"/>
                  </a:lnTo>
                  <a:lnTo>
                    <a:pt x="77" y="84"/>
                  </a:lnTo>
                  <a:lnTo>
                    <a:pt x="71" y="91"/>
                  </a:lnTo>
                  <a:lnTo>
                    <a:pt x="65" y="99"/>
                  </a:lnTo>
                  <a:lnTo>
                    <a:pt x="60" y="108"/>
                  </a:lnTo>
                  <a:lnTo>
                    <a:pt x="57" y="117"/>
                  </a:lnTo>
                  <a:lnTo>
                    <a:pt x="53" y="127"/>
                  </a:lnTo>
                  <a:lnTo>
                    <a:pt x="52" y="136"/>
                  </a:lnTo>
                  <a:lnTo>
                    <a:pt x="51" y="146"/>
                  </a:lnTo>
                  <a:lnTo>
                    <a:pt x="51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6" name="Freeform 129"/>
            <p:cNvSpPr/>
            <p:nvPr/>
          </p:nvSpPr>
          <p:spPr bwMode="auto">
            <a:xfrm>
              <a:off x="5330431" y="6129319"/>
              <a:ext cx="346075" cy="74613"/>
            </a:xfrm>
            <a:custGeom>
              <a:avLst/>
              <a:gdLst>
                <a:gd name="T0" fmla="*/ 654 w 654"/>
                <a:gd name="T1" fmla="*/ 140 h 140"/>
                <a:gd name="T2" fmla="*/ 87 w 654"/>
                <a:gd name="T3" fmla="*/ 140 h 140"/>
                <a:gd name="T4" fmla="*/ 87 w 654"/>
                <a:gd name="T5" fmla="*/ 140 h 140"/>
                <a:gd name="T6" fmla="*/ 75 w 654"/>
                <a:gd name="T7" fmla="*/ 140 h 140"/>
                <a:gd name="T8" fmla="*/ 63 w 654"/>
                <a:gd name="T9" fmla="*/ 139 h 140"/>
                <a:gd name="T10" fmla="*/ 53 w 654"/>
                <a:gd name="T11" fmla="*/ 138 h 140"/>
                <a:gd name="T12" fmla="*/ 44 w 654"/>
                <a:gd name="T13" fmla="*/ 134 h 140"/>
                <a:gd name="T14" fmla="*/ 35 w 654"/>
                <a:gd name="T15" fmla="*/ 132 h 140"/>
                <a:gd name="T16" fmla="*/ 28 w 654"/>
                <a:gd name="T17" fmla="*/ 128 h 140"/>
                <a:gd name="T18" fmla="*/ 22 w 654"/>
                <a:gd name="T19" fmla="*/ 124 h 140"/>
                <a:gd name="T20" fmla="*/ 18 w 654"/>
                <a:gd name="T21" fmla="*/ 119 h 140"/>
                <a:gd name="T22" fmla="*/ 13 w 654"/>
                <a:gd name="T23" fmla="*/ 114 h 140"/>
                <a:gd name="T24" fmla="*/ 9 w 654"/>
                <a:gd name="T25" fmla="*/ 108 h 140"/>
                <a:gd name="T26" fmla="*/ 6 w 654"/>
                <a:gd name="T27" fmla="*/ 102 h 140"/>
                <a:gd name="T28" fmla="*/ 3 w 654"/>
                <a:gd name="T29" fmla="*/ 96 h 140"/>
                <a:gd name="T30" fmla="*/ 1 w 654"/>
                <a:gd name="T31" fmla="*/ 83 h 140"/>
                <a:gd name="T32" fmla="*/ 0 w 654"/>
                <a:gd name="T33" fmla="*/ 70 h 140"/>
                <a:gd name="T34" fmla="*/ 0 w 654"/>
                <a:gd name="T35" fmla="*/ 70 h 140"/>
                <a:gd name="T36" fmla="*/ 1 w 654"/>
                <a:gd name="T37" fmla="*/ 56 h 140"/>
                <a:gd name="T38" fmla="*/ 3 w 654"/>
                <a:gd name="T39" fmla="*/ 43 h 140"/>
                <a:gd name="T40" fmla="*/ 6 w 654"/>
                <a:gd name="T41" fmla="*/ 37 h 140"/>
                <a:gd name="T42" fmla="*/ 9 w 654"/>
                <a:gd name="T43" fmla="*/ 31 h 140"/>
                <a:gd name="T44" fmla="*/ 13 w 654"/>
                <a:gd name="T45" fmla="*/ 25 h 140"/>
                <a:gd name="T46" fmla="*/ 18 w 654"/>
                <a:gd name="T47" fmla="*/ 20 h 140"/>
                <a:gd name="T48" fmla="*/ 22 w 654"/>
                <a:gd name="T49" fmla="*/ 16 h 140"/>
                <a:gd name="T50" fmla="*/ 28 w 654"/>
                <a:gd name="T51" fmla="*/ 12 h 140"/>
                <a:gd name="T52" fmla="*/ 35 w 654"/>
                <a:gd name="T53" fmla="*/ 8 h 140"/>
                <a:gd name="T54" fmla="*/ 44 w 654"/>
                <a:gd name="T55" fmla="*/ 5 h 140"/>
                <a:gd name="T56" fmla="*/ 53 w 654"/>
                <a:gd name="T57" fmla="*/ 3 h 140"/>
                <a:gd name="T58" fmla="*/ 63 w 654"/>
                <a:gd name="T59" fmla="*/ 1 h 140"/>
                <a:gd name="T60" fmla="*/ 75 w 654"/>
                <a:gd name="T61" fmla="*/ 0 h 140"/>
                <a:gd name="T62" fmla="*/ 87 w 654"/>
                <a:gd name="T63" fmla="*/ 0 h 140"/>
                <a:gd name="T64" fmla="*/ 654 w 654"/>
                <a:gd name="T65" fmla="*/ 0 h 140"/>
                <a:gd name="T66" fmla="*/ 654 w 654"/>
                <a:gd name="T67" fmla="*/ 0 h 140"/>
                <a:gd name="T68" fmla="*/ 649 w 654"/>
                <a:gd name="T69" fmla="*/ 11 h 140"/>
                <a:gd name="T70" fmla="*/ 644 w 654"/>
                <a:gd name="T71" fmla="*/ 23 h 140"/>
                <a:gd name="T72" fmla="*/ 641 w 654"/>
                <a:gd name="T73" fmla="*/ 41 h 140"/>
                <a:gd name="T74" fmla="*/ 640 w 654"/>
                <a:gd name="T75" fmla="*/ 50 h 140"/>
                <a:gd name="T76" fmla="*/ 639 w 654"/>
                <a:gd name="T77" fmla="*/ 61 h 140"/>
                <a:gd name="T78" fmla="*/ 639 w 654"/>
                <a:gd name="T79" fmla="*/ 73 h 140"/>
                <a:gd name="T80" fmla="*/ 639 w 654"/>
                <a:gd name="T81" fmla="*/ 84 h 140"/>
                <a:gd name="T82" fmla="*/ 641 w 654"/>
                <a:gd name="T83" fmla="*/ 98 h 140"/>
                <a:gd name="T84" fmla="*/ 644 w 654"/>
                <a:gd name="T85" fmla="*/ 112 h 140"/>
                <a:gd name="T86" fmla="*/ 648 w 654"/>
                <a:gd name="T87" fmla="*/ 126 h 140"/>
                <a:gd name="T88" fmla="*/ 654 w 654"/>
                <a:gd name="T89" fmla="*/ 140 h 140"/>
                <a:gd name="T90" fmla="*/ 654 w 654"/>
                <a:gd name="T9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4" h="140">
                  <a:moveTo>
                    <a:pt x="654" y="140"/>
                  </a:moveTo>
                  <a:lnTo>
                    <a:pt x="87" y="140"/>
                  </a:lnTo>
                  <a:lnTo>
                    <a:pt x="87" y="140"/>
                  </a:lnTo>
                  <a:lnTo>
                    <a:pt x="75" y="140"/>
                  </a:lnTo>
                  <a:lnTo>
                    <a:pt x="63" y="139"/>
                  </a:lnTo>
                  <a:lnTo>
                    <a:pt x="53" y="138"/>
                  </a:lnTo>
                  <a:lnTo>
                    <a:pt x="44" y="134"/>
                  </a:lnTo>
                  <a:lnTo>
                    <a:pt x="35" y="132"/>
                  </a:lnTo>
                  <a:lnTo>
                    <a:pt x="28" y="128"/>
                  </a:lnTo>
                  <a:lnTo>
                    <a:pt x="22" y="124"/>
                  </a:lnTo>
                  <a:lnTo>
                    <a:pt x="18" y="119"/>
                  </a:lnTo>
                  <a:lnTo>
                    <a:pt x="13" y="114"/>
                  </a:lnTo>
                  <a:lnTo>
                    <a:pt x="9" y="108"/>
                  </a:lnTo>
                  <a:lnTo>
                    <a:pt x="6" y="102"/>
                  </a:lnTo>
                  <a:lnTo>
                    <a:pt x="3" y="96"/>
                  </a:lnTo>
                  <a:lnTo>
                    <a:pt x="1" y="83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56"/>
                  </a:lnTo>
                  <a:lnTo>
                    <a:pt x="3" y="43"/>
                  </a:lnTo>
                  <a:lnTo>
                    <a:pt x="6" y="37"/>
                  </a:lnTo>
                  <a:lnTo>
                    <a:pt x="9" y="31"/>
                  </a:lnTo>
                  <a:lnTo>
                    <a:pt x="13" y="25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8" y="12"/>
                  </a:lnTo>
                  <a:lnTo>
                    <a:pt x="35" y="8"/>
                  </a:lnTo>
                  <a:lnTo>
                    <a:pt x="44" y="5"/>
                  </a:lnTo>
                  <a:lnTo>
                    <a:pt x="53" y="3"/>
                  </a:lnTo>
                  <a:lnTo>
                    <a:pt x="63" y="1"/>
                  </a:lnTo>
                  <a:lnTo>
                    <a:pt x="75" y="0"/>
                  </a:lnTo>
                  <a:lnTo>
                    <a:pt x="87" y="0"/>
                  </a:lnTo>
                  <a:lnTo>
                    <a:pt x="654" y="0"/>
                  </a:lnTo>
                  <a:lnTo>
                    <a:pt x="654" y="0"/>
                  </a:lnTo>
                  <a:lnTo>
                    <a:pt x="649" y="11"/>
                  </a:lnTo>
                  <a:lnTo>
                    <a:pt x="644" y="23"/>
                  </a:lnTo>
                  <a:lnTo>
                    <a:pt x="641" y="41"/>
                  </a:lnTo>
                  <a:lnTo>
                    <a:pt x="640" y="50"/>
                  </a:lnTo>
                  <a:lnTo>
                    <a:pt x="639" y="61"/>
                  </a:lnTo>
                  <a:lnTo>
                    <a:pt x="639" y="73"/>
                  </a:lnTo>
                  <a:lnTo>
                    <a:pt x="639" y="84"/>
                  </a:lnTo>
                  <a:lnTo>
                    <a:pt x="641" y="98"/>
                  </a:lnTo>
                  <a:lnTo>
                    <a:pt x="644" y="112"/>
                  </a:lnTo>
                  <a:lnTo>
                    <a:pt x="648" y="126"/>
                  </a:lnTo>
                  <a:lnTo>
                    <a:pt x="654" y="140"/>
                  </a:lnTo>
                  <a:lnTo>
                    <a:pt x="65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7" name="Freeform 130"/>
            <p:cNvSpPr>
              <a:spLocks noEditPoints="1"/>
            </p:cNvSpPr>
            <p:nvPr/>
          </p:nvSpPr>
          <p:spPr bwMode="auto">
            <a:xfrm>
              <a:off x="5317731" y="6116619"/>
              <a:ext cx="373063" cy="100013"/>
            </a:xfrm>
            <a:custGeom>
              <a:avLst/>
              <a:gdLst>
                <a:gd name="T0" fmla="*/ 679 w 704"/>
                <a:gd name="T1" fmla="*/ 190 h 190"/>
                <a:gd name="T2" fmla="*/ 112 w 704"/>
                <a:gd name="T3" fmla="*/ 190 h 190"/>
                <a:gd name="T4" fmla="*/ 94 w 704"/>
                <a:gd name="T5" fmla="*/ 190 h 190"/>
                <a:gd name="T6" fmla="*/ 64 w 704"/>
                <a:gd name="T7" fmla="*/ 184 h 190"/>
                <a:gd name="T8" fmla="*/ 40 w 704"/>
                <a:gd name="T9" fmla="*/ 175 h 190"/>
                <a:gd name="T10" fmla="*/ 24 w 704"/>
                <a:gd name="T11" fmla="*/ 162 h 190"/>
                <a:gd name="T12" fmla="*/ 13 w 704"/>
                <a:gd name="T13" fmla="*/ 146 h 190"/>
                <a:gd name="T14" fmla="*/ 5 w 704"/>
                <a:gd name="T15" fmla="*/ 130 h 190"/>
                <a:gd name="T16" fmla="*/ 0 w 704"/>
                <a:gd name="T17" fmla="*/ 107 h 190"/>
                <a:gd name="T18" fmla="*/ 0 w 704"/>
                <a:gd name="T19" fmla="*/ 95 h 190"/>
                <a:gd name="T20" fmla="*/ 2 w 704"/>
                <a:gd name="T21" fmla="*/ 70 h 190"/>
                <a:gd name="T22" fmla="*/ 7 w 704"/>
                <a:gd name="T23" fmla="*/ 54 h 190"/>
                <a:gd name="T24" fmla="*/ 15 w 704"/>
                <a:gd name="T25" fmla="*/ 38 h 190"/>
                <a:gd name="T26" fmla="*/ 27 w 704"/>
                <a:gd name="T27" fmla="*/ 25 h 190"/>
                <a:gd name="T28" fmla="*/ 45 w 704"/>
                <a:gd name="T29" fmla="*/ 13 h 190"/>
                <a:gd name="T30" fmla="*/ 66 w 704"/>
                <a:gd name="T31" fmla="*/ 5 h 190"/>
                <a:gd name="T32" fmla="*/ 95 w 704"/>
                <a:gd name="T33" fmla="*/ 0 h 190"/>
                <a:gd name="T34" fmla="*/ 679 w 704"/>
                <a:gd name="T35" fmla="*/ 0 h 190"/>
                <a:gd name="T36" fmla="*/ 686 w 704"/>
                <a:gd name="T37" fmla="*/ 0 h 190"/>
                <a:gd name="T38" fmla="*/ 697 w 704"/>
                <a:gd name="T39" fmla="*/ 7 h 190"/>
                <a:gd name="T40" fmla="*/ 700 w 704"/>
                <a:gd name="T41" fmla="*/ 12 h 190"/>
                <a:gd name="T42" fmla="*/ 704 w 704"/>
                <a:gd name="T43" fmla="*/ 25 h 190"/>
                <a:gd name="T44" fmla="*/ 700 w 704"/>
                <a:gd name="T45" fmla="*/ 38 h 190"/>
                <a:gd name="T46" fmla="*/ 697 w 704"/>
                <a:gd name="T47" fmla="*/ 48 h 190"/>
                <a:gd name="T48" fmla="*/ 690 w 704"/>
                <a:gd name="T49" fmla="*/ 71 h 190"/>
                <a:gd name="T50" fmla="*/ 688 w 704"/>
                <a:gd name="T51" fmla="*/ 98 h 190"/>
                <a:gd name="T52" fmla="*/ 691 w 704"/>
                <a:gd name="T53" fmla="*/ 119 h 190"/>
                <a:gd name="T54" fmla="*/ 697 w 704"/>
                <a:gd name="T55" fmla="*/ 142 h 190"/>
                <a:gd name="T56" fmla="*/ 702 w 704"/>
                <a:gd name="T57" fmla="*/ 153 h 190"/>
                <a:gd name="T58" fmla="*/ 704 w 704"/>
                <a:gd name="T59" fmla="*/ 165 h 190"/>
                <a:gd name="T60" fmla="*/ 704 w 704"/>
                <a:gd name="T61" fmla="*/ 171 h 190"/>
                <a:gd name="T62" fmla="*/ 700 w 704"/>
                <a:gd name="T63" fmla="*/ 180 h 190"/>
                <a:gd name="T64" fmla="*/ 693 w 704"/>
                <a:gd name="T65" fmla="*/ 187 h 190"/>
                <a:gd name="T66" fmla="*/ 685 w 704"/>
                <a:gd name="T67" fmla="*/ 190 h 190"/>
                <a:gd name="T68" fmla="*/ 679 w 704"/>
                <a:gd name="T69" fmla="*/ 190 h 190"/>
                <a:gd name="T70" fmla="*/ 112 w 704"/>
                <a:gd name="T71" fmla="*/ 50 h 190"/>
                <a:gd name="T72" fmla="*/ 78 w 704"/>
                <a:gd name="T73" fmla="*/ 54 h 190"/>
                <a:gd name="T74" fmla="*/ 59 w 704"/>
                <a:gd name="T75" fmla="*/ 64 h 190"/>
                <a:gd name="T76" fmla="*/ 51 w 704"/>
                <a:gd name="T77" fmla="*/ 79 h 190"/>
                <a:gd name="T78" fmla="*/ 50 w 704"/>
                <a:gd name="T79" fmla="*/ 95 h 190"/>
                <a:gd name="T80" fmla="*/ 50 w 704"/>
                <a:gd name="T81" fmla="*/ 104 h 190"/>
                <a:gd name="T82" fmla="*/ 55 w 704"/>
                <a:gd name="T83" fmla="*/ 120 h 190"/>
                <a:gd name="T84" fmla="*/ 68 w 704"/>
                <a:gd name="T85" fmla="*/ 132 h 190"/>
                <a:gd name="T86" fmla="*/ 94 w 704"/>
                <a:gd name="T87" fmla="*/ 140 h 190"/>
                <a:gd name="T88" fmla="*/ 645 w 704"/>
                <a:gd name="T89" fmla="*/ 140 h 190"/>
                <a:gd name="T90" fmla="*/ 641 w 704"/>
                <a:gd name="T91" fmla="*/ 127 h 190"/>
                <a:gd name="T92" fmla="*/ 639 w 704"/>
                <a:gd name="T93" fmla="*/ 102 h 190"/>
                <a:gd name="T94" fmla="*/ 640 w 704"/>
                <a:gd name="T95" fmla="*/ 68 h 190"/>
                <a:gd name="T96" fmla="*/ 112 w 704"/>
                <a:gd name="T97" fmla="*/ 5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190">
                  <a:moveTo>
                    <a:pt x="679" y="190"/>
                  </a:moveTo>
                  <a:lnTo>
                    <a:pt x="679" y="190"/>
                  </a:lnTo>
                  <a:lnTo>
                    <a:pt x="679" y="190"/>
                  </a:lnTo>
                  <a:lnTo>
                    <a:pt x="112" y="190"/>
                  </a:lnTo>
                  <a:lnTo>
                    <a:pt x="112" y="190"/>
                  </a:lnTo>
                  <a:lnTo>
                    <a:pt x="94" y="190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1" y="180"/>
                  </a:lnTo>
                  <a:lnTo>
                    <a:pt x="40" y="175"/>
                  </a:lnTo>
                  <a:lnTo>
                    <a:pt x="32" y="168"/>
                  </a:lnTo>
                  <a:lnTo>
                    <a:pt x="24" y="162"/>
                  </a:lnTo>
                  <a:lnTo>
                    <a:pt x="18" y="153"/>
                  </a:lnTo>
                  <a:lnTo>
                    <a:pt x="13" y="146"/>
                  </a:lnTo>
                  <a:lnTo>
                    <a:pt x="8" y="138"/>
                  </a:lnTo>
                  <a:lnTo>
                    <a:pt x="5" y="130"/>
                  </a:lnTo>
                  <a:lnTo>
                    <a:pt x="3" y="123"/>
                  </a:lnTo>
                  <a:lnTo>
                    <a:pt x="0" y="107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" y="79"/>
                  </a:lnTo>
                  <a:lnTo>
                    <a:pt x="2" y="70"/>
                  </a:lnTo>
                  <a:lnTo>
                    <a:pt x="5" y="62"/>
                  </a:lnTo>
                  <a:lnTo>
                    <a:pt x="7" y="54"/>
                  </a:lnTo>
                  <a:lnTo>
                    <a:pt x="11" y="47"/>
                  </a:lnTo>
                  <a:lnTo>
                    <a:pt x="15" y="38"/>
                  </a:lnTo>
                  <a:lnTo>
                    <a:pt x="21" y="31"/>
                  </a:lnTo>
                  <a:lnTo>
                    <a:pt x="27" y="25"/>
                  </a:lnTo>
                  <a:lnTo>
                    <a:pt x="36" y="19"/>
                  </a:lnTo>
                  <a:lnTo>
                    <a:pt x="45" y="13"/>
                  </a:lnTo>
                  <a:lnTo>
                    <a:pt x="55" y="9"/>
                  </a:lnTo>
                  <a:lnTo>
                    <a:pt x="66" y="5"/>
                  </a:lnTo>
                  <a:lnTo>
                    <a:pt x="81" y="3"/>
                  </a:lnTo>
                  <a:lnTo>
                    <a:pt x="95" y="0"/>
                  </a:lnTo>
                  <a:lnTo>
                    <a:pt x="112" y="0"/>
                  </a:lnTo>
                  <a:lnTo>
                    <a:pt x="679" y="0"/>
                  </a:lnTo>
                  <a:lnTo>
                    <a:pt x="679" y="0"/>
                  </a:lnTo>
                  <a:lnTo>
                    <a:pt x="686" y="0"/>
                  </a:lnTo>
                  <a:lnTo>
                    <a:pt x="692" y="4"/>
                  </a:lnTo>
                  <a:lnTo>
                    <a:pt x="697" y="7"/>
                  </a:lnTo>
                  <a:lnTo>
                    <a:pt x="700" y="12"/>
                  </a:lnTo>
                  <a:lnTo>
                    <a:pt x="700" y="12"/>
                  </a:lnTo>
                  <a:lnTo>
                    <a:pt x="704" y="19"/>
                  </a:lnTo>
                  <a:lnTo>
                    <a:pt x="704" y="25"/>
                  </a:lnTo>
                  <a:lnTo>
                    <a:pt x="703" y="31"/>
                  </a:lnTo>
                  <a:lnTo>
                    <a:pt x="700" y="38"/>
                  </a:lnTo>
                  <a:lnTo>
                    <a:pt x="700" y="38"/>
                  </a:lnTo>
                  <a:lnTo>
                    <a:pt x="697" y="48"/>
                  </a:lnTo>
                  <a:lnTo>
                    <a:pt x="693" y="57"/>
                  </a:lnTo>
                  <a:lnTo>
                    <a:pt x="690" y="71"/>
                  </a:lnTo>
                  <a:lnTo>
                    <a:pt x="688" y="88"/>
                  </a:lnTo>
                  <a:lnTo>
                    <a:pt x="688" y="98"/>
                  </a:lnTo>
                  <a:lnTo>
                    <a:pt x="688" y="108"/>
                  </a:lnTo>
                  <a:lnTo>
                    <a:pt x="691" y="119"/>
                  </a:lnTo>
                  <a:lnTo>
                    <a:pt x="693" y="130"/>
                  </a:lnTo>
                  <a:lnTo>
                    <a:pt x="697" y="142"/>
                  </a:lnTo>
                  <a:lnTo>
                    <a:pt x="702" y="153"/>
                  </a:lnTo>
                  <a:lnTo>
                    <a:pt x="702" y="153"/>
                  </a:lnTo>
                  <a:lnTo>
                    <a:pt x="704" y="159"/>
                  </a:lnTo>
                  <a:lnTo>
                    <a:pt x="704" y="165"/>
                  </a:lnTo>
                  <a:lnTo>
                    <a:pt x="704" y="165"/>
                  </a:lnTo>
                  <a:lnTo>
                    <a:pt x="704" y="171"/>
                  </a:lnTo>
                  <a:lnTo>
                    <a:pt x="703" y="176"/>
                  </a:lnTo>
                  <a:lnTo>
                    <a:pt x="700" y="180"/>
                  </a:lnTo>
                  <a:lnTo>
                    <a:pt x="697" y="183"/>
                  </a:lnTo>
                  <a:lnTo>
                    <a:pt x="693" y="187"/>
                  </a:lnTo>
                  <a:lnTo>
                    <a:pt x="690" y="189"/>
                  </a:lnTo>
                  <a:lnTo>
                    <a:pt x="685" y="190"/>
                  </a:lnTo>
                  <a:lnTo>
                    <a:pt x="679" y="190"/>
                  </a:lnTo>
                  <a:lnTo>
                    <a:pt x="679" y="190"/>
                  </a:lnTo>
                  <a:close/>
                  <a:moveTo>
                    <a:pt x="112" y="50"/>
                  </a:moveTo>
                  <a:lnTo>
                    <a:pt x="112" y="50"/>
                  </a:lnTo>
                  <a:lnTo>
                    <a:pt x="93" y="51"/>
                  </a:lnTo>
                  <a:lnTo>
                    <a:pt x="78" y="54"/>
                  </a:lnTo>
                  <a:lnTo>
                    <a:pt x="66" y="58"/>
                  </a:lnTo>
                  <a:lnTo>
                    <a:pt x="59" y="64"/>
                  </a:lnTo>
                  <a:lnTo>
                    <a:pt x="55" y="70"/>
                  </a:lnTo>
                  <a:lnTo>
                    <a:pt x="51" y="79"/>
                  </a:lnTo>
                  <a:lnTo>
                    <a:pt x="50" y="87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104"/>
                  </a:lnTo>
                  <a:lnTo>
                    <a:pt x="51" y="112"/>
                  </a:lnTo>
                  <a:lnTo>
                    <a:pt x="55" y="120"/>
                  </a:lnTo>
                  <a:lnTo>
                    <a:pt x="60" y="126"/>
                  </a:lnTo>
                  <a:lnTo>
                    <a:pt x="68" y="132"/>
                  </a:lnTo>
                  <a:lnTo>
                    <a:pt x="78" y="137"/>
                  </a:lnTo>
                  <a:lnTo>
                    <a:pt x="94" y="140"/>
                  </a:lnTo>
                  <a:lnTo>
                    <a:pt x="112" y="140"/>
                  </a:lnTo>
                  <a:lnTo>
                    <a:pt x="645" y="140"/>
                  </a:lnTo>
                  <a:lnTo>
                    <a:pt x="645" y="140"/>
                  </a:lnTo>
                  <a:lnTo>
                    <a:pt x="641" y="127"/>
                  </a:lnTo>
                  <a:lnTo>
                    <a:pt x="640" y="114"/>
                  </a:lnTo>
                  <a:lnTo>
                    <a:pt x="639" y="102"/>
                  </a:lnTo>
                  <a:lnTo>
                    <a:pt x="639" y="90"/>
                  </a:lnTo>
                  <a:lnTo>
                    <a:pt x="640" y="68"/>
                  </a:lnTo>
                  <a:lnTo>
                    <a:pt x="643" y="50"/>
                  </a:lnTo>
                  <a:lnTo>
                    <a:pt x="11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8" name="Freeform 131"/>
            <p:cNvSpPr/>
            <p:nvPr/>
          </p:nvSpPr>
          <p:spPr bwMode="auto">
            <a:xfrm>
              <a:off x="5549506" y="6129319"/>
              <a:ext cx="163513" cy="0"/>
            </a:xfrm>
            <a:custGeom>
              <a:avLst/>
              <a:gdLst>
                <a:gd name="T0" fmla="*/ 310 w 310"/>
                <a:gd name="T1" fmla="*/ 0 w 310"/>
                <a:gd name="T2" fmla="*/ 310 w 3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0">
                  <a:moveTo>
                    <a:pt x="310" y="0"/>
                  </a:moveTo>
                  <a:lnTo>
                    <a:pt x="0" y="0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09" name="Line 132"/>
            <p:cNvSpPr>
              <a:spLocks noChangeShapeType="1"/>
            </p:cNvSpPr>
            <p:nvPr/>
          </p:nvSpPr>
          <p:spPr bwMode="auto">
            <a:xfrm flipH="1">
              <a:off x="5549506" y="6129319"/>
              <a:ext cx="1635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0" name="Freeform 133"/>
            <p:cNvSpPr/>
            <p:nvPr/>
          </p:nvSpPr>
          <p:spPr bwMode="auto">
            <a:xfrm>
              <a:off x="5535219" y="6116619"/>
              <a:ext cx="190500" cy="26988"/>
            </a:xfrm>
            <a:custGeom>
              <a:avLst/>
              <a:gdLst>
                <a:gd name="T0" fmla="*/ 335 w 360"/>
                <a:gd name="T1" fmla="*/ 50 h 50"/>
                <a:gd name="T2" fmla="*/ 25 w 360"/>
                <a:gd name="T3" fmla="*/ 50 h 50"/>
                <a:gd name="T4" fmla="*/ 25 w 360"/>
                <a:gd name="T5" fmla="*/ 50 h 50"/>
                <a:gd name="T6" fmla="*/ 20 w 360"/>
                <a:gd name="T7" fmla="*/ 49 h 50"/>
                <a:gd name="T8" fmla="*/ 15 w 360"/>
                <a:gd name="T9" fmla="*/ 48 h 50"/>
                <a:gd name="T10" fmla="*/ 11 w 360"/>
                <a:gd name="T11" fmla="*/ 45 h 50"/>
                <a:gd name="T12" fmla="*/ 7 w 360"/>
                <a:gd name="T13" fmla="*/ 43 h 50"/>
                <a:gd name="T14" fmla="*/ 3 w 360"/>
                <a:gd name="T15" fmla="*/ 39 h 50"/>
                <a:gd name="T16" fmla="*/ 2 w 360"/>
                <a:gd name="T17" fmla="*/ 35 h 50"/>
                <a:gd name="T18" fmla="*/ 0 w 360"/>
                <a:gd name="T19" fmla="*/ 30 h 50"/>
                <a:gd name="T20" fmla="*/ 0 w 360"/>
                <a:gd name="T21" fmla="*/ 25 h 50"/>
                <a:gd name="T22" fmla="*/ 0 w 360"/>
                <a:gd name="T23" fmla="*/ 25 h 50"/>
                <a:gd name="T24" fmla="*/ 0 w 360"/>
                <a:gd name="T25" fmla="*/ 20 h 50"/>
                <a:gd name="T26" fmla="*/ 2 w 360"/>
                <a:gd name="T27" fmla="*/ 16 h 50"/>
                <a:gd name="T28" fmla="*/ 3 w 360"/>
                <a:gd name="T29" fmla="*/ 11 h 50"/>
                <a:gd name="T30" fmla="*/ 7 w 360"/>
                <a:gd name="T31" fmla="*/ 7 h 50"/>
                <a:gd name="T32" fmla="*/ 11 w 360"/>
                <a:gd name="T33" fmla="*/ 4 h 50"/>
                <a:gd name="T34" fmla="*/ 15 w 360"/>
                <a:gd name="T35" fmla="*/ 1 h 50"/>
                <a:gd name="T36" fmla="*/ 20 w 360"/>
                <a:gd name="T37" fmla="*/ 0 h 50"/>
                <a:gd name="T38" fmla="*/ 25 w 360"/>
                <a:gd name="T39" fmla="*/ 0 h 50"/>
                <a:gd name="T40" fmla="*/ 335 w 360"/>
                <a:gd name="T41" fmla="*/ 0 h 50"/>
                <a:gd name="T42" fmla="*/ 335 w 360"/>
                <a:gd name="T43" fmla="*/ 0 h 50"/>
                <a:gd name="T44" fmla="*/ 339 w 360"/>
                <a:gd name="T45" fmla="*/ 0 h 50"/>
                <a:gd name="T46" fmla="*/ 344 w 360"/>
                <a:gd name="T47" fmla="*/ 1 h 50"/>
                <a:gd name="T48" fmla="*/ 349 w 360"/>
                <a:gd name="T49" fmla="*/ 4 h 50"/>
                <a:gd name="T50" fmla="*/ 352 w 360"/>
                <a:gd name="T51" fmla="*/ 7 h 50"/>
                <a:gd name="T52" fmla="*/ 355 w 360"/>
                <a:gd name="T53" fmla="*/ 11 h 50"/>
                <a:gd name="T54" fmla="*/ 357 w 360"/>
                <a:gd name="T55" fmla="*/ 16 h 50"/>
                <a:gd name="T56" fmla="*/ 360 w 360"/>
                <a:gd name="T57" fmla="*/ 20 h 50"/>
                <a:gd name="T58" fmla="*/ 360 w 360"/>
                <a:gd name="T59" fmla="*/ 25 h 50"/>
                <a:gd name="T60" fmla="*/ 360 w 360"/>
                <a:gd name="T61" fmla="*/ 25 h 50"/>
                <a:gd name="T62" fmla="*/ 360 w 360"/>
                <a:gd name="T63" fmla="*/ 30 h 50"/>
                <a:gd name="T64" fmla="*/ 357 w 360"/>
                <a:gd name="T65" fmla="*/ 35 h 50"/>
                <a:gd name="T66" fmla="*/ 355 w 360"/>
                <a:gd name="T67" fmla="*/ 39 h 50"/>
                <a:gd name="T68" fmla="*/ 352 w 360"/>
                <a:gd name="T69" fmla="*/ 43 h 50"/>
                <a:gd name="T70" fmla="*/ 349 w 360"/>
                <a:gd name="T71" fmla="*/ 45 h 50"/>
                <a:gd name="T72" fmla="*/ 344 w 360"/>
                <a:gd name="T73" fmla="*/ 48 h 50"/>
                <a:gd name="T74" fmla="*/ 339 w 360"/>
                <a:gd name="T75" fmla="*/ 49 h 50"/>
                <a:gd name="T76" fmla="*/ 335 w 360"/>
                <a:gd name="T77" fmla="*/ 50 h 50"/>
                <a:gd name="T78" fmla="*/ 335 w 360"/>
                <a:gd name="T7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0" h="50">
                  <a:moveTo>
                    <a:pt x="335" y="50"/>
                  </a:moveTo>
                  <a:lnTo>
                    <a:pt x="25" y="50"/>
                  </a:lnTo>
                  <a:lnTo>
                    <a:pt x="25" y="50"/>
                  </a:lnTo>
                  <a:lnTo>
                    <a:pt x="20" y="49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3" y="39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3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35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4" y="1"/>
                  </a:lnTo>
                  <a:lnTo>
                    <a:pt x="349" y="4"/>
                  </a:lnTo>
                  <a:lnTo>
                    <a:pt x="352" y="7"/>
                  </a:lnTo>
                  <a:lnTo>
                    <a:pt x="355" y="11"/>
                  </a:lnTo>
                  <a:lnTo>
                    <a:pt x="357" y="16"/>
                  </a:lnTo>
                  <a:lnTo>
                    <a:pt x="360" y="20"/>
                  </a:lnTo>
                  <a:lnTo>
                    <a:pt x="360" y="25"/>
                  </a:lnTo>
                  <a:lnTo>
                    <a:pt x="360" y="25"/>
                  </a:lnTo>
                  <a:lnTo>
                    <a:pt x="360" y="30"/>
                  </a:lnTo>
                  <a:lnTo>
                    <a:pt x="357" y="35"/>
                  </a:lnTo>
                  <a:lnTo>
                    <a:pt x="355" y="39"/>
                  </a:lnTo>
                  <a:lnTo>
                    <a:pt x="352" y="43"/>
                  </a:lnTo>
                  <a:lnTo>
                    <a:pt x="349" y="45"/>
                  </a:lnTo>
                  <a:lnTo>
                    <a:pt x="344" y="48"/>
                  </a:lnTo>
                  <a:lnTo>
                    <a:pt x="339" y="49"/>
                  </a:lnTo>
                  <a:lnTo>
                    <a:pt x="335" y="50"/>
                  </a:lnTo>
                  <a:lnTo>
                    <a:pt x="33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1" name="Rectangle 134"/>
            <p:cNvSpPr>
              <a:spLocks noChangeArrowheads="1"/>
            </p:cNvSpPr>
            <p:nvPr/>
          </p:nvSpPr>
          <p:spPr bwMode="auto">
            <a:xfrm>
              <a:off x="5366948" y="5729271"/>
              <a:ext cx="266701" cy="111125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2" name="Freeform 135"/>
            <p:cNvSpPr>
              <a:spLocks noEditPoints="1"/>
            </p:cNvSpPr>
            <p:nvPr/>
          </p:nvSpPr>
          <p:spPr bwMode="auto">
            <a:xfrm>
              <a:off x="5355831" y="5716568"/>
              <a:ext cx="288925" cy="134938"/>
            </a:xfrm>
            <a:custGeom>
              <a:avLst/>
              <a:gdLst>
                <a:gd name="T0" fmla="*/ 525 w 547"/>
                <a:gd name="T1" fmla="*/ 254 h 254"/>
                <a:gd name="T2" fmla="*/ 22 w 547"/>
                <a:gd name="T3" fmla="*/ 254 h 254"/>
                <a:gd name="T4" fmla="*/ 22 w 547"/>
                <a:gd name="T5" fmla="*/ 254 h 254"/>
                <a:gd name="T6" fmla="*/ 18 w 547"/>
                <a:gd name="T7" fmla="*/ 253 h 254"/>
                <a:gd name="T8" fmla="*/ 13 w 547"/>
                <a:gd name="T9" fmla="*/ 252 h 254"/>
                <a:gd name="T10" fmla="*/ 10 w 547"/>
                <a:gd name="T11" fmla="*/ 251 h 254"/>
                <a:gd name="T12" fmla="*/ 6 w 547"/>
                <a:gd name="T13" fmla="*/ 247 h 254"/>
                <a:gd name="T14" fmla="*/ 4 w 547"/>
                <a:gd name="T15" fmla="*/ 243 h 254"/>
                <a:gd name="T16" fmla="*/ 1 w 547"/>
                <a:gd name="T17" fmla="*/ 240 h 254"/>
                <a:gd name="T18" fmla="*/ 0 w 547"/>
                <a:gd name="T19" fmla="*/ 236 h 254"/>
                <a:gd name="T20" fmla="*/ 0 w 547"/>
                <a:gd name="T21" fmla="*/ 232 h 254"/>
                <a:gd name="T22" fmla="*/ 0 w 547"/>
                <a:gd name="T23" fmla="*/ 23 h 254"/>
                <a:gd name="T24" fmla="*/ 0 w 547"/>
                <a:gd name="T25" fmla="*/ 23 h 254"/>
                <a:gd name="T26" fmla="*/ 0 w 547"/>
                <a:gd name="T27" fmla="*/ 18 h 254"/>
                <a:gd name="T28" fmla="*/ 1 w 547"/>
                <a:gd name="T29" fmla="*/ 14 h 254"/>
                <a:gd name="T30" fmla="*/ 4 w 547"/>
                <a:gd name="T31" fmla="*/ 11 h 254"/>
                <a:gd name="T32" fmla="*/ 6 w 547"/>
                <a:gd name="T33" fmla="*/ 7 h 254"/>
                <a:gd name="T34" fmla="*/ 10 w 547"/>
                <a:gd name="T35" fmla="*/ 5 h 254"/>
                <a:gd name="T36" fmla="*/ 13 w 547"/>
                <a:gd name="T37" fmla="*/ 2 h 254"/>
                <a:gd name="T38" fmla="*/ 18 w 547"/>
                <a:gd name="T39" fmla="*/ 1 h 254"/>
                <a:gd name="T40" fmla="*/ 22 w 547"/>
                <a:gd name="T41" fmla="*/ 0 h 254"/>
                <a:gd name="T42" fmla="*/ 525 w 547"/>
                <a:gd name="T43" fmla="*/ 0 h 254"/>
                <a:gd name="T44" fmla="*/ 525 w 547"/>
                <a:gd name="T45" fmla="*/ 0 h 254"/>
                <a:gd name="T46" fmla="*/ 530 w 547"/>
                <a:gd name="T47" fmla="*/ 1 h 254"/>
                <a:gd name="T48" fmla="*/ 533 w 547"/>
                <a:gd name="T49" fmla="*/ 2 h 254"/>
                <a:gd name="T50" fmla="*/ 538 w 547"/>
                <a:gd name="T51" fmla="*/ 5 h 254"/>
                <a:gd name="T52" fmla="*/ 540 w 547"/>
                <a:gd name="T53" fmla="*/ 7 h 254"/>
                <a:gd name="T54" fmla="*/ 544 w 547"/>
                <a:gd name="T55" fmla="*/ 11 h 254"/>
                <a:gd name="T56" fmla="*/ 545 w 547"/>
                <a:gd name="T57" fmla="*/ 14 h 254"/>
                <a:gd name="T58" fmla="*/ 547 w 547"/>
                <a:gd name="T59" fmla="*/ 18 h 254"/>
                <a:gd name="T60" fmla="*/ 547 w 547"/>
                <a:gd name="T61" fmla="*/ 23 h 254"/>
                <a:gd name="T62" fmla="*/ 547 w 547"/>
                <a:gd name="T63" fmla="*/ 232 h 254"/>
                <a:gd name="T64" fmla="*/ 547 w 547"/>
                <a:gd name="T65" fmla="*/ 232 h 254"/>
                <a:gd name="T66" fmla="*/ 547 w 547"/>
                <a:gd name="T67" fmla="*/ 236 h 254"/>
                <a:gd name="T68" fmla="*/ 545 w 547"/>
                <a:gd name="T69" fmla="*/ 240 h 254"/>
                <a:gd name="T70" fmla="*/ 544 w 547"/>
                <a:gd name="T71" fmla="*/ 243 h 254"/>
                <a:gd name="T72" fmla="*/ 540 w 547"/>
                <a:gd name="T73" fmla="*/ 247 h 254"/>
                <a:gd name="T74" fmla="*/ 538 w 547"/>
                <a:gd name="T75" fmla="*/ 251 h 254"/>
                <a:gd name="T76" fmla="*/ 533 w 547"/>
                <a:gd name="T77" fmla="*/ 252 h 254"/>
                <a:gd name="T78" fmla="*/ 530 w 547"/>
                <a:gd name="T79" fmla="*/ 253 h 254"/>
                <a:gd name="T80" fmla="*/ 525 w 547"/>
                <a:gd name="T81" fmla="*/ 254 h 254"/>
                <a:gd name="T82" fmla="*/ 525 w 547"/>
                <a:gd name="T83" fmla="*/ 254 h 254"/>
                <a:gd name="T84" fmla="*/ 44 w 547"/>
                <a:gd name="T85" fmla="*/ 209 h 254"/>
                <a:gd name="T86" fmla="*/ 502 w 547"/>
                <a:gd name="T87" fmla="*/ 209 h 254"/>
                <a:gd name="T88" fmla="*/ 502 w 547"/>
                <a:gd name="T89" fmla="*/ 45 h 254"/>
                <a:gd name="T90" fmla="*/ 44 w 547"/>
                <a:gd name="T91" fmla="*/ 45 h 254"/>
                <a:gd name="T92" fmla="*/ 44 w 547"/>
                <a:gd name="T93" fmla="*/ 20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7" h="254">
                  <a:moveTo>
                    <a:pt x="525" y="254"/>
                  </a:moveTo>
                  <a:lnTo>
                    <a:pt x="22" y="254"/>
                  </a:lnTo>
                  <a:lnTo>
                    <a:pt x="22" y="254"/>
                  </a:lnTo>
                  <a:lnTo>
                    <a:pt x="18" y="253"/>
                  </a:lnTo>
                  <a:lnTo>
                    <a:pt x="13" y="252"/>
                  </a:lnTo>
                  <a:lnTo>
                    <a:pt x="10" y="251"/>
                  </a:lnTo>
                  <a:lnTo>
                    <a:pt x="6" y="247"/>
                  </a:lnTo>
                  <a:lnTo>
                    <a:pt x="4" y="243"/>
                  </a:lnTo>
                  <a:lnTo>
                    <a:pt x="1" y="240"/>
                  </a:lnTo>
                  <a:lnTo>
                    <a:pt x="0" y="236"/>
                  </a:lnTo>
                  <a:lnTo>
                    <a:pt x="0" y="23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30" y="1"/>
                  </a:lnTo>
                  <a:lnTo>
                    <a:pt x="533" y="2"/>
                  </a:lnTo>
                  <a:lnTo>
                    <a:pt x="538" y="5"/>
                  </a:lnTo>
                  <a:lnTo>
                    <a:pt x="540" y="7"/>
                  </a:lnTo>
                  <a:lnTo>
                    <a:pt x="544" y="11"/>
                  </a:lnTo>
                  <a:lnTo>
                    <a:pt x="545" y="14"/>
                  </a:lnTo>
                  <a:lnTo>
                    <a:pt x="547" y="18"/>
                  </a:lnTo>
                  <a:lnTo>
                    <a:pt x="547" y="23"/>
                  </a:lnTo>
                  <a:lnTo>
                    <a:pt x="547" y="232"/>
                  </a:lnTo>
                  <a:lnTo>
                    <a:pt x="547" y="232"/>
                  </a:lnTo>
                  <a:lnTo>
                    <a:pt x="547" y="236"/>
                  </a:lnTo>
                  <a:lnTo>
                    <a:pt x="545" y="240"/>
                  </a:lnTo>
                  <a:lnTo>
                    <a:pt x="544" y="243"/>
                  </a:lnTo>
                  <a:lnTo>
                    <a:pt x="540" y="247"/>
                  </a:lnTo>
                  <a:lnTo>
                    <a:pt x="538" y="251"/>
                  </a:lnTo>
                  <a:lnTo>
                    <a:pt x="533" y="252"/>
                  </a:lnTo>
                  <a:lnTo>
                    <a:pt x="530" y="253"/>
                  </a:lnTo>
                  <a:lnTo>
                    <a:pt x="525" y="254"/>
                  </a:lnTo>
                  <a:lnTo>
                    <a:pt x="525" y="254"/>
                  </a:lnTo>
                  <a:close/>
                  <a:moveTo>
                    <a:pt x="44" y="209"/>
                  </a:moveTo>
                  <a:lnTo>
                    <a:pt x="502" y="209"/>
                  </a:lnTo>
                  <a:lnTo>
                    <a:pt x="502" y="45"/>
                  </a:lnTo>
                  <a:lnTo>
                    <a:pt x="44" y="45"/>
                  </a:lnTo>
                  <a:lnTo>
                    <a:pt x="4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3" name="Freeform 136"/>
            <p:cNvSpPr/>
            <p:nvPr/>
          </p:nvSpPr>
          <p:spPr bwMode="auto">
            <a:xfrm>
              <a:off x="5509819" y="6178532"/>
              <a:ext cx="85725" cy="100013"/>
            </a:xfrm>
            <a:custGeom>
              <a:avLst/>
              <a:gdLst>
                <a:gd name="T0" fmla="*/ 81 w 162"/>
                <a:gd name="T1" fmla="*/ 164 h 189"/>
                <a:gd name="T2" fmla="*/ 162 w 162"/>
                <a:gd name="T3" fmla="*/ 189 h 189"/>
                <a:gd name="T4" fmla="*/ 162 w 162"/>
                <a:gd name="T5" fmla="*/ 0 h 189"/>
                <a:gd name="T6" fmla="*/ 0 w 162"/>
                <a:gd name="T7" fmla="*/ 0 h 189"/>
                <a:gd name="T8" fmla="*/ 0 w 162"/>
                <a:gd name="T9" fmla="*/ 189 h 189"/>
                <a:gd name="T10" fmla="*/ 81 w 162"/>
                <a:gd name="T11" fmla="*/ 1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89">
                  <a:moveTo>
                    <a:pt x="81" y="164"/>
                  </a:moveTo>
                  <a:lnTo>
                    <a:pt x="162" y="189"/>
                  </a:lnTo>
                  <a:lnTo>
                    <a:pt x="162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81" y="164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14" name="Freeform 137"/>
            <p:cNvSpPr>
              <a:spLocks noEditPoints="1"/>
            </p:cNvSpPr>
            <p:nvPr/>
          </p:nvSpPr>
          <p:spPr bwMode="auto">
            <a:xfrm>
              <a:off x="5498706" y="6167419"/>
              <a:ext cx="107950" cy="122238"/>
            </a:xfrm>
            <a:custGeom>
              <a:avLst/>
              <a:gdLst>
                <a:gd name="T0" fmla="*/ 184 w 206"/>
                <a:gd name="T1" fmla="*/ 0 h 233"/>
                <a:gd name="T2" fmla="*/ 22 w 206"/>
                <a:gd name="T3" fmla="*/ 0 h 233"/>
                <a:gd name="T4" fmla="*/ 0 w 206"/>
                <a:gd name="T5" fmla="*/ 0 h 233"/>
                <a:gd name="T6" fmla="*/ 0 w 206"/>
                <a:gd name="T7" fmla="*/ 23 h 233"/>
                <a:gd name="T8" fmla="*/ 0 w 206"/>
                <a:gd name="T9" fmla="*/ 45 h 233"/>
                <a:gd name="T10" fmla="*/ 0 w 206"/>
                <a:gd name="T11" fmla="*/ 212 h 233"/>
                <a:gd name="T12" fmla="*/ 0 w 206"/>
                <a:gd name="T13" fmla="*/ 212 h 233"/>
                <a:gd name="T14" fmla="*/ 0 w 206"/>
                <a:gd name="T15" fmla="*/ 216 h 233"/>
                <a:gd name="T16" fmla="*/ 2 w 206"/>
                <a:gd name="T17" fmla="*/ 221 h 233"/>
                <a:gd name="T18" fmla="*/ 4 w 206"/>
                <a:gd name="T19" fmla="*/ 226 h 233"/>
                <a:gd name="T20" fmla="*/ 8 w 206"/>
                <a:gd name="T21" fmla="*/ 229 h 233"/>
                <a:gd name="T22" fmla="*/ 8 w 206"/>
                <a:gd name="T23" fmla="*/ 229 h 233"/>
                <a:gd name="T24" fmla="*/ 13 w 206"/>
                <a:gd name="T25" fmla="*/ 232 h 233"/>
                <a:gd name="T26" fmla="*/ 17 w 206"/>
                <a:gd name="T27" fmla="*/ 233 h 233"/>
                <a:gd name="T28" fmla="*/ 22 w 206"/>
                <a:gd name="T29" fmla="*/ 233 h 233"/>
                <a:gd name="T30" fmla="*/ 28 w 206"/>
                <a:gd name="T31" fmla="*/ 233 h 233"/>
                <a:gd name="T32" fmla="*/ 103 w 206"/>
                <a:gd name="T33" fmla="*/ 210 h 233"/>
                <a:gd name="T34" fmla="*/ 178 w 206"/>
                <a:gd name="T35" fmla="*/ 233 h 233"/>
                <a:gd name="T36" fmla="*/ 178 w 206"/>
                <a:gd name="T37" fmla="*/ 233 h 233"/>
                <a:gd name="T38" fmla="*/ 184 w 206"/>
                <a:gd name="T39" fmla="*/ 233 h 233"/>
                <a:gd name="T40" fmla="*/ 184 w 206"/>
                <a:gd name="T41" fmla="*/ 233 h 233"/>
                <a:gd name="T42" fmla="*/ 191 w 206"/>
                <a:gd name="T43" fmla="*/ 232 h 233"/>
                <a:gd name="T44" fmla="*/ 197 w 206"/>
                <a:gd name="T45" fmla="*/ 229 h 233"/>
                <a:gd name="T46" fmla="*/ 197 w 206"/>
                <a:gd name="T47" fmla="*/ 229 h 233"/>
                <a:gd name="T48" fmla="*/ 201 w 206"/>
                <a:gd name="T49" fmla="*/ 226 h 233"/>
                <a:gd name="T50" fmla="*/ 204 w 206"/>
                <a:gd name="T51" fmla="*/ 221 h 233"/>
                <a:gd name="T52" fmla="*/ 205 w 206"/>
                <a:gd name="T53" fmla="*/ 216 h 233"/>
                <a:gd name="T54" fmla="*/ 206 w 206"/>
                <a:gd name="T55" fmla="*/ 212 h 233"/>
                <a:gd name="T56" fmla="*/ 206 w 206"/>
                <a:gd name="T57" fmla="*/ 45 h 233"/>
                <a:gd name="T58" fmla="*/ 206 w 206"/>
                <a:gd name="T59" fmla="*/ 23 h 233"/>
                <a:gd name="T60" fmla="*/ 206 w 206"/>
                <a:gd name="T61" fmla="*/ 0 h 233"/>
                <a:gd name="T62" fmla="*/ 184 w 206"/>
                <a:gd name="T63" fmla="*/ 0 h 233"/>
                <a:gd name="T64" fmla="*/ 161 w 206"/>
                <a:gd name="T65" fmla="*/ 181 h 233"/>
                <a:gd name="T66" fmla="*/ 109 w 206"/>
                <a:gd name="T67" fmla="*/ 165 h 233"/>
                <a:gd name="T68" fmla="*/ 109 w 206"/>
                <a:gd name="T69" fmla="*/ 165 h 233"/>
                <a:gd name="T70" fmla="*/ 103 w 206"/>
                <a:gd name="T71" fmla="*/ 165 h 233"/>
                <a:gd name="T72" fmla="*/ 103 w 206"/>
                <a:gd name="T73" fmla="*/ 165 h 233"/>
                <a:gd name="T74" fmla="*/ 96 w 206"/>
                <a:gd name="T75" fmla="*/ 165 h 233"/>
                <a:gd name="T76" fmla="*/ 44 w 206"/>
                <a:gd name="T77" fmla="*/ 181 h 233"/>
                <a:gd name="T78" fmla="*/ 44 w 206"/>
                <a:gd name="T79" fmla="*/ 45 h 233"/>
                <a:gd name="T80" fmla="*/ 161 w 206"/>
                <a:gd name="T81" fmla="*/ 45 h 233"/>
                <a:gd name="T82" fmla="*/ 161 w 206"/>
                <a:gd name="T83" fmla="*/ 18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233">
                  <a:moveTo>
                    <a:pt x="184" y="0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45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6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13" y="232"/>
                  </a:lnTo>
                  <a:lnTo>
                    <a:pt x="17" y="233"/>
                  </a:lnTo>
                  <a:lnTo>
                    <a:pt x="22" y="233"/>
                  </a:lnTo>
                  <a:lnTo>
                    <a:pt x="28" y="233"/>
                  </a:lnTo>
                  <a:lnTo>
                    <a:pt x="103" y="210"/>
                  </a:lnTo>
                  <a:lnTo>
                    <a:pt x="178" y="233"/>
                  </a:lnTo>
                  <a:lnTo>
                    <a:pt x="178" y="233"/>
                  </a:lnTo>
                  <a:lnTo>
                    <a:pt x="184" y="233"/>
                  </a:lnTo>
                  <a:lnTo>
                    <a:pt x="184" y="233"/>
                  </a:lnTo>
                  <a:lnTo>
                    <a:pt x="191" y="232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201" y="226"/>
                  </a:lnTo>
                  <a:lnTo>
                    <a:pt x="204" y="221"/>
                  </a:lnTo>
                  <a:lnTo>
                    <a:pt x="205" y="216"/>
                  </a:lnTo>
                  <a:lnTo>
                    <a:pt x="206" y="212"/>
                  </a:lnTo>
                  <a:lnTo>
                    <a:pt x="206" y="45"/>
                  </a:lnTo>
                  <a:lnTo>
                    <a:pt x="206" y="23"/>
                  </a:lnTo>
                  <a:lnTo>
                    <a:pt x="206" y="0"/>
                  </a:lnTo>
                  <a:lnTo>
                    <a:pt x="184" y="0"/>
                  </a:lnTo>
                  <a:close/>
                  <a:moveTo>
                    <a:pt x="161" y="181"/>
                  </a:moveTo>
                  <a:lnTo>
                    <a:pt x="109" y="165"/>
                  </a:lnTo>
                  <a:lnTo>
                    <a:pt x="109" y="165"/>
                  </a:lnTo>
                  <a:lnTo>
                    <a:pt x="103" y="165"/>
                  </a:lnTo>
                  <a:lnTo>
                    <a:pt x="103" y="165"/>
                  </a:lnTo>
                  <a:lnTo>
                    <a:pt x="96" y="165"/>
                  </a:lnTo>
                  <a:lnTo>
                    <a:pt x="44" y="181"/>
                  </a:lnTo>
                  <a:lnTo>
                    <a:pt x="44" y="45"/>
                  </a:lnTo>
                  <a:lnTo>
                    <a:pt x="161" y="45"/>
                  </a:lnTo>
                  <a:lnTo>
                    <a:pt x="161" y="1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15" name="그룹 68"/>
          <p:cNvGrpSpPr/>
          <p:nvPr/>
        </p:nvGrpSpPr>
        <p:grpSpPr>
          <a:xfrm>
            <a:off x="4436455" y="4140758"/>
            <a:ext cx="484801" cy="619746"/>
            <a:chOff x="4247344" y="1672477"/>
            <a:chExt cx="495627" cy="633585"/>
          </a:xfrm>
        </p:grpSpPr>
        <p:sp>
          <p:nvSpPr>
            <p:cNvPr id="216" name="모서리가 둥근 직사각형 486"/>
            <p:cNvSpPr/>
            <p:nvPr/>
          </p:nvSpPr>
          <p:spPr>
            <a:xfrm>
              <a:off x="4335564" y="1857524"/>
              <a:ext cx="221136" cy="279319"/>
            </a:xfrm>
            <a:custGeom>
              <a:avLst/>
              <a:gdLst/>
              <a:ahLst/>
              <a:cxnLst/>
              <a:rect l="l" t="t" r="r" b="b"/>
              <a:pathLst>
                <a:path w="221136" h="279319">
                  <a:moveTo>
                    <a:pt x="58708" y="0"/>
                  </a:moveTo>
                  <a:lnTo>
                    <a:pt x="162430" y="0"/>
                  </a:lnTo>
                  <a:cubicBezTo>
                    <a:pt x="179010" y="0"/>
                    <a:pt x="192450" y="13440"/>
                    <a:pt x="192450" y="30020"/>
                  </a:cubicBezTo>
                  <a:lnTo>
                    <a:pt x="192449" y="30020"/>
                  </a:lnTo>
                  <a:cubicBezTo>
                    <a:pt x="192449" y="46600"/>
                    <a:pt x="179009" y="60040"/>
                    <a:pt x="162429" y="60040"/>
                  </a:cubicBezTo>
                  <a:lnTo>
                    <a:pt x="156283" y="60040"/>
                  </a:lnTo>
                  <a:lnTo>
                    <a:pt x="156283" y="167503"/>
                  </a:lnTo>
                  <a:lnTo>
                    <a:pt x="221136" y="279319"/>
                  </a:lnTo>
                  <a:lnTo>
                    <a:pt x="0" y="279319"/>
                  </a:lnTo>
                  <a:lnTo>
                    <a:pt x="64853" y="167503"/>
                  </a:lnTo>
                  <a:lnTo>
                    <a:pt x="64853" y="60039"/>
                  </a:lnTo>
                  <a:lnTo>
                    <a:pt x="58708" y="60039"/>
                  </a:lnTo>
                  <a:cubicBezTo>
                    <a:pt x="42128" y="60039"/>
                    <a:pt x="28689" y="46599"/>
                    <a:pt x="28688" y="30020"/>
                  </a:cubicBezTo>
                  <a:cubicBezTo>
                    <a:pt x="28689" y="13440"/>
                    <a:pt x="42128" y="0"/>
                    <a:pt x="58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7" name="Freeform 47"/>
            <p:cNvSpPr>
              <a:spLocks noEditPoints="1"/>
            </p:cNvSpPr>
            <p:nvPr/>
          </p:nvSpPr>
          <p:spPr bwMode="auto">
            <a:xfrm>
              <a:off x="4334206" y="1844924"/>
              <a:ext cx="227375" cy="259310"/>
            </a:xfrm>
            <a:custGeom>
              <a:avLst/>
              <a:gdLst>
                <a:gd name="T0" fmla="*/ 0 w 536"/>
                <a:gd name="T1" fmla="*/ 608 h 608"/>
                <a:gd name="T2" fmla="*/ 130 w 536"/>
                <a:gd name="T3" fmla="*/ 194 h 608"/>
                <a:gd name="T4" fmla="*/ 120 w 536"/>
                <a:gd name="T5" fmla="*/ 194 h 608"/>
                <a:gd name="T6" fmla="*/ 101 w 536"/>
                <a:gd name="T7" fmla="*/ 190 h 608"/>
                <a:gd name="T8" fmla="*/ 83 w 536"/>
                <a:gd name="T9" fmla="*/ 182 h 608"/>
                <a:gd name="T10" fmla="*/ 68 w 536"/>
                <a:gd name="T11" fmla="*/ 173 h 608"/>
                <a:gd name="T12" fmla="*/ 55 w 536"/>
                <a:gd name="T13" fmla="*/ 158 h 608"/>
                <a:gd name="T14" fmla="*/ 45 w 536"/>
                <a:gd name="T15" fmla="*/ 143 h 608"/>
                <a:gd name="T16" fmla="*/ 37 w 536"/>
                <a:gd name="T17" fmla="*/ 126 h 608"/>
                <a:gd name="T18" fmla="*/ 33 w 536"/>
                <a:gd name="T19" fmla="*/ 107 h 608"/>
                <a:gd name="T20" fmla="*/ 33 w 536"/>
                <a:gd name="T21" fmla="*/ 98 h 608"/>
                <a:gd name="T22" fmla="*/ 35 w 536"/>
                <a:gd name="T23" fmla="*/ 78 h 608"/>
                <a:gd name="T24" fmla="*/ 41 w 536"/>
                <a:gd name="T25" fmla="*/ 60 h 608"/>
                <a:gd name="T26" fmla="*/ 50 w 536"/>
                <a:gd name="T27" fmla="*/ 43 h 608"/>
                <a:gd name="T28" fmla="*/ 62 w 536"/>
                <a:gd name="T29" fmla="*/ 29 h 608"/>
                <a:gd name="T30" fmla="*/ 76 w 536"/>
                <a:gd name="T31" fmla="*/ 17 h 608"/>
                <a:gd name="T32" fmla="*/ 93 w 536"/>
                <a:gd name="T33" fmla="*/ 7 h 608"/>
                <a:gd name="T34" fmla="*/ 111 w 536"/>
                <a:gd name="T35" fmla="*/ 3 h 608"/>
                <a:gd name="T36" fmla="*/ 131 w 536"/>
                <a:gd name="T37" fmla="*/ 0 h 608"/>
                <a:gd name="T38" fmla="*/ 405 w 536"/>
                <a:gd name="T39" fmla="*/ 0 h 608"/>
                <a:gd name="T40" fmla="*/ 425 w 536"/>
                <a:gd name="T41" fmla="*/ 3 h 608"/>
                <a:gd name="T42" fmla="*/ 443 w 536"/>
                <a:gd name="T43" fmla="*/ 7 h 608"/>
                <a:gd name="T44" fmla="*/ 460 w 536"/>
                <a:gd name="T45" fmla="*/ 17 h 608"/>
                <a:gd name="T46" fmla="*/ 474 w 536"/>
                <a:gd name="T47" fmla="*/ 29 h 608"/>
                <a:gd name="T48" fmla="*/ 486 w 536"/>
                <a:gd name="T49" fmla="*/ 43 h 608"/>
                <a:gd name="T50" fmla="*/ 495 w 536"/>
                <a:gd name="T51" fmla="*/ 60 h 608"/>
                <a:gd name="T52" fmla="*/ 500 w 536"/>
                <a:gd name="T53" fmla="*/ 78 h 608"/>
                <a:gd name="T54" fmla="*/ 502 w 536"/>
                <a:gd name="T55" fmla="*/ 98 h 608"/>
                <a:gd name="T56" fmla="*/ 502 w 536"/>
                <a:gd name="T57" fmla="*/ 107 h 608"/>
                <a:gd name="T58" fmla="*/ 498 w 536"/>
                <a:gd name="T59" fmla="*/ 126 h 608"/>
                <a:gd name="T60" fmla="*/ 490 w 536"/>
                <a:gd name="T61" fmla="*/ 143 h 608"/>
                <a:gd name="T62" fmla="*/ 481 w 536"/>
                <a:gd name="T63" fmla="*/ 158 h 608"/>
                <a:gd name="T64" fmla="*/ 468 w 536"/>
                <a:gd name="T65" fmla="*/ 173 h 608"/>
                <a:gd name="T66" fmla="*/ 452 w 536"/>
                <a:gd name="T67" fmla="*/ 182 h 608"/>
                <a:gd name="T68" fmla="*/ 435 w 536"/>
                <a:gd name="T69" fmla="*/ 190 h 608"/>
                <a:gd name="T70" fmla="*/ 416 w 536"/>
                <a:gd name="T71" fmla="*/ 194 h 608"/>
                <a:gd name="T72" fmla="*/ 406 w 536"/>
                <a:gd name="T73" fmla="*/ 385 h 608"/>
                <a:gd name="T74" fmla="*/ 87 w 536"/>
                <a:gd name="T75" fmla="*/ 558 h 608"/>
                <a:gd name="T76" fmla="*/ 356 w 536"/>
                <a:gd name="T77" fmla="*/ 398 h 608"/>
                <a:gd name="T78" fmla="*/ 405 w 536"/>
                <a:gd name="T79" fmla="*/ 144 h 608"/>
                <a:gd name="T80" fmla="*/ 414 w 536"/>
                <a:gd name="T81" fmla="*/ 144 h 608"/>
                <a:gd name="T82" fmla="*/ 432 w 536"/>
                <a:gd name="T83" fmla="*/ 137 h 608"/>
                <a:gd name="T84" fmla="*/ 444 w 536"/>
                <a:gd name="T85" fmla="*/ 124 h 608"/>
                <a:gd name="T86" fmla="*/ 451 w 536"/>
                <a:gd name="T87" fmla="*/ 107 h 608"/>
                <a:gd name="T88" fmla="*/ 452 w 536"/>
                <a:gd name="T89" fmla="*/ 98 h 608"/>
                <a:gd name="T90" fmla="*/ 449 w 536"/>
                <a:gd name="T91" fmla="*/ 79 h 608"/>
                <a:gd name="T92" fmla="*/ 438 w 536"/>
                <a:gd name="T93" fmla="*/ 64 h 608"/>
                <a:gd name="T94" fmla="*/ 424 w 536"/>
                <a:gd name="T95" fmla="*/ 54 h 608"/>
                <a:gd name="T96" fmla="*/ 405 w 536"/>
                <a:gd name="T97" fmla="*/ 50 h 608"/>
                <a:gd name="T98" fmla="*/ 131 w 536"/>
                <a:gd name="T99" fmla="*/ 50 h 608"/>
                <a:gd name="T100" fmla="*/ 112 w 536"/>
                <a:gd name="T101" fmla="*/ 54 h 608"/>
                <a:gd name="T102" fmla="*/ 96 w 536"/>
                <a:gd name="T103" fmla="*/ 64 h 608"/>
                <a:gd name="T104" fmla="*/ 87 w 536"/>
                <a:gd name="T105" fmla="*/ 79 h 608"/>
                <a:gd name="T106" fmla="*/ 83 w 536"/>
                <a:gd name="T107" fmla="*/ 98 h 608"/>
                <a:gd name="T108" fmla="*/ 84 w 536"/>
                <a:gd name="T109" fmla="*/ 107 h 608"/>
                <a:gd name="T110" fmla="*/ 92 w 536"/>
                <a:gd name="T111" fmla="*/ 124 h 608"/>
                <a:gd name="T112" fmla="*/ 103 w 536"/>
                <a:gd name="T113" fmla="*/ 137 h 608"/>
                <a:gd name="T114" fmla="*/ 121 w 536"/>
                <a:gd name="T115" fmla="*/ 144 h 608"/>
                <a:gd name="T116" fmla="*/ 179 w 536"/>
                <a:gd name="T117" fmla="*/ 144 h 608"/>
                <a:gd name="T118" fmla="*/ 87 w 536"/>
                <a:gd name="T119" fmla="*/ 55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6" h="608">
                  <a:moveTo>
                    <a:pt x="536" y="608"/>
                  </a:moveTo>
                  <a:lnTo>
                    <a:pt x="0" y="608"/>
                  </a:lnTo>
                  <a:lnTo>
                    <a:pt x="130" y="385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20" y="194"/>
                  </a:lnTo>
                  <a:lnTo>
                    <a:pt x="111" y="193"/>
                  </a:lnTo>
                  <a:lnTo>
                    <a:pt x="101" y="190"/>
                  </a:lnTo>
                  <a:lnTo>
                    <a:pt x="92" y="187"/>
                  </a:lnTo>
                  <a:lnTo>
                    <a:pt x="83" y="182"/>
                  </a:lnTo>
                  <a:lnTo>
                    <a:pt x="76" y="177"/>
                  </a:lnTo>
                  <a:lnTo>
                    <a:pt x="68" y="173"/>
                  </a:lnTo>
                  <a:lnTo>
                    <a:pt x="62" y="165"/>
                  </a:lnTo>
                  <a:lnTo>
                    <a:pt x="55" y="158"/>
                  </a:lnTo>
                  <a:lnTo>
                    <a:pt x="50" y="151"/>
                  </a:lnTo>
                  <a:lnTo>
                    <a:pt x="45" y="143"/>
                  </a:lnTo>
                  <a:lnTo>
                    <a:pt x="41" y="135"/>
                  </a:lnTo>
                  <a:lnTo>
                    <a:pt x="37" y="126"/>
                  </a:lnTo>
                  <a:lnTo>
                    <a:pt x="35" y="117"/>
                  </a:lnTo>
                  <a:lnTo>
                    <a:pt x="33" y="107"/>
                  </a:lnTo>
                  <a:lnTo>
                    <a:pt x="33" y="98"/>
                  </a:lnTo>
                  <a:lnTo>
                    <a:pt x="33" y="98"/>
                  </a:lnTo>
                  <a:lnTo>
                    <a:pt x="33" y="87"/>
                  </a:lnTo>
                  <a:lnTo>
                    <a:pt x="35" y="78"/>
                  </a:lnTo>
                  <a:lnTo>
                    <a:pt x="37" y="68"/>
                  </a:lnTo>
                  <a:lnTo>
                    <a:pt x="41" y="60"/>
                  </a:lnTo>
                  <a:lnTo>
                    <a:pt x="45" y="51"/>
                  </a:lnTo>
                  <a:lnTo>
                    <a:pt x="50" y="43"/>
                  </a:lnTo>
                  <a:lnTo>
                    <a:pt x="55" y="36"/>
                  </a:lnTo>
                  <a:lnTo>
                    <a:pt x="62" y="29"/>
                  </a:lnTo>
                  <a:lnTo>
                    <a:pt x="69" y="23"/>
                  </a:lnTo>
                  <a:lnTo>
                    <a:pt x="76" y="17"/>
                  </a:lnTo>
                  <a:lnTo>
                    <a:pt x="84" y="12"/>
                  </a:lnTo>
                  <a:lnTo>
                    <a:pt x="93" y="7"/>
                  </a:lnTo>
                  <a:lnTo>
                    <a:pt x="101" y="5"/>
                  </a:lnTo>
                  <a:lnTo>
                    <a:pt x="111" y="3"/>
                  </a:lnTo>
                  <a:lnTo>
                    <a:pt x="120" y="0"/>
                  </a:lnTo>
                  <a:lnTo>
                    <a:pt x="1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6" y="0"/>
                  </a:lnTo>
                  <a:lnTo>
                    <a:pt x="425" y="3"/>
                  </a:lnTo>
                  <a:lnTo>
                    <a:pt x="435" y="5"/>
                  </a:lnTo>
                  <a:lnTo>
                    <a:pt x="443" y="7"/>
                  </a:lnTo>
                  <a:lnTo>
                    <a:pt x="451" y="12"/>
                  </a:lnTo>
                  <a:lnTo>
                    <a:pt x="460" y="17"/>
                  </a:lnTo>
                  <a:lnTo>
                    <a:pt x="467" y="23"/>
                  </a:lnTo>
                  <a:lnTo>
                    <a:pt x="474" y="29"/>
                  </a:lnTo>
                  <a:lnTo>
                    <a:pt x="480" y="36"/>
                  </a:lnTo>
                  <a:lnTo>
                    <a:pt x="486" y="43"/>
                  </a:lnTo>
                  <a:lnTo>
                    <a:pt x="490" y="51"/>
                  </a:lnTo>
                  <a:lnTo>
                    <a:pt x="495" y="60"/>
                  </a:lnTo>
                  <a:lnTo>
                    <a:pt x="498" y="68"/>
                  </a:lnTo>
                  <a:lnTo>
                    <a:pt x="500" y="78"/>
                  </a:lnTo>
                  <a:lnTo>
                    <a:pt x="502" y="87"/>
                  </a:lnTo>
                  <a:lnTo>
                    <a:pt x="502" y="98"/>
                  </a:lnTo>
                  <a:lnTo>
                    <a:pt x="502" y="98"/>
                  </a:lnTo>
                  <a:lnTo>
                    <a:pt x="502" y="107"/>
                  </a:lnTo>
                  <a:lnTo>
                    <a:pt x="500" y="117"/>
                  </a:lnTo>
                  <a:lnTo>
                    <a:pt x="498" y="126"/>
                  </a:lnTo>
                  <a:lnTo>
                    <a:pt x="495" y="135"/>
                  </a:lnTo>
                  <a:lnTo>
                    <a:pt x="490" y="143"/>
                  </a:lnTo>
                  <a:lnTo>
                    <a:pt x="486" y="151"/>
                  </a:lnTo>
                  <a:lnTo>
                    <a:pt x="481" y="158"/>
                  </a:lnTo>
                  <a:lnTo>
                    <a:pt x="474" y="165"/>
                  </a:lnTo>
                  <a:lnTo>
                    <a:pt x="468" y="173"/>
                  </a:lnTo>
                  <a:lnTo>
                    <a:pt x="460" y="177"/>
                  </a:lnTo>
                  <a:lnTo>
                    <a:pt x="452" y="182"/>
                  </a:lnTo>
                  <a:lnTo>
                    <a:pt x="444" y="187"/>
                  </a:lnTo>
                  <a:lnTo>
                    <a:pt x="435" y="190"/>
                  </a:lnTo>
                  <a:lnTo>
                    <a:pt x="425" y="193"/>
                  </a:lnTo>
                  <a:lnTo>
                    <a:pt x="416" y="194"/>
                  </a:lnTo>
                  <a:lnTo>
                    <a:pt x="406" y="194"/>
                  </a:lnTo>
                  <a:lnTo>
                    <a:pt x="406" y="385"/>
                  </a:lnTo>
                  <a:lnTo>
                    <a:pt x="536" y="608"/>
                  </a:lnTo>
                  <a:close/>
                  <a:moveTo>
                    <a:pt x="87" y="558"/>
                  </a:moveTo>
                  <a:lnTo>
                    <a:pt x="449" y="558"/>
                  </a:lnTo>
                  <a:lnTo>
                    <a:pt x="356" y="398"/>
                  </a:lnTo>
                  <a:lnTo>
                    <a:pt x="356" y="144"/>
                  </a:lnTo>
                  <a:lnTo>
                    <a:pt x="405" y="144"/>
                  </a:lnTo>
                  <a:lnTo>
                    <a:pt x="405" y="144"/>
                  </a:lnTo>
                  <a:lnTo>
                    <a:pt x="414" y="144"/>
                  </a:lnTo>
                  <a:lnTo>
                    <a:pt x="424" y="140"/>
                  </a:lnTo>
                  <a:lnTo>
                    <a:pt x="432" y="137"/>
                  </a:lnTo>
                  <a:lnTo>
                    <a:pt x="438" y="131"/>
                  </a:lnTo>
                  <a:lnTo>
                    <a:pt x="444" y="124"/>
                  </a:lnTo>
                  <a:lnTo>
                    <a:pt x="449" y="116"/>
                  </a:lnTo>
                  <a:lnTo>
                    <a:pt x="451" y="107"/>
                  </a:lnTo>
                  <a:lnTo>
                    <a:pt x="452" y="98"/>
                  </a:lnTo>
                  <a:lnTo>
                    <a:pt x="452" y="98"/>
                  </a:lnTo>
                  <a:lnTo>
                    <a:pt x="451" y="88"/>
                  </a:lnTo>
                  <a:lnTo>
                    <a:pt x="449" y="79"/>
                  </a:lnTo>
                  <a:lnTo>
                    <a:pt x="444" y="70"/>
                  </a:lnTo>
                  <a:lnTo>
                    <a:pt x="438" y="64"/>
                  </a:lnTo>
                  <a:lnTo>
                    <a:pt x="432" y="59"/>
                  </a:lnTo>
                  <a:lnTo>
                    <a:pt x="424" y="54"/>
                  </a:lnTo>
                  <a:lnTo>
                    <a:pt x="414" y="51"/>
                  </a:lnTo>
                  <a:lnTo>
                    <a:pt x="405" y="50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21" y="51"/>
                  </a:lnTo>
                  <a:lnTo>
                    <a:pt x="112" y="54"/>
                  </a:lnTo>
                  <a:lnTo>
                    <a:pt x="103" y="59"/>
                  </a:lnTo>
                  <a:lnTo>
                    <a:pt x="96" y="64"/>
                  </a:lnTo>
                  <a:lnTo>
                    <a:pt x="92" y="70"/>
                  </a:lnTo>
                  <a:lnTo>
                    <a:pt x="87" y="79"/>
                  </a:lnTo>
                  <a:lnTo>
                    <a:pt x="84" y="88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4" y="107"/>
                  </a:lnTo>
                  <a:lnTo>
                    <a:pt x="87" y="116"/>
                  </a:lnTo>
                  <a:lnTo>
                    <a:pt x="92" y="124"/>
                  </a:lnTo>
                  <a:lnTo>
                    <a:pt x="96" y="131"/>
                  </a:lnTo>
                  <a:lnTo>
                    <a:pt x="103" y="137"/>
                  </a:lnTo>
                  <a:lnTo>
                    <a:pt x="112" y="140"/>
                  </a:lnTo>
                  <a:lnTo>
                    <a:pt x="121" y="144"/>
                  </a:lnTo>
                  <a:lnTo>
                    <a:pt x="131" y="144"/>
                  </a:lnTo>
                  <a:lnTo>
                    <a:pt x="179" y="144"/>
                  </a:lnTo>
                  <a:lnTo>
                    <a:pt x="179" y="398"/>
                  </a:lnTo>
                  <a:lnTo>
                    <a:pt x="87" y="5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8" name="Freeform 48"/>
            <p:cNvSpPr/>
            <p:nvPr/>
          </p:nvSpPr>
          <p:spPr bwMode="auto">
            <a:xfrm>
              <a:off x="4257563" y="2092738"/>
              <a:ext cx="380662" cy="203105"/>
            </a:xfrm>
            <a:custGeom>
              <a:avLst/>
              <a:gdLst>
                <a:gd name="T0" fmla="*/ 671 w 894"/>
                <a:gd name="T1" fmla="*/ 0 h 475"/>
                <a:gd name="T2" fmla="*/ 223 w 894"/>
                <a:gd name="T3" fmla="*/ 0 h 475"/>
                <a:gd name="T4" fmla="*/ 15 w 894"/>
                <a:gd name="T5" fmla="*/ 359 h 475"/>
                <a:gd name="T6" fmla="*/ 15 w 894"/>
                <a:gd name="T7" fmla="*/ 359 h 475"/>
                <a:gd name="T8" fmla="*/ 9 w 894"/>
                <a:gd name="T9" fmla="*/ 371 h 475"/>
                <a:gd name="T10" fmla="*/ 5 w 894"/>
                <a:gd name="T11" fmla="*/ 382 h 475"/>
                <a:gd name="T12" fmla="*/ 2 w 894"/>
                <a:gd name="T13" fmla="*/ 393 h 475"/>
                <a:gd name="T14" fmla="*/ 0 w 894"/>
                <a:gd name="T15" fmla="*/ 404 h 475"/>
                <a:gd name="T16" fmla="*/ 0 w 894"/>
                <a:gd name="T17" fmla="*/ 415 h 475"/>
                <a:gd name="T18" fmla="*/ 1 w 894"/>
                <a:gd name="T19" fmla="*/ 424 h 475"/>
                <a:gd name="T20" fmla="*/ 3 w 894"/>
                <a:gd name="T21" fmla="*/ 433 h 475"/>
                <a:gd name="T22" fmla="*/ 8 w 894"/>
                <a:gd name="T23" fmla="*/ 441 h 475"/>
                <a:gd name="T24" fmla="*/ 13 w 894"/>
                <a:gd name="T25" fmla="*/ 449 h 475"/>
                <a:gd name="T26" fmla="*/ 19 w 894"/>
                <a:gd name="T27" fmla="*/ 455 h 475"/>
                <a:gd name="T28" fmla="*/ 27 w 894"/>
                <a:gd name="T29" fmla="*/ 461 h 475"/>
                <a:gd name="T30" fmla="*/ 37 w 894"/>
                <a:gd name="T31" fmla="*/ 466 h 475"/>
                <a:gd name="T32" fmla="*/ 46 w 894"/>
                <a:gd name="T33" fmla="*/ 471 h 475"/>
                <a:gd name="T34" fmla="*/ 58 w 894"/>
                <a:gd name="T35" fmla="*/ 473 h 475"/>
                <a:gd name="T36" fmla="*/ 70 w 894"/>
                <a:gd name="T37" fmla="*/ 475 h 475"/>
                <a:gd name="T38" fmla="*/ 83 w 894"/>
                <a:gd name="T39" fmla="*/ 475 h 475"/>
                <a:gd name="T40" fmla="*/ 811 w 894"/>
                <a:gd name="T41" fmla="*/ 475 h 475"/>
                <a:gd name="T42" fmla="*/ 811 w 894"/>
                <a:gd name="T43" fmla="*/ 475 h 475"/>
                <a:gd name="T44" fmla="*/ 824 w 894"/>
                <a:gd name="T45" fmla="*/ 475 h 475"/>
                <a:gd name="T46" fmla="*/ 836 w 894"/>
                <a:gd name="T47" fmla="*/ 473 h 475"/>
                <a:gd name="T48" fmla="*/ 848 w 894"/>
                <a:gd name="T49" fmla="*/ 471 h 475"/>
                <a:gd name="T50" fmla="*/ 857 w 894"/>
                <a:gd name="T51" fmla="*/ 466 h 475"/>
                <a:gd name="T52" fmla="*/ 867 w 894"/>
                <a:gd name="T53" fmla="*/ 461 h 475"/>
                <a:gd name="T54" fmla="*/ 874 w 894"/>
                <a:gd name="T55" fmla="*/ 455 h 475"/>
                <a:gd name="T56" fmla="*/ 881 w 894"/>
                <a:gd name="T57" fmla="*/ 449 h 475"/>
                <a:gd name="T58" fmla="*/ 886 w 894"/>
                <a:gd name="T59" fmla="*/ 441 h 475"/>
                <a:gd name="T60" fmla="*/ 890 w 894"/>
                <a:gd name="T61" fmla="*/ 433 h 475"/>
                <a:gd name="T62" fmla="*/ 893 w 894"/>
                <a:gd name="T63" fmla="*/ 424 h 475"/>
                <a:gd name="T64" fmla="*/ 894 w 894"/>
                <a:gd name="T65" fmla="*/ 415 h 475"/>
                <a:gd name="T66" fmla="*/ 894 w 894"/>
                <a:gd name="T67" fmla="*/ 404 h 475"/>
                <a:gd name="T68" fmla="*/ 891 w 894"/>
                <a:gd name="T69" fmla="*/ 393 h 475"/>
                <a:gd name="T70" fmla="*/ 889 w 894"/>
                <a:gd name="T71" fmla="*/ 382 h 475"/>
                <a:gd name="T72" fmla="*/ 884 w 894"/>
                <a:gd name="T73" fmla="*/ 371 h 475"/>
                <a:gd name="T74" fmla="*/ 878 w 894"/>
                <a:gd name="T75" fmla="*/ 359 h 475"/>
                <a:gd name="T76" fmla="*/ 671 w 894"/>
                <a:gd name="T7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4" h="475">
                  <a:moveTo>
                    <a:pt x="671" y="0"/>
                  </a:moveTo>
                  <a:lnTo>
                    <a:pt x="223" y="0"/>
                  </a:lnTo>
                  <a:lnTo>
                    <a:pt x="15" y="359"/>
                  </a:lnTo>
                  <a:lnTo>
                    <a:pt x="15" y="359"/>
                  </a:lnTo>
                  <a:lnTo>
                    <a:pt x="9" y="371"/>
                  </a:lnTo>
                  <a:lnTo>
                    <a:pt x="5" y="382"/>
                  </a:lnTo>
                  <a:lnTo>
                    <a:pt x="2" y="393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1" y="424"/>
                  </a:lnTo>
                  <a:lnTo>
                    <a:pt x="3" y="433"/>
                  </a:lnTo>
                  <a:lnTo>
                    <a:pt x="8" y="441"/>
                  </a:lnTo>
                  <a:lnTo>
                    <a:pt x="13" y="449"/>
                  </a:lnTo>
                  <a:lnTo>
                    <a:pt x="19" y="455"/>
                  </a:lnTo>
                  <a:lnTo>
                    <a:pt x="27" y="461"/>
                  </a:lnTo>
                  <a:lnTo>
                    <a:pt x="37" y="466"/>
                  </a:lnTo>
                  <a:lnTo>
                    <a:pt x="46" y="471"/>
                  </a:lnTo>
                  <a:lnTo>
                    <a:pt x="58" y="473"/>
                  </a:lnTo>
                  <a:lnTo>
                    <a:pt x="70" y="475"/>
                  </a:lnTo>
                  <a:lnTo>
                    <a:pt x="83" y="475"/>
                  </a:lnTo>
                  <a:lnTo>
                    <a:pt x="811" y="475"/>
                  </a:lnTo>
                  <a:lnTo>
                    <a:pt x="811" y="475"/>
                  </a:lnTo>
                  <a:lnTo>
                    <a:pt x="824" y="475"/>
                  </a:lnTo>
                  <a:lnTo>
                    <a:pt x="836" y="473"/>
                  </a:lnTo>
                  <a:lnTo>
                    <a:pt x="848" y="471"/>
                  </a:lnTo>
                  <a:lnTo>
                    <a:pt x="857" y="466"/>
                  </a:lnTo>
                  <a:lnTo>
                    <a:pt x="867" y="461"/>
                  </a:lnTo>
                  <a:lnTo>
                    <a:pt x="874" y="455"/>
                  </a:lnTo>
                  <a:lnTo>
                    <a:pt x="881" y="449"/>
                  </a:lnTo>
                  <a:lnTo>
                    <a:pt x="886" y="441"/>
                  </a:lnTo>
                  <a:lnTo>
                    <a:pt x="890" y="433"/>
                  </a:lnTo>
                  <a:lnTo>
                    <a:pt x="893" y="424"/>
                  </a:lnTo>
                  <a:lnTo>
                    <a:pt x="894" y="415"/>
                  </a:lnTo>
                  <a:lnTo>
                    <a:pt x="894" y="404"/>
                  </a:lnTo>
                  <a:lnTo>
                    <a:pt x="891" y="393"/>
                  </a:lnTo>
                  <a:lnTo>
                    <a:pt x="889" y="382"/>
                  </a:lnTo>
                  <a:lnTo>
                    <a:pt x="884" y="371"/>
                  </a:lnTo>
                  <a:lnTo>
                    <a:pt x="878" y="35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19" name="Freeform 49"/>
            <p:cNvSpPr>
              <a:spLocks noEditPoints="1"/>
            </p:cNvSpPr>
            <p:nvPr/>
          </p:nvSpPr>
          <p:spPr bwMode="auto">
            <a:xfrm>
              <a:off x="4247344" y="2082519"/>
              <a:ext cx="401100" cy="223543"/>
            </a:xfrm>
            <a:custGeom>
              <a:avLst/>
              <a:gdLst>
                <a:gd name="T0" fmla="*/ 108 w 944"/>
                <a:gd name="T1" fmla="*/ 525 h 525"/>
                <a:gd name="T2" fmla="*/ 91 w 944"/>
                <a:gd name="T3" fmla="*/ 525 h 525"/>
                <a:gd name="T4" fmla="*/ 62 w 944"/>
                <a:gd name="T5" fmla="*/ 518 h 525"/>
                <a:gd name="T6" fmla="*/ 38 w 944"/>
                <a:gd name="T7" fmla="*/ 506 h 525"/>
                <a:gd name="T8" fmla="*/ 19 w 944"/>
                <a:gd name="T9" fmla="*/ 490 h 525"/>
                <a:gd name="T10" fmla="*/ 11 w 944"/>
                <a:gd name="T11" fmla="*/ 479 h 525"/>
                <a:gd name="T12" fmla="*/ 2 w 944"/>
                <a:gd name="T13" fmla="*/ 455 h 525"/>
                <a:gd name="T14" fmla="*/ 0 w 944"/>
                <a:gd name="T15" fmla="*/ 428 h 525"/>
                <a:gd name="T16" fmla="*/ 6 w 944"/>
                <a:gd name="T17" fmla="*/ 401 h 525"/>
                <a:gd name="T18" fmla="*/ 19 w 944"/>
                <a:gd name="T19" fmla="*/ 371 h 525"/>
                <a:gd name="T20" fmla="*/ 710 w 944"/>
                <a:gd name="T21" fmla="*/ 0 h 525"/>
                <a:gd name="T22" fmla="*/ 925 w 944"/>
                <a:gd name="T23" fmla="*/ 371 h 525"/>
                <a:gd name="T24" fmla="*/ 938 w 944"/>
                <a:gd name="T25" fmla="*/ 401 h 525"/>
                <a:gd name="T26" fmla="*/ 944 w 944"/>
                <a:gd name="T27" fmla="*/ 428 h 525"/>
                <a:gd name="T28" fmla="*/ 941 w 944"/>
                <a:gd name="T29" fmla="*/ 455 h 525"/>
                <a:gd name="T30" fmla="*/ 933 w 944"/>
                <a:gd name="T31" fmla="*/ 479 h 525"/>
                <a:gd name="T32" fmla="*/ 925 w 944"/>
                <a:gd name="T33" fmla="*/ 490 h 525"/>
                <a:gd name="T34" fmla="*/ 906 w 944"/>
                <a:gd name="T35" fmla="*/ 506 h 525"/>
                <a:gd name="T36" fmla="*/ 881 w 944"/>
                <a:gd name="T37" fmla="*/ 518 h 525"/>
                <a:gd name="T38" fmla="*/ 852 w 944"/>
                <a:gd name="T39" fmla="*/ 525 h 525"/>
                <a:gd name="T40" fmla="*/ 836 w 944"/>
                <a:gd name="T41" fmla="*/ 525 h 525"/>
                <a:gd name="T42" fmla="*/ 63 w 944"/>
                <a:gd name="T43" fmla="*/ 396 h 525"/>
                <a:gd name="T44" fmla="*/ 58 w 944"/>
                <a:gd name="T45" fmla="*/ 404 h 525"/>
                <a:gd name="T46" fmla="*/ 52 w 944"/>
                <a:gd name="T47" fmla="*/ 421 h 525"/>
                <a:gd name="T48" fmla="*/ 50 w 944"/>
                <a:gd name="T49" fmla="*/ 435 h 525"/>
                <a:gd name="T50" fmla="*/ 52 w 944"/>
                <a:gd name="T51" fmla="*/ 448 h 525"/>
                <a:gd name="T52" fmla="*/ 55 w 944"/>
                <a:gd name="T53" fmla="*/ 454 h 525"/>
                <a:gd name="T54" fmla="*/ 63 w 944"/>
                <a:gd name="T55" fmla="*/ 464 h 525"/>
                <a:gd name="T56" fmla="*/ 75 w 944"/>
                <a:gd name="T57" fmla="*/ 469 h 525"/>
                <a:gd name="T58" fmla="*/ 90 w 944"/>
                <a:gd name="T59" fmla="*/ 474 h 525"/>
                <a:gd name="T60" fmla="*/ 108 w 944"/>
                <a:gd name="T61" fmla="*/ 475 h 525"/>
                <a:gd name="T62" fmla="*/ 836 w 944"/>
                <a:gd name="T63" fmla="*/ 475 h 525"/>
                <a:gd name="T64" fmla="*/ 854 w 944"/>
                <a:gd name="T65" fmla="*/ 474 h 525"/>
                <a:gd name="T66" fmla="*/ 869 w 944"/>
                <a:gd name="T67" fmla="*/ 469 h 525"/>
                <a:gd name="T68" fmla="*/ 881 w 944"/>
                <a:gd name="T69" fmla="*/ 464 h 525"/>
                <a:gd name="T70" fmla="*/ 889 w 944"/>
                <a:gd name="T71" fmla="*/ 454 h 525"/>
                <a:gd name="T72" fmla="*/ 892 w 944"/>
                <a:gd name="T73" fmla="*/ 448 h 525"/>
                <a:gd name="T74" fmla="*/ 894 w 944"/>
                <a:gd name="T75" fmla="*/ 435 h 525"/>
                <a:gd name="T76" fmla="*/ 892 w 944"/>
                <a:gd name="T77" fmla="*/ 421 h 525"/>
                <a:gd name="T78" fmla="*/ 886 w 944"/>
                <a:gd name="T79" fmla="*/ 404 h 525"/>
                <a:gd name="T80" fmla="*/ 681 w 944"/>
                <a:gd name="T81" fmla="*/ 5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4" h="525">
                  <a:moveTo>
                    <a:pt x="836" y="525"/>
                  </a:moveTo>
                  <a:lnTo>
                    <a:pt x="108" y="525"/>
                  </a:lnTo>
                  <a:lnTo>
                    <a:pt x="108" y="525"/>
                  </a:lnTo>
                  <a:lnTo>
                    <a:pt x="91" y="525"/>
                  </a:lnTo>
                  <a:lnTo>
                    <a:pt x="76" y="523"/>
                  </a:lnTo>
                  <a:lnTo>
                    <a:pt x="62" y="518"/>
                  </a:lnTo>
                  <a:lnTo>
                    <a:pt x="50" y="513"/>
                  </a:lnTo>
                  <a:lnTo>
                    <a:pt x="38" y="506"/>
                  </a:lnTo>
                  <a:lnTo>
                    <a:pt x="27" y="499"/>
                  </a:lnTo>
                  <a:lnTo>
                    <a:pt x="19" y="490"/>
                  </a:lnTo>
                  <a:lnTo>
                    <a:pt x="11" y="479"/>
                  </a:lnTo>
                  <a:lnTo>
                    <a:pt x="11" y="479"/>
                  </a:lnTo>
                  <a:lnTo>
                    <a:pt x="6" y="467"/>
                  </a:lnTo>
                  <a:lnTo>
                    <a:pt x="2" y="455"/>
                  </a:lnTo>
                  <a:lnTo>
                    <a:pt x="0" y="442"/>
                  </a:lnTo>
                  <a:lnTo>
                    <a:pt x="0" y="428"/>
                  </a:lnTo>
                  <a:lnTo>
                    <a:pt x="2" y="415"/>
                  </a:lnTo>
                  <a:lnTo>
                    <a:pt x="6" y="401"/>
                  </a:lnTo>
                  <a:lnTo>
                    <a:pt x="12" y="385"/>
                  </a:lnTo>
                  <a:lnTo>
                    <a:pt x="19" y="371"/>
                  </a:lnTo>
                  <a:lnTo>
                    <a:pt x="234" y="0"/>
                  </a:lnTo>
                  <a:lnTo>
                    <a:pt x="710" y="0"/>
                  </a:lnTo>
                  <a:lnTo>
                    <a:pt x="925" y="371"/>
                  </a:lnTo>
                  <a:lnTo>
                    <a:pt x="925" y="371"/>
                  </a:lnTo>
                  <a:lnTo>
                    <a:pt x="932" y="385"/>
                  </a:lnTo>
                  <a:lnTo>
                    <a:pt x="938" y="401"/>
                  </a:lnTo>
                  <a:lnTo>
                    <a:pt x="941" y="415"/>
                  </a:lnTo>
                  <a:lnTo>
                    <a:pt x="944" y="428"/>
                  </a:lnTo>
                  <a:lnTo>
                    <a:pt x="944" y="442"/>
                  </a:lnTo>
                  <a:lnTo>
                    <a:pt x="941" y="455"/>
                  </a:lnTo>
                  <a:lnTo>
                    <a:pt x="938" y="467"/>
                  </a:lnTo>
                  <a:lnTo>
                    <a:pt x="933" y="479"/>
                  </a:lnTo>
                  <a:lnTo>
                    <a:pt x="933" y="479"/>
                  </a:lnTo>
                  <a:lnTo>
                    <a:pt x="925" y="490"/>
                  </a:lnTo>
                  <a:lnTo>
                    <a:pt x="916" y="499"/>
                  </a:lnTo>
                  <a:lnTo>
                    <a:pt x="906" y="506"/>
                  </a:lnTo>
                  <a:lnTo>
                    <a:pt x="894" y="513"/>
                  </a:lnTo>
                  <a:lnTo>
                    <a:pt x="881" y="518"/>
                  </a:lnTo>
                  <a:lnTo>
                    <a:pt x="867" y="523"/>
                  </a:lnTo>
                  <a:lnTo>
                    <a:pt x="852" y="525"/>
                  </a:lnTo>
                  <a:lnTo>
                    <a:pt x="836" y="525"/>
                  </a:lnTo>
                  <a:lnTo>
                    <a:pt x="836" y="525"/>
                  </a:lnTo>
                  <a:close/>
                  <a:moveTo>
                    <a:pt x="262" y="50"/>
                  </a:moveTo>
                  <a:lnTo>
                    <a:pt x="63" y="396"/>
                  </a:lnTo>
                  <a:lnTo>
                    <a:pt x="63" y="396"/>
                  </a:lnTo>
                  <a:lnTo>
                    <a:pt x="58" y="404"/>
                  </a:lnTo>
                  <a:lnTo>
                    <a:pt x="55" y="412"/>
                  </a:lnTo>
                  <a:lnTo>
                    <a:pt x="52" y="421"/>
                  </a:lnTo>
                  <a:lnTo>
                    <a:pt x="50" y="428"/>
                  </a:lnTo>
                  <a:lnTo>
                    <a:pt x="50" y="435"/>
                  </a:lnTo>
                  <a:lnTo>
                    <a:pt x="50" y="442"/>
                  </a:lnTo>
                  <a:lnTo>
                    <a:pt x="52" y="448"/>
                  </a:lnTo>
                  <a:lnTo>
                    <a:pt x="55" y="454"/>
                  </a:lnTo>
                  <a:lnTo>
                    <a:pt x="55" y="454"/>
                  </a:lnTo>
                  <a:lnTo>
                    <a:pt x="58" y="459"/>
                  </a:lnTo>
                  <a:lnTo>
                    <a:pt x="63" y="464"/>
                  </a:lnTo>
                  <a:lnTo>
                    <a:pt x="68" y="467"/>
                  </a:lnTo>
                  <a:lnTo>
                    <a:pt x="75" y="469"/>
                  </a:lnTo>
                  <a:lnTo>
                    <a:pt x="82" y="472"/>
                  </a:lnTo>
                  <a:lnTo>
                    <a:pt x="90" y="474"/>
                  </a:lnTo>
                  <a:lnTo>
                    <a:pt x="99" y="475"/>
                  </a:lnTo>
                  <a:lnTo>
                    <a:pt x="108" y="475"/>
                  </a:lnTo>
                  <a:lnTo>
                    <a:pt x="836" y="475"/>
                  </a:lnTo>
                  <a:lnTo>
                    <a:pt x="836" y="475"/>
                  </a:lnTo>
                  <a:lnTo>
                    <a:pt x="845" y="475"/>
                  </a:lnTo>
                  <a:lnTo>
                    <a:pt x="854" y="474"/>
                  </a:lnTo>
                  <a:lnTo>
                    <a:pt x="862" y="472"/>
                  </a:lnTo>
                  <a:lnTo>
                    <a:pt x="869" y="469"/>
                  </a:lnTo>
                  <a:lnTo>
                    <a:pt x="876" y="467"/>
                  </a:lnTo>
                  <a:lnTo>
                    <a:pt x="881" y="464"/>
                  </a:lnTo>
                  <a:lnTo>
                    <a:pt x="886" y="459"/>
                  </a:lnTo>
                  <a:lnTo>
                    <a:pt x="889" y="454"/>
                  </a:lnTo>
                  <a:lnTo>
                    <a:pt x="889" y="454"/>
                  </a:lnTo>
                  <a:lnTo>
                    <a:pt x="892" y="448"/>
                  </a:lnTo>
                  <a:lnTo>
                    <a:pt x="893" y="442"/>
                  </a:lnTo>
                  <a:lnTo>
                    <a:pt x="894" y="435"/>
                  </a:lnTo>
                  <a:lnTo>
                    <a:pt x="893" y="428"/>
                  </a:lnTo>
                  <a:lnTo>
                    <a:pt x="892" y="421"/>
                  </a:lnTo>
                  <a:lnTo>
                    <a:pt x="889" y="412"/>
                  </a:lnTo>
                  <a:lnTo>
                    <a:pt x="886" y="404"/>
                  </a:lnTo>
                  <a:lnTo>
                    <a:pt x="881" y="396"/>
                  </a:lnTo>
                  <a:lnTo>
                    <a:pt x="681" y="50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20" name="Freeform 66"/>
            <p:cNvSpPr/>
            <p:nvPr/>
          </p:nvSpPr>
          <p:spPr bwMode="auto">
            <a:xfrm>
              <a:off x="4617787" y="1855143"/>
              <a:ext cx="80476" cy="252923"/>
            </a:xfrm>
            <a:custGeom>
              <a:avLst/>
              <a:gdLst>
                <a:gd name="T0" fmla="*/ 111 w 188"/>
                <a:gd name="T1" fmla="*/ 593 h 593"/>
                <a:gd name="T2" fmla="*/ 111 w 188"/>
                <a:gd name="T3" fmla="*/ 593 h 593"/>
                <a:gd name="T4" fmla="*/ 115 w 188"/>
                <a:gd name="T5" fmla="*/ 593 h 593"/>
                <a:gd name="T6" fmla="*/ 119 w 188"/>
                <a:gd name="T7" fmla="*/ 592 h 593"/>
                <a:gd name="T8" fmla="*/ 124 w 188"/>
                <a:gd name="T9" fmla="*/ 589 h 593"/>
                <a:gd name="T10" fmla="*/ 126 w 188"/>
                <a:gd name="T11" fmla="*/ 587 h 593"/>
                <a:gd name="T12" fmla="*/ 129 w 188"/>
                <a:gd name="T13" fmla="*/ 583 h 593"/>
                <a:gd name="T14" fmla="*/ 131 w 188"/>
                <a:gd name="T15" fmla="*/ 580 h 593"/>
                <a:gd name="T16" fmla="*/ 132 w 188"/>
                <a:gd name="T17" fmla="*/ 576 h 593"/>
                <a:gd name="T18" fmla="*/ 132 w 188"/>
                <a:gd name="T19" fmla="*/ 571 h 593"/>
                <a:gd name="T20" fmla="*/ 132 w 188"/>
                <a:gd name="T21" fmla="*/ 567 h 593"/>
                <a:gd name="T22" fmla="*/ 132 w 188"/>
                <a:gd name="T23" fmla="*/ 567 h 593"/>
                <a:gd name="T24" fmla="*/ 144 w 188"/>
                <a:gd name="T25" fmla="*/ 560 h 593"/>
                <a:gd name="T26" fmla="*/ 155 w 188"/>
                <a:gd name="T27" fmla="*/ 552 h 593"/>
                <a:gd name="T28" fmla="*/ 164 w 188"/>
                <a:gd name="T29" fmla="*/ 543 h 593"/>
                <a:gd name="T30" fmla="*/ 172 w 188"/>
                <a:gd name="T31" fmla="*/ 532 h 593"/>
                <a:gd name="T32" fmla="*/ 178 w 188"/>
                <a:gd name="T33" fmla="*/ 520 h 593"/>
                <a:gd name="T34" fmla="*/ 183 w 188"/>
                <a:gd name="T35" fmla="*/ 509 h 593"/>
                <a:gd name="T36" fmla="*/ 187 w 188"/>
                <a:gd name="T37" fmla="*/ 495 h 593"/>
                <a:gd name="T38" fmla="*/ 188 w 188"/>
                <a:gd name="T39" fmla="*/ 481 h 593"/>
                <a:gd name="T40" fmla="*/ 188 w 188"/>
                <a:gd name="T41" fmla="*/ 0 h 593"/>
                <a:gd name="T42" fmla="*/ 2 w 188"/>
                <a:gd name="T43" fmla="*/ 0 h 593"/>
                <a:gd name="T44" fmla="*/ 0 w 188"/>
                <a:gd name="T45" fmla="*/ 481 h 593"/>
                <a:gd name="T46" fmla="*/ 0 w 188"/>
                <a:gd name="T47" fmla="*/ 481 h 593"/>
                <a:gd name="T48" fmla="*/ 2 w 188"/>
                <a:gd name="T49" fmla="*/ 495 h 593"/>
                <a:gd name="T50" fmla="*/ 5 w 188"/>
                <a:gd name="T51" fmla="*/ 509 h 593"/>
                <a:gd name="T52" fmla="*/ 10 w 188"/>
                <a:gd name="T53" fmla="*/ 520 h 593"/>
                <a:gd name="T54" fmla="*/ 16 w 188"/>
                <a:gd name="T55" fmla="*/ 532 h 593"/>
                <a:gd name="T56" fmla="*/ 24 w 188"/>
                <a:gd name="T57" fmla="*/ 543 h 593"/>
                <a:gd name="T58" fmla="*/ 34 w 188"/>
                <a:gd name="T59" fmla="*/ 552 h 593"/>
                <a:gd name="T60" fmla="*/ 44 w 188"/>
                <a:gd name="T61" fmla="*/ 560 h 593"/>
                <a:gd name="T62" fmla="*/ 56 w 188"/>
                <a:gd name="T63" fmla="*/ 567 h 593"/>
                <a:gd name="T64" fmla="*/ 56 w 188"/>
                <a:gd name="T65" fmla="*/ 571 h 593"/>
                <a:gd name="T66" fmla="*/ 56 w 188"/>
                <a:gd name="T67" fmla="*/ 571 h 593"/>
                <a:gd name="T68" fmla="*/ 56 w 188"/>
                <a:gd name="T69" fmla="*/ 576 h 593"/>
                <a:gd name="T70" fmla="*/ 57 w 188"/>
                <a:gd name="T71" fmla="*/ 580 h 593"/>
                <a:gd name="T72" fmla="*/ 60 w 188"/>
                <a:gd name="T73" fmla="*/ 583 h 593"/>
                <a:gd name="T74" fmla="*/ 62 w 188"/>
                <a:gd name="T75" fmla="*/ 587 h 593"/>
                <a:gd name="T76" fmla="*/ 66 w 188"/>
                <a:gd name="T77" fmla="*/ 589 h 593"/>
                <a:gd name="T78" fmla="*/ 69 w 188"/>
                <a:gd name="T79" fmla="*/ 592 h 593"/>
                <a:gd name="T80" fmla="*/ 73 w 188"/>
                <a:gd name="T81" fmla="*/ 593 h 593"/>
                <a:gd name="T82" fmla="*/ 77 w 188"/>
                <a:gd name="T83" fmla="*/ 593 h 593"/>
                <a:gd name="T84" fmla="*/ 111 w 188"/>
                <a:gd name="T85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593">
                  <a:moveTo>
                    <a:pt x="111" y="593"/>
                  </a:moveTo>
                  <a:lnTo>
                    <a:pt x="111" y="593"/>
                  </a:lnTo>
                  <a:lnTo>
                    <a:pt x="115" y="593"/>
                  </a:lnTo>
                  <a:lnTo>
                    <a:pt x="119" y="592"/>
                  </a:lnTo>
                  <a:lnTo>
                    <a:pt x="124" y="589"/>
                  </a:lnTo>
                  <a:lnTo>
                    <a:pt x="126" y="587"/>
                  </a:lnTo>
                  <a:lnTo>
                    <a:pt x="129" y="583"/>
                  </a:lnTo>
                  <a:lnTo>
                    <a:pt x="131" y="580"/>
                  </a:lnTo>
                  <a:lnTo>
                    <a:pt x="132" y="576"/>
                  </a:lnTo>
                  <a:lnTo>
                    <a:pt x="132" y="571"/>
                  </a:lnTo>
                  <a:lnTo>
                    <a:pt x="132" y="567"/>
                  </a:lnTo>
                  <a:lnTo>
                    <a:pt x="132" y="567"/>
                  </a:lnTo>
                  <a:lnTo>
                    <a:pt x="144" y="560"/>
                  </a:lnTo>
                  <a:lnTo>
                    <a:pt x="155" y="552"/>
                  </a:lnTo>
                  <a:lnTo>
                    <a:pt x="164" y="543"/>
                  </a:lnTo>
                  <a:lnTo>
                    <a:pt x="172" y="532"/>
                  </a:lnTo>
                  <a:lnTo>
                    <a:pt x="178" y="520"/>
                  </a:lnTo>
                  <a:lnTo>
                    <a:pt x="183" y="509"/>
                  </a:lnTo>
                  <a:lnTo>
                    <a:pt x="187" y="495"/>
                  </a:lnTo>
                  <a:lnTo>
                    <a:pt x="188" y="481"/>
                  </a:lnTo>
                  <a:lnTo>
                    <a:pt x="188" y="0"/>
                  </a:lnTo>
                  <a:lnTo>
                    <a:pt x="2" y="0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95"/>
                  </a:lnTo>
                  <a:lnTo>
                    <a:pt x="5" y="509"/>
                  </a:lnTo>
                  <a:lnTo>
                    <a:pt x="10" y="520"/>
                  </a:lnTo>
                  <a:lnTo>
                    <a:pt x="16" y="532"/>
                  </a:lnTo>
                  <a:lnTo>
                    <a:pt x="24" y="543"/>
                  </a:lnTo>
                  <a:lnTo>
                    <a:pt x="34" y="552"/>
                  </a:lnTo>
                  <a:lnTo>
                    <a:pt x="44" y="560"/>
                  </a:lnTo>
                  <a:lnTo>
                    <a:pt x="56" y="567"/>
                  </a:lnTo>
                  <a:lnTo>
                    <a:pt x="56" y="571"/>
                  </a:lnTo>
                  <a:lnTo>
                    <a:pt x="56" y="571"/>
                  </a:lnTo>
                  <a:lnTo>
                    <a:pt x="56" y="576"/>
                  </a:lnTo>
                  <a:lnTo>
                    <a:pt x="57" y="580"/>
                  </a:lnTo>
                  <a:lnTo>
                    <a:pt x="60" y="583"/>
                  </a:lnTo>
                  <a:lnTo>
                    <a:pt x="62" y="587"/>
                  </a:lnTo>
                  <a:lnTo>
                    <a:pt x="66" y="589"/>
                  </a:lnTo>
                  <a:lnTo>
                    <a:pt x="69" y="592"/>
                  </a:lnTo>
                  <a:lnTo>
                    <a:pt x="73" y="593"/>
                  </a:lnTo>
                  <a:lnTo>
                    <a:pt x="77" y="593"/>
                  </a:lnTo>
                  <a:lnTo>
                    <a:pt x="111" y="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21" name="Freeform 67"/>
            <p:cNvSpPr>
              <a:spLocks noEditPoints="1"/>
            </p:cNvSpPr>
            <p:nvPr/>
          </p:nvSpPr>
          <p:spPr bwMode="auto">
            <a:xfrm>
              <a:off x="4607568" y="1844924"/>
              <a:ext cx="100914" cy="274639"/>
            </a:xfrm>
            <a:custGeom>
              <a:avLst/>
              <a:gdLst>
                <a:gd name="T0" fmla="*/ 0 w 239"/>
                <a:gd name="T1" fmla="*/ 0 h 645"/>
                <a:gd name="T2" fmla="*/ 239 w 239"/>
                <a:gd name="T3" fmla="*/ 507 h 645"/>
                <a:gd name="T4" fmla="*/ 238 w 239"/>
                <a:gd name="T5" fmla="*/ 523 h 645"/>
                <a:gd name="T6" fmla="*/ 230 w 239"/>
                <a:gd name="T7" fmla="*/ 551 h 645"/>
                <a:gd name="T8" fmla="*/ 215 w 239"/>
                <a:gd name="T9" fmla="*/ 577 h 645"/>
                <a:gd name="T10" fmla="*/ 194 w 239"/>
                <a:gd name="T11" fmla="*/ 600 h 645"/>
                <a:gd name="T12" fmla="*/ 182 w 239"/>
                <a:gd name="T13" fmla="*/ 608 h 645"/>
                <a:gd name="T14" fmla="*/ 176 w 239"/>
                <a:gd name="T15" fmla="*/ 622 h 645"/>
                <a:gd name="T16" fmla="*/ 165 w 239"/>
                <a:gd name="T17" fmla="*/ 634 h 645"/>
                <a:gd name="T18" fmla="*/ 152 w 239"/>
                <a:gd name="T19" fmla="*/ 641 h 645"/>
                <a:gd name="T20" fmla="*/ 136 w 239"/>
                <a:gd name="T21" fmla="*/ 645 h 645"/>
                <a:gd name="T22" fmla="*/ 102 w 239"/>
                <a:gd name="T23" fmla="*/ 645 h 645"/>
                <a:gd name="T24" fmla="*/ 87 w 239"/>
                <a:gd name="T25" fmla="*/ 641 h 645"/>
                <a:gd name="T26" fmla="*/ 73 w 239"/>
                <a:gd name="T27" fmla="*/ 634 h 645"/>
                <a:gd name="T28" fmla="*/ 62 w 239"/>
                <a:gd name="T29" fmla="*/ 622 h 645"/>
                <a:gd name="T30" fmla="*/ 56 w 239"/>
                <a:gd name="T31" fmla="*/ 608 h 645"/>
                <a:gd name="T32" fmla="*/ 44 w 239"/>
                <a:gd name="T33" fmla="*/ 600 h 645"/>
                <a:gd name="T34" fmla="*/ 24 w 239"/>
                <a:gd name="T35" fmla="*/ 577 h 645"/>
                <a:gd name="T36" fmla="*/ 9 w 239"/>
                <a:gd name="T37" fmla="*/ 551 h 645"/>
                <a:gd name="T38" fmla="*/ 2 w 239"/>
                <a:gd name="T39" fmla="*/ 523 h 645"/>
                <a:gd name="T40" fmla="*/ 0 w 239"/>
                <a:gd name="T41" fmla="*/ 507 h 645"/>
                <a:gd name="T42" fmla="*/ 51 w 239"/>
                <a:gd name="T43" fmla="*/ 507 h 645"/>
                <a:gd name="T44" fmla="*/ 53 w 239"/>
                <a:gd name="T45" fmla="*/ 517 h 645"/>
                <a:gd name="T46" fmla="*/ 57 w 239"/>
                <a:gd name="T47" fmla="*/ 536 h 645"/>
                <a:gd name="T48" fmla="*/ 68 w 239"/>
                <a:gd name="T49" fmla="*/ 551 h 645"/>
                <a:gd name="T50" fmla="*/ 82 w 239"/>
                <a:gd name="T51" fmla="*/ 564 h 645"/>
                <a:gd name="T52" fmla="*/ 107 w 239"/>
                <a:gd name="T53" fmla="*/ 576 h 645"/>
                <a:gd name="T54" fmla="*/ 132 w 239"/>
                <a:gd name="T55" fmla="*/ 593 h 645"/>
                <a:gd name="T56" fmla="*/ 148 w 239"/>
                <a:gd name="T57" fmla="*/ 569 h 645"/>
                <a:gd name="T58" fmla="*/ 156 w 239"/>
                <a:gd name="T59" fmla="*/ 564 h 645"/>
                <a:gd name="T60" fmla="*/ 170 w 239"/>
                <a:gd name="T61" fmla="*/ 551 h 645"/>
                <a:gd name="T62" fmla="*/ 181 w 239"/>
                <a:gd name="T63" fmla="*/ 536 h 645"/>
                <a:gd name="T64" fmla="*/ 187 w 239"/>
                <a:gd name="T65" fmla="*/ 517 h 645"/>
                <a:gd name="T66" fmla="*/ 187 w 239"/>
                <a:gd name="T67" fmla="*/ 5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9" h="645">
                  <a:moveTo>
                    <a:pt x="0" y="507"/>
                  </a:moveTo>
                  <a:lnTo>
                    <a:pt x="0" y="0"/>
                  </a:lnTo>
                  <a:lnTo>
                    <a:pt x="239" y="0"/>
                  </a:lnTo>
                  <a:lnTo>
                    <a:pt x="239" y="507"/>
                  </a:lnTo>
                  <a:lnTo>
                    <a:pt x="239" y="507"/>
                  </a:lnTo>
                  <a:lnTo>
                    <a:pt x="238" y="523"/>
                  </a:lnTo>
                  <a:lnTo>
                    <a:pt x="234" y="537"/>
                  </a:lnTo>
                  <a:lnTo>
                    <a:pt x="230" y="551"/>
                  </a:lnTo>
                  <a:lnTo>
                    <a:pt x="224" y="565"/>
                  </a:lnTo>
                  <a:lnTo>
                    <a:pt x="215" y="577"/>
                  </a:lnTo>
                  <a:lnTo>
                    <a:pt x="206" y="589"/>
                  </a:lnTo>
                  <a:lnTo>
                    <a:pt x="194" y="600"/>
                  </a:lnTo>
                  <a:lnTo>
                    <a:pt x="182" y="608"/>
                  </a:lnTo>
                  <a:lnTo>
                    <a:pt x="182" y="608"/>
                  </a:lnTo>
                  <a:lnTo>
                    <a:pt x="180" y="615"/>
                  </a:lnTo>
                  <a:lnTo>
                    <a:pt x="176" y="622"/>
                  </a:lnTo>
                  <a:lnTo>
                    <a:pt x="171" y="628"/>
                  </a:lnTo>
                  <a:lnTo>
                    <a:pt x="165" y="634"/>
                  </a:lnTo>
                  <a:lnTo>
                    <a:pt x="159" y="639"/>
                  </a:lnTo>
                  <a:lnTo>
                    <a:pt x="152" y="641"/>
                  </a:lnTo>
                  <a:lnTo>
                    <a:pt x="144" y="644"/>
                  </a:lnTo>
                  <a:lnTo>
                    <a:pt x="136" y="645"/>
                  </a:lnTo>
                  <a:lnTo>
                    <a:pt x="102" y="645"/>
                  </a:lnTo>
                  <a:lnTo>
                    <a:pt x="102" y="645"/>
                  </a:lnTo>
                  <a:lnTo>
                    <a:pt x="94" y="644"/>
                  </a:lnTo>
                  <a:lnTo>
                    <a:pt x="87" y="641"/>
                  </a:lnTo>
                  <a:lnTo>
                    <a:pt x="80" y="639"/>
                  </a:lnTo>
                  <a:lnTo>
                    <a:pt x="73" y="634"/>
                  </a:lnTo>
                  <a:lnTo>
                    <a:pt x="67" y="628"/>
                  </a:lnTo>
                  <a:lnTo>
                    <a:pt x="62" y="622"/>
                  </a:lnTo>
                  <a:lnTo>
                    <a:pt x="59" y="615"/>
                  </a:lnTo>
                  <a:lnTo>
                    <a:pt x="56" y="608"/>
                  </a:lnTo>
                  <a:lnTo>
                    <a:pt x="56" y="608"/>
                  </a:lnTo>
                  <a:lnTo>
                    <a:pt x="44" y="600"/>
                  </a:lnTo>
                  <a:lnTo>
                    <a:pt x="34" y="589"/>
                  </a:lnTo>
                  <a:lnTo>
                    <a:pt x="24" y="577"/>
                  </a:lnTo>
                  <a:lnTo>
                    <a:pt x="16" y="565"/>
                  </a:lnTo>
                  <a:lnTo>
                    <a:pt x="9" y="551"/>
                  </a:lnTo>
                  <a:lnTo>
                    <a:pt x="4" y="537"/>
                  </a:lnTo>
                  <a:lnTo>
                    <a:pt x="2" y="523"/>
                  </a:lnTo>
                  <a:lnTo>
                    <a:pt x="0" y="507"/>
                  </a:lnTo>
                  <a:lnTo>
                    <a:pt x="0" y="507"/>
                  </a:lnTo>
                  <a:close/>
                  <a:moveTo>
                    <a:pt x="51" y="51"/>
                  </a:moveTo>
                  <a:lnTo>
                    <a:pt x="51" y="507"/>
                  </a:lnTo>
                  <a:lnTo>
                    <a:pt x="51" y="507"/>
                  </a:lnTo>
                  <a:lnTo>
                    <a:pt x="53" y="517"/>
                  </a:lnTo>
                  <a:lnTo>
                    <a:pt x="54" y="526"/>
                  </a:lnTo>
                  <a:lnTo>
                    <a:pt x="57" y="536"/>
                  </a:lnTo>
                  <a:lnTo>
                    <a:pt x="62" y="544"/>
                  </a:lnTo>
                  <a:lnTo>
                    <a:pt x="68" y="551"/>
                  </a:lnTo>
                  <a:lnTo>
                    <a:pt x="75" y="558"/>
                  </a:lnTo>
                  <a:lnTo>
                    <a:pt x="82" y="564"/>
                  </a:lnTo>
                  <a:lnTo>
                    <a:pt x="92" y="569"/>
                  </a:lnTo>
                  <a:lnTo>
                    <a:pt x="107" y="576"/>
                  </a:lnTo>
                  <a:lnTo>
                    <a:pt x="107" y="593"/>
                  </a:lnTo>
                  <a:lnTo>
                    <a:pt x="132" y="593"/>
                  </a:lnTo>
                  <a:lnTo>
                    <a:pt x="132" y="576"/>
                  </a:lnTo>
                  <a:lnTo>
                    <a:pt x="148" y="569"/>
                  </a:lnTo>
                  <a:lnTo>
                    <a:pt x="148" y="569"/>
                  </a:lnTo>
                  <a:lnTo>
                    <a:pt x="156" y="564"/>
                  </a:lnTo>
                  <a:lnTo>
                    <a:pt x="163" y="558"/>
                  </a:lnTo>
                  <a:lnTo>
                    <a:pt x="170" y="551"/>
                  </a:lnTo>
                  <a:lnTo>
                    <a:pt x="176" y="544"/>
                  </a:lnTo>
                  <a:lnTo>
                    <a:pt x="181" y="536"/>
                  </a:lnTo>
                  <a:lnTo>
                    <a:pt x="184" y="526"/>
                  </a:lnTo>
                  <a:lnTo>
                    <a:pt x="187" y="517"/>
                  </a:lnTo>
                  <a:lnTo>
                    <a:pt x="187" y="507"/>
                  </a:lnTo>
                  <a:lnTo>
                    <a:pt x="187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22" name="Freeform 68"/>
            <p:cNvSpPr/>
            <p:nvPr/>
          </p:nvSpPr>
          <p:spPr bwMode="auto">
            <a:xfrm>
              <a:off x="4619064" y="1682696"/>
              <a:ext cx="79198" cy="126462"/>
            </a:xfrm>
            <a:custGeom>
              <a:avLst/>
              <a:gdLst>
                <a:gd name="T0" fmla="*/ 186 w 186"/>
                <a:gd name="T1" fmla="*/ 296 h 296"/>
                <a:gd name="T2" fmla="*/ 186 w 186"/>
                <a:gd name="T3" fmla="*/ 94 h 296"/>
                <a:gd name="T4" fmla="*/ 186 w 186"/>
                <a:gd name="T5" fmla="*/ 94 h 296"/>
                <a:gd name="T6" fmla="*/ 186 w 186"/>
                <a:gd name="T7" fmla="*/ 84 h 296"/>
                <a:gd name="T8" fmla="*/ 184 w 186"/>
                <a:gd name="T9" fmla="*/ 75 h 296"/>
                <a:gd name="T10" fmla="*/ 181 w 186"/>
                <a:gd name="T11" fmla="*/ 67 h 296"/>
                <a:gd name="T12" fmla="*/ 179 w 186"/>
                <a:gd name="T13" fmla="*/ 57 h 296"/>
                <a:gd name="T14" fmla="*/ 174 w 186"/>
                <a:gd name="T15" fmla="*/ 50 h 296"/>
                <a:gd name="T16" fmla="*/ 169 w 186"/>
                <a:gd name="T17" fmla="*/ 42 h 296"/>
                <a:gd name="T18" fmla="*/ 165 w 186"/>
                <a:gd name="T19" fmla="*/ 35 h 296"/>
                <a:gd name="T20" fmla="*/ 159 w 186"/>
                <a:gd name="T21" fmla="*/ 27 h 296"/>
                <a:gd name="T22" fmla="*/ 151 w 186"/>
                <a:gd name="T23" fmla="*/ 22 h 296"/>
                <a:gd name="T24" fmla="*/ 144 w 186"/>
                <a:gd name="T25" fmla="*/ 17 h 296"/>
                <a:gd name="T26" fmla="*/ 137 w 186"/>
                <a:gd name="T27" fmla="*/ 12 h 296"/>
                <a:gd name="T28" fmla="*/ 129 w 186"/>
                <a:gd name="T29" fmla="*/ 8 h 296"/>
                <a:gd name="T30" fmla="*/ 121 w 186"/>
                <a:gd name="T31" fmla="*/ 5 h 296"/>
                <a:gd name="T32" fmla="*/ 111 w 186"/>
                <a:gd name="T33" fmla="*/ 3 h 296"/>
                <a:gd name="T34" fmla="*/ 102 w 186"/>
                <a:gd name="T35" fmla="*/ 1 h 296"/>
                <a:gd name="T36" fmla="*/ 92 w 186"/>
                <a:gd name="T37" fmla="*/ 0 h 296"/>
                <a:gd name="T38" fmla="*/ 92 w 186"/>
                <a:gd name="T39" fmla="*/ 0 h 296"/>
                <a:gd name="T40" fmla="*/ 83 w 186"/>
                <a:gd name="T41" fmla="*/ 1 h 296"/>
                <a:gd name="T42" fmla="*/ 73 w 186"/>
                <a:gd name="T43" fmla="*/ 3 h 296"/>
                <a:gd name="T44" fmla="*/ 65 w 186"/>
                <a:gd name="T45" fmla="*/ 5 h 296"/>
                <a:gd name="T46" fmla="*/ 56 w 186"/>
                <a:gd name="T47" fmla="*/ 8 h 296"/>
                <a:gd name="T48" fmla="*/ 48 w 186"/>
                <a:gd name="T49" fmla="*/ 12 h 296"/>
                <a:gd name="T50" fmla="*/ 40 w 186"/>
                <a:gd name="T51" fmla="*/ 17 h 296"/>
                <a:gd name="T52" fmla="*/ 33 w 186"/>
                <a:gd name="T53" fmla="*/ 22 h 296"/>
                <a:gd name="T54" fmla="*/ 27 w 186"/>
                <a:gd name="T55" fmla="*/ 27 h 296"/>
                <a:gd name="T56" fmla="*/ 20 w 186"/>
                <a:gd name="T57" fmla="*/ 35 h 296"/>
                <a:gd name="T58" fmla="*/ 15 w 186"/>
                <a:gd name="T59" fmla="*/ 42 h 296"/>
                <a:gd name="T60" fmla="*/ 10 w 186"/>
                <a:gd name="T61" fmla="*/ 50 h 296"/>
                <a:gd name="T62" fmla="*/ 7 w 186"/>
                <a:gd name="T63" fmla="*/ 57 h 296"/>
                <a:gd name="T64" fmla="*/ 3 w 186"/>
                <a:gd name="T65" fmla="*/ 67 h 296"/>
                <a:gd name="T66" fmla="*/ 1 w 186"/>
                <a:gd name="T67" fmla="*/ 75 h 296"/>
                <a:gd name="T68" fmla="*/ 0 w 186"/>
                <a:gd name="T69" fmla="*/ 84 h 296"/>
                <a:gd name="T70" fmla="*/ 0 w 186"/>
                <a:gd name="T71" fmla="*/ 94 h 296"/>
                <a:gd name="T72" fmla="*/ 0 w 186"/>
                <a:gd name="T73" fmla="*/ 296 h 296"/>
                <a:gd name="T74" fmla="*/ 186 w 186"/>
                <a:gd name="T7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186" y="296"/>
                  </a:moveTo>
                  <a:lnTo>
                    <a:pt x="186" y="94"/>
                  </a:lnTo>
                  <a:lnTo>
                    <a:pt x="186" y="94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7"/>
                  </a:lnTo>
                  <a:lnTo>
                    <a:pt x="179" y="57"/>
                  </a:lnTo>
                  <a:lnTo>
                    <a:pt x="174" y="50"/>
                  </a:lnTo>
                  <a:lnTo>
                    <a:pt x="169" y="42"/>
                  </a:lnTo>
                  <a:lnTo>
                    <a:pt x="165" y="35"/>
                  </a:lnTo>
                  <a:lnTo>
                    <a:pt x="159" y="27"/>
                  </a:lnTo>
                  <a:lnTo>
                    <a:pt x="151" y="22"/>
                  </a:lnTo>
                  <a:lnTo>
                    <a:pt x="144" y="17"/>
                  </a:lnTo>
                  <a:lnTo>
                    <a:pt x="137" y="12"/>
                  </a:lnTo>
                  <a:lnTo>
                    <a:pt x="129" y="8"/>
                  </a:lnTo>
                  <a:lnTo>
                    <a:pt x="121" y="5"/>
                  </a:lnTo>
                  <a:lnTo>
                    <a:pt x="111" y="3"/>
                  </a:lnTo>
                  <a:lnTo>
                    <a:pt x="102" y="1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3" y="1"/>
                  </a:lnTo>
                  <a:lnTo>
                    <a:pt x="73" y="3"/>
                  </a:lnTo>
                  <a:lnTo>
                    <a:pt x="65" y="5"/>
                  </a:lnTo>
                  <a:lnTo>
                    <a:pt x="56" y="8"/>
                  </a:lnTo>
                  <a:lnTo>
                    <a:pt x="48" y="12"/>
                  </a:lnTo>
                  <a:lnTo>
                    <a:pt x="40" y="17"/>
                  </a:lnTo>
                  <a:lnTo>
                    <a:pt x="33" y="22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5" y="42"/>
                  </a:lnTo>
                  <a:lnTo>
                    <a:pt x="10" y="50"/>
                  </a:lnTo>
                  <a:lnTo>
                    <a:pt x="7" y="57"/>
                  </a:lnTo>
                  <a:lnTo>
                    <a:pt x="3" y="67"/>
                  </a:lnTo>
                  <a:lnTo>
                    <a:pt x="1" y="75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0" y="296"/>
                  </a:lnTo>
                  <a:lnTo>
                    <a:pt x="186" y="296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23" name="Freeform 69"/>
            <p:cNvSpPr>
              <a:spLocks noEditPoints="1"/>
            </p:cNvSpPr>
            <p:nvPr/>
          </p:nvSpPr>
          <p:spPr bwMode="auto">
            <a:xfrm>
              <a:off x="4607568" y="1672477"/>
              <a:ext cx="100914" cy="146900"/>
            </a:xfrm>
            <a:custGeom>
              <a:avLst/>
              <a:gdLst>
                <a:gd name="T0" fmla="*/ 0 w 239"/>
                <a:gd name="T1" fmla="*/ 347 h 347"/>
                <a:gd name="T2" fmla="*/ 0 w 239"/>
                <a:gd name="T3" fmla="*/ 119 h 347"/>
                <a:gd name="T4" fmla="*/ 0 w 239"/>
                <a:gd name="T5" fmla="*/ 119 h 347"/>
                <a:gd name="T6" fmla="*/ 0 w 239"/>
                <a:gd name="T7" fmla="*/ 107 h 347"/>
                <a:gd name="T8" fmla="*/ 3 w 239"/>
                <a:gd name="T9" fmla="*/ 95 h 347"/>
                <a:gd name="T10" fmla="*/ 5 w 239"/>
                <a:gd name="T11" fmla="*/ 83 h 347"/>
                <a:gd name="T12" fmla="*/ 10 w 239"/>
                <a:gd name="T13" fmla="*/ 73 h 347"/>
                <a:gd name="T14" fmla="*/ 15 w 239"/>
                <a:gd name="T15" fmla="*/ 62 h 347"/>
                <a:gd name="T16" fmla="*/ 21 w 239"/>
                <a:gd name="T17" fmla="*/ 52 h 347"/>
                <a:gd name="T18" fmla="*/ 28 w 239"/>
                <a:gd name="T19" fmla="*/ 43 h 347"/>
                <a:gd name="T20" fmla="*/ 35 w 239"/>
                <a:gd name="T21" fmla="*/ 35 h 347"/>
                <a:gd name="T22" fmla="*/ 43 w 239"/>
                <a:gd name="T23" fmla="*/ 28 h 347"/>
                <a:gd name="T24" fmla="*/ 53 w 239"/>
                <a:gd name="T25" fmla="*/ 20 h 347"/>
                <a:gd name="T26" fmla="*/ 62 w 239"/>
                <a:gd name="T27" fmla="*/ 14 h 347"/>
                <a:gd name="T28" fmla="*/ 73 w 239"/>
                <a:gd name="T29" fmla="*/ 10 h 347"/>
                <a:gd name="T30" fmla="*/ 83 w 239"/>
                <a:gd name="T31" fmla="*/ 5 h 347"/>
                <a:gd name="T32" fmla="*/ 95 w 239"/>
                <a:gd name="T33" fmla="*/ 3 h 347"/>
                <a:gd name="T34" fmla="*/ 107 w 239"/>
                <a:gd name="T35" fmla="*/ 0 h 347"/>
                <a:gd name="T36" fmla="*/ 119 w 239"/>
                <a:gd name="T37" fmla="*/ 0 h 347"/>
                <a:gd name="T38" fmla="*/ 119 w 239"/>
                <a:gd name="T39" fmla="*/ 0 h 347"/>
                <a:gd name="T40" fmla="*/ 131 w 239"/>
                <a:gd name="T41" fmla="*/ 0 h 347"/>
                <a:gd name="T42" fmla="*/ 143 w 239"/>
                <a:gd name="T43" fmla="*/ 3 h 347"/>
                <a:gd name="T44" fmla="*/ 155 w 239"/>
                <a:gd name="T45" fmla="*/ 5 h 347"/>
                <a:gd name="T46" fmla="*/ 165 w 239"/>
                <a:gd name="T47" fmla="*/ 10 h 347"/>
                <a:gd name="T48" fmla="*/ 176 w 239"/>
                <a:gd name="T49" fmla="*/ 14 h 347"/>
                <a:gd name="T50" fmla="*/ 186 w 239"/>
                <a:gd name="T51" fmla="*/ 20 h 347"/>
                <a:gd name="T52" fmla="*/ 195 w 239"/>
                <a:gd name="T53" fmla="*/ 28 h 347"/>
                <a:gd name="T54" fmla="*/ 203 w 239"/>
                <a:gd name="T55" fmla="*/ 35 h 347"/>
                <a:gd name="T56" fmla="*/ 212 w 239"/>
                <a:gd name="T57" fmla="*/ 43 h 347"/>
                <a:gd name="T58" fmla="*/ 218 w 239"/>
                <a:gd name="T59" fmla="*/ 52 h 347"/>
                <a:gd name="T60" fmla="*/ 224 w 239"/>
                <a:gd name="T61" fmla="*/ 62 h 347"/>
                <a:gd name="T62" fmla="*/ 230 w 239"/>
                <a:gd name="T63" fmla="*/ 73 h 347"/>
                <a:gd name="T64" fmla="*/ 233 w 239"/>
                <a:gd name="T65" fmla="*/ 83 h 347"/>
                <a:gd name="T66" fmla="*/ 235 w 239"/>
                <a:gd name="T67" fmla="*/ 95 h 347"/>
                <a:gd name="T68" fmla="*/ 238 w 239"/>
                <a:gd name="T69" fmla="*/ 107 h 347"/>
                <a:gd name="T70" fmla="*/ 239 w 239"/>
                <a:gd name="T71" fmla="*/ 119 h 347"/>
                <a:gd name="T72" fmla="*/ 239 w 239"/>
                <a:gd name="T73" fmla="*/ 347 h 347"/>
                <a:gd name="T74" fmla="*/ 0 w 239"/>
                <a:gd name="T75" fmla="*/ 347 h 347"/>
                <a:gd name="T76" fmla="*/ 187 w 239"/>
                <a:gd name="T77" fmla="*/ 119 h 347"/>
                <a:gd name="T78" fmla="*/ 187 w 239"/>
                <a:gd name="T79" fmla="*/ 119 h 347"/>
                <a:gd name="T80" fmla="*/ 186 w 239"/>
                <a:gd name="T81" fmla="*/ 106 h 347"/>
                <a:gd name="T82" fmla="*/ 182 w 239"/>
                <a:gd name="T83" fmla="*/ 93 h 347"/>
                <a:gd name="T84" fmla="*/ 176 w 239"/>
                <a:gd name="T85" fmla="*/ 81 h 347"/>
                <a:gd name="T86" fmla="*/ 168 w 239"/>
                <a:gd name="T87" fmla="*/ 71 h 347"/>
                <a:gd name="T88" fmla="*/ 157 w 239"/>
                <a:gd name="T89" fmla="*/ 63 h 347"/>
                <a:gd name="T90" fmla="*/ 145 w 239"/>
                <a:gd name="T91" fmla="*/ 56 h 347"/>
                <a:gd name="T92" fmla="*/ 133 w 239"/>
                <a:gd name="T93" fmla="*/ 52 h 347"/>
                <a:gd name="T94" fmla="*/ 119 w 239"/>
                <a:gd name="T95" fmla="*/ 51 h 347"/>
                <a:gd name="T96" fmla="*/ 119 w 239"/>
                <a:gd name="T97" fmla="*/ 51 h 347"/>
                <a:gd name="T98" fmla="*/ 106 w 239"/>
                <a:gd name="T99" fmla="*/ 52 h 347"/>
                <a:gd name="T100" fmla="*/ 93 w 239"/>
                <a:gd name="T101" fmla="*/ 56 h 347"/>
                <a:gd name="T102" fmla="*/ 81 w 239"/>
                <a:gd name="T103" fmla="*/ 63 h 347"/>
                <a:gd name="T104" fmla="*/ 72 w 239"/>
                <a:gd name="T105" fmla="*/ 71 h 347"/>
                <a:gd name="T106" fmla="*/ 63 w 239"/>
                <a:gd name="T107" fmla="*/ 81 h 347"/>
                <a:gd name="T108" fmla="*/ 57 w 239"/>
                <a:gd name="T109" fmla="*/ 93 h 347"/>
                <a:gd name="T110" fmla="*/ 53 w 239"/>
                <a:gd name="T111" fmla="*/ 106 h 347"/>
                <a:gd name="T112" fmla="*/ 51 w 239"/>
                <a:gd name="T113" fmla="*/ 119 h 347"/>
                <a:gd name="T114" fmla="*/ 51 w 239"/>
                <a:gd name="T115" fmla="*/ 296 h 347"/>
                <a:gd name="T116" fmla="*/ 187 w 239"/>
                <a:gd name="T117" fmla="*/ 296 h 347"/>
                <a:gd name="T118" fmla="*/ 187 w 239"/>
                <a:gd name="T119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" h="347">
                  <a:moveTo>
                    <a:pt x="0" y="347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07"/>
                  </a:lnTo>
                  <a:lnTo>
                    <a:pt x="3" y="95"/>
                  </a:lnTo>
                  <a:lnTo>
                    <a:pt x="5" y="83"/>
                  </a:lnTo>
                  <a:lnTo>
                    <a:pt x="10" y="73"/>
                  </a:lnTo>
                  <a:lnTo>
                    <a:pt x="15" y="62"/>
                  </a:lnTo>
                  <a:lnTo>
                    <a:pt x="21" y="52"/>
                  </a:lnTo>
                  <a:lnTo>
                    <a:pt x="28" y="43"/>
                  </a:lnTo>
                  <a:lnTo>
                    <a:pt x="35" y="35"/>
                  </a:lnTo>
                  <a:lnTo>
                    <a:pt x="43" y="28"/>
                  </a:lnTo>
                  <a:lnTo>
                    <a:pt x="53" y="20"/>
                  </a:lnTo>
                  <a:lnTo>
                    <a:pt x="62" y="14"/>
                  </a:lnTo>
                  <a:lnTo>
                    <a:pt x="73" y="10"/>
                  </a:lnTo>
                  <a:lnTo>
                    <a:pt x="83" y="5"/>
                  </a:lnTo>
                  <a:lnTo>
                    <a:pt x="95" y="3"/>
                  </a:lnTo>
                  <a:lnTo>
                    <a:pt x="107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1" y="0"/>
                  </a:lnTo>
                  <a:lnTo>
                    <a:pt x="143" y="3"/>
                  </a:lnTo>
                  <a:lnTo>
                    <a:pt x="155" y="5"/>
                  </a:lnTo>
                  <a:lnTo>
                    <a:pt x="165" y="10"/>
                  </a:lnTo>
                  <a:lnTo>
                    <a:pt x="176" y="14"/>
                  </a:lnTo>
                  <a:lnTo>
                    <a:pt x="186" y="20"/>
                  </a:lnTo>
                  <a:lnTo>
                    <a:pt x="195" y="28"/>
                  </a:lnTo>
                  <a:lnTo>
                    <a:pt x="203" y="35"/>
                  </a:lnTo>
                  <a:lnTo>
                    <a:pt x="212" y="43"/>
                  </a:lnTo>
                  <a:lnTo>
                    <a:pt x="218" y="52"/>
                  </a:lnTo>
                  <a:lnTo>
                    <a:pt x="224" y="62"/>
                  </a:lnTo>
                  <a:lnTo>
                    <a:pt x="230" y="73"/>
                  </a:lnTo>
                  <a:lnTo>
                    <a:pt x="233" y="83"/>
                  </a:lnTo>
                  <a:lnTo>
                    <a:pt x="235" y="95"/>
                  </a:lnTo>
                  <a:lnTo>
                    <a:pt x="238" y="107"/>
                  </a:lnTo>
                  <a:lnTo>
                    <a:pt x="239" y="119"/>
                  </a:lnTo>
                  <a:lnTo>
                    <a:pt x="239" y="347"/>
                  </a:lnTo>
                  <a:lnTo>
                    <a:pt x="0" y="347"/>
                  </a:lnTo>
                  <a:close/>
                  <a:moveTo>
                    <a:pt x="187" y="119"/>
                  </a:moveTo>
                  <a:lnTo>
                    <a:pt x="187" y="119"/>
                  </a:lnTo>
                  <a:lnTo>
                    <a:pt x="186" y="106"/>
                  </a:lnTo>
                  <a:lnTo>
                    <a:pt x="182" y="93"/>
                  </a:lnTo>
                  <a:lnTo>
                    <a:pt x="176" y="81"/>
                  </a:lnTo>
                  <a:lnTo>
                    <a:pt x="168" y="71"/>
                  </a:lnTo>
                  <a:lnTo>
                    <a:pt x="157" y="63"/>
                  </a:lnTo>
                  <a:lnTo>
                    <a:pt x="145" y="56"/>
                  </a:lnTo>
                  <a:lnTo>
                    <a:pt x="133" y="52"/>
                  </a:lnTo>
                  <a:lnTo>
                    <a:pt x="119" y="51"/>
                  </a:lnTo>
                  <a:lnTo>
                    <a:pt x="119" y="51"/>
                  </a:lnTo>
                  <a:lnTo>
                    <a:pt x="106" y="52"/>
                  </a:lnTo>
                  <a:lnTo>
                    <a:pt x="93" y="56"/>
                  </a:lnTo>
                  <a:lnTo>
                    <a:pt x="81" y="63"/>
                  </a:lnTo>
                  <a:lnTo>
                    <a:pt x="72" y="71"/>
                  </a:lnTo>
                  <a:lnTo>
                    <a:pt x="63" y="81"/>
                  </a:lnTo>
                  <a:lnTo>
                    <a:pt x="57" y="93"/>
                  </a:lnTo>
                  <a:lnTo>
                    <a:pt x="53" y="106"/>
                  </a:lnTo>
                  <a:lnTo>
                    <a:pt x="51" y="119"/>
                  </a:lnTo>
                  <a:lnTo>
                    <a:pt x="51" y="296"/>
                  </a:lnTo>
                  <a:lnTo>
                    <a:pt x="187" y="296"/>
                  </a:lnTo>
                  <a:lnTo>
                    <a:pt x="187" y="11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24" name="Rectangle 70"/>
            <p:cNvSpPr>
              <a:spLocks noChangeArrowheads="1"/>
            </p:cNvSpPr>
            <p:nvPr/>
          </p:nvSpPr>
          <p:spPr bwMode="auto">
            <a:xfrm>
              <a:off x="4584575" y="1809157"/>
              <a:ext cx="145622" cy="45986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225" name="Freeform 71"/>
            <p:cNvSpPr>
              <a:spLocks noEditPoints="1"/>
            </p:cNvSpPr>
            <p:nvPr/>
          </p:nvSpPr>
          <p:spPr bwMode="auto">
            <a:xfrm>
              <a:off x="4573078" y="1797661"/>
              <a:ext cx="169893" cy="70257"/>
            </a:xfrm>
            <a:custGeom>
              <a:avLst/>
              <a:gdLst>
                <a:gd name="T0" fmla="*/ 369 w 398"/>
                <a:gd name="T1" fmla="*/ 165 h 165"/>
                <a:gd name="T2" fmla="*/ 27 w 398"/>
                <a:gd name="T3" fmla="*/ 165 h 165"/>
                <a:gd name="T4" fmla="*/ 27 w 398"/>
                <a:gd name="T5" fmla="*/ 165 h 165"/>
                <a:gd name="T6" fmla="*/ 21 w 398"/>
                <a:gd name="T7" fmla="*/ 165 h 165"/>
                <a:gd name="T8" fmla="*/ 16 w 398"/>
                <a:gd name="T9" fmla="*/ 163 h 165"/>
                <a:gd name="T10" fmla="*/ 12 w 398"/>
                <a:gd name="T11" fmla="*/ 160 h 165"/>
                <a:gd name="T12" fmla="*/ 7 w 398"/>
                <a:gd name="T13" fmla="*/ 157 h 165"/>
                <a:gd name="T14" fmla="*/ 5 w 398"/>
                <a:gd name="T15" fmla="*/ 153 h 165"/>
                <a:gd name="T16" fmla="*/ 1 w 398"/>
                <a:gd name="T17" fmla="*/ 148 h 165"/>
                <a:gd name="T18" fmla="*/ 0 w 398"/>
                <a:gd name="T19" fmla="*/ 143 h 165"/>
                <a:gd name="T20" fmla="*/ 0 w 398"/>
                <a:gd name="T21" fmla="*/ 137 h 165"/>
                <a:gd name="T22" fmla="*/ 0 w 398"/>
                <a:gd name="T23" fmla="*/ 27 h 165"/>
                <a:gd name="T24" fmla="*/ 0 w 398"/>
                <a:gd name="T25" fmla="*/ 27 h 165"/>
                <a:gd name="T26" fmla="*/ 0 w 398"/>
                <a:gd name="T27" fmla="*/ 21 h 165"/>
                <a:gd name="T28" fmla="*/ 1 w 398"/>
                <a:gd name="T29" fmla="*/ 16 h 165"/>
                <a:gd name="T30" fmla="*/ 5 w 398"/>
                <a:gd name="T31" fmla="*/ 11 h 165"/>
                <a:gd name="T32" fmla="*/ 7 w 398"/>
                <a:gd name="T33" fmla="*/ 8 h 165"/>
                <a:gd name="T34" fmla="*/ 12 w 398"/>
                <a:gd name="T35" fmla="*/ 4 h 165"/>
                <a:gd name="T36" fmla="*/ 16 w 398"/>
                <a:gd name="T37" fmla="*/ 2 h 165"/>
                <a:gd name="T38" fmla="*/ 21 w 398"/>
                <a:gd name="T39" fmla="*/ 0 h 165"/>
                <a:gd name="T40" fmla="*/ 27 w 398"/>
                <a:gd name="T41" fmla="*/ 0 h 165"/>
                <a:gd name="T42" fmla="*/ 369 w 398"/>
                <a:gd name="T43" fmla="*/ 0 h 165"/>
                <a:gd name="T44" fmla="*/ 369 w 398"/>
                <a:gd name="T45" fmla="*/ 0 h 165"/>
                <a:gd name="T46" fmla="*/ 375 w 398"/>
                <a:gd name="T47" fmla="*/ 0 h 165"/>
                <a:gd name="T48" fmla="*/ 380 w 398"/>
                <a:gd name="T49" fmla="*/ 2 h 165"/>
                <a:gd name="T50" fmla="*/ 384 w 398"/>
                <a:gd name="T51" fmla="*/ 4 h 165"/>
                <a:gd name="T52" fmla="*/ 389 w 398"/>
                <a:gd name="T53" fmla="*/ 8 h 165"/>
                <a:gd name="T54" fmla="*/ 393 w 398"/>
                <a:gd name="T55" fmla="*/ 11 h 165"/>
                <a:gd name="T56" fmla="*/ 395 w 398"/>
                <a:gd name="T57" fmla="*/ 16 h 165"/>
                <a:gd name="T58" fmla="*/ 396 w 398"/>
                <a:gd name="T59" fmla="*/ 21 h 165"/>
                <a:gd name="T60" fmla="*/ 398 w 398"/>
                <a:gd name="T61" fmla="*/ 27 h 165"/>
                <a:gd name="T62" fmla="*/ 398 w 398"/>
                <a:gd name="T63" fmla="*/ 137 h 165"/>
                <a:gd name="T64" fmla="*/ 398 w 398"/>
                <a:gd name="T65" fmla="*/ 137 h 165"/>
                <a:gd name="T66" fmla="*/ 396 w 398"/>
                <a:gd name="T67" fmla="*/ 143 h 165"/>
                <a:gd name="T68" fmla="*/ 395 w 398"/>
                <a:gd name="T69" fmla="*/ 148 h 165"/>
                <a:gd name="T70" fmla="*/ 393 w 398"/>
                <a:gd name="T71" fmla="*/ 153 h 165"/>
                <a:gd name="T72" fmla="*/ 389 w 398"/>
                <a:gd name="T73" fmla="*/ 157 h 165"/>
                <a:gd name="T74" fmla="*/ 384 w 398"/>
                <a:gd name="T75" fmla="*/ 160 h 165"/>
                <a:gd name="T76" fmla="*/ 380 w 398"/>
                <a:gd name="T77" fmla="*/ 163 h 165"/>
                <a:gd name="T78" fmla="*/ 375 w 398"/>
                <a:gd name="T79" fmla="*/ 165 h 165"/>
                <a:gd name="T80" fmla="*/ 369 w 398"/>
                <a:gd name="T81" fmla="*/ 165 h 165"/>
                <a:gd name="T82" fmla="*/ 369 w 398"/>
                <a:gd name="T83" fmla="*/ 165 h 165"/>
                <a:gd name="T84" fmla="*/ 56 w 398"/>
                <a:gd name="T85" fmla="*/ 109 h 165"/>
                <a:gd name="T86" fmla="*/ 342 w 398"/>
                <a:gd name="T87" fmla="*/ 109 h 165"/>
                <a:gd name="T88" fmla="*/ 342 w 398"/>
                <a:gd name="T89" fmla="*/ 55 h 165"/>
                <a:gd name="T90" fmla="*/ 56 w 398"/>
                <a:gd name="T91" fmla="*/ 55 h 165"/>
                <a:gd name="T92" fmla="*/ 56 w 398"/>
                <a:gd name="T93" fmla="*/ 10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8" h="165">
                  <a:moveTo>
                    <a:pt x="369" y="165"/>
                  </a:moveTo>
                  <a:lnTo>
                    <a:pt x="27" y="165"/>
                  </a:lnTo>
                  <a:lnTo>
                    <a:pt x="27" y="165"/>
                  </a:lnTo>
                  <a:lnTo>
                    <a:pt x="21" y="165"/>
                  </a:lnTo>
                  <a:lnTo>
                    <a:pt x="16" y="163"/>
                  </a:lnTo>
                  <a:lnTo>
                    <a:pt x="12" y="160"/>
                  </a:lnTo>
                  <a:lnTo>
                    <a:pt x="7" y="157"/>
                  </a:lnTo>
                  <a:lnTo>
                    <a:pt x="5" y="153"/>
                  </a:lnTo>
                  <a:lnTo>
                    <a:pt x="1" y="148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0" y="2"/>
                  </a:lnTo>
                  <a:lnTo>
                    <a:pt x="384" y="4"/>
                  </a:lnTo>
                  <a:lnTo>
                    <a:pt x="389" y="8"/>
                  </a:lnTo>
                  <a:lnTo>
                    <a:pt x="393" y="11"/>
                  </a:lnTo>
                  <a:lnTo>
                    <a:pt x="395" y="16"/>
                  </a:lnTo>
                  <a:lnTo>
                    <a:pt x="396" y="21"/>
                  </a:lnTo>
                  <a:lnTo>
                    <a:pt x="398" y="27"/>
                  </a:lnTo>
                  <a:lnTo>
                    <a:pt x="398" y="137"/>
                  </a:lnTo>
                  <a:lnTo>
                    <a:pt x="398" y="137"/>
                  </a:lnTo>
                  <a:lnTo>
                    <a:pt x="396" y="143"/>
                  </a:lnTo>
                  <a:lnTo>
                    <a:pt x="395" y="148"/>
                  </a:lnTo>
                  <a:lnTo>
                    <a:pt x="393" y="153"/>
                  </a:lnTo>
                  <a:lnTo>
                    <a:pt x="389" y="157"/>
                  </a:lnTo>
                  <a:lnTo>
                    <a:pt x="384" y="160"/>
                  </a:lnTo>
                  <a:lnTo>
                    <a:pt x="380" y="163"/>
                  </a:lnTo>
                  <a:lnTo>
                    <a:pt x="375" y="165"/>
                  </a:lnTo>
                  <a:lnTo>
                    <a:pt x="369" y="165"/>
                  </a:lnTo>
                  <a:lnTo>
                    <a:pt x="369" y="165"/>
                  </a:lnTo>
                  <a:close/>
                  <a:moveTo>
                    <a:pt x="56" y="109"/>
                  </a:moveTo>
                  <a:lnTo>
                    <a:pt x="342" y="109"/>
                  </a:lnTo>
                  <a:lnTo>
                    <a:pt x="342" y="55"/>
                  </a:lnTo>
                  <a:lnTo>
                    <a:pt x="56" y="55"/>
                  </a:lnTo>
                  <a:lnTo>
                    <a:pt x="56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26" name="그룹 84"/>
          <p:cNvGrpSpPr/>
          <p:nvPr/>
        </p:nvGrpSpPr>
        <p:grpSpPr>
          <a:xfrm>
            <a:off x="7246175" y="2541002"/>
            <a:ext cx="483051" cy="484293"/>
            <a:chOff x="8147051" y="5776913"/>
            <a:chExt cx="617538" cy="619125"/>
          </a:xfrm>
        </p:grpSpPr>
        <p:sp>
          <p:nvSpPr>
            <p:cNvPr id="227" name="Rectangle 179"/>
            <p:cNvSpPr>
              <a:spLocks noChangeArrowheads="1"/>
            </p:cNvSpPr>
            <p:nvPr/>
          </p:nvSpPr>
          <p:spPr bwMode="auto">
            <a:xfrm>
              <a:off x="8161338" y="6086476"/>
              <a:ext cx="295275" cy="29527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8" name="Freeform 180"/>
            <p:cNvSpPr>
              <a:spLocks noEditPoints="1"/>
            </p:cNvSpPr>
            <p:nvPr/>
          </p:nvSpPr>
          <p:spPr bwMode="auto">
            <a:xfrm>
              <a:off x="8147051" y="6072188"/>
              <a:ext cx="323850" cy="323850"/>
            </a:xfrm>
            <a:custGeom>
              <a:avLst/>
              <a:gdLst>
                <a:gd name="T0" fmla="*/ 388 w 406"/>
                <a:gd name="T1" fmla="*/ 408 h 408"/>
                <a:gd name="T2" fmla="*/ 17 w 406"/>
                <a:gd name="T3" fmla="*/ 408 h 408"/>
                <a:gd name="T4" fmla="*/ 17 w 406"/>
                <a:gd name="T5" fmla="*/ 408 h 408"/>
                <a:gd name="T6" fmla="*/ 10 w 406"/>
                <a:gd name="T7" fmla="*/ 406 h 408"/>
                <a:gd name="T8" fmla="*/ 5 w 406"/>
                <a:gd name="T9" fmla="*/ 403 h 408"/>
                <a:gd name="T10" fmla="*/ 1 w 406"/>
                <a:gd name="T11" fmla="*/ 396 h 408"/>
                <a:gd name="T12" fmla="*/ 0 w 406"/>
                <a:gd name="T13" fmla="*/ 390 h 408"/>
                <a:gd name="T14" fmla="*/ 0 w 406"/>
                <a:gd name="T15" fmla="*/ 18 h 408"/>
                <a:gd name="T16" fmla="*/ 0 w 406"/>
                <a:gd name="T17" fmla="*/ 18 h 408"/>
                <a:gd name="T18" fmla="*/ 1 w 406"/>
                <a:gd name="T19" fmla="*/ 11 h 408"/>
                <a:gd name="T20" fmla="*/ 5 w 406"/>
                <a:gd name="T21" fmla="*/ 6 h 408"/>
                <a:gd name="T22" fmla="*/ 10 w 406"/>
                <a:gd name="T23" fmla="*/ 2 h 408"/>
                <a:gd name="T24" fmla="*/ 17 w 406"/>
                <a:gd name="T25" fmla="*/ 0 h 408"/>
                <a:gd name="T26" fmla="*/ 388 w 406"/>
                <a:gd name="T27" fmla="*/ 0 h 408"/>
                <a:gd name="T28" fmla="*/ 388 w 406"/>
                <a:gd name="T29" fmla="*/ 0 h 408"/>
                <a:gd name="T30" fmla="*/ 395 w 406"/>
                <a:gd name="T31" fmla="*/ 2 h 408"/>
                <a:gd name="T32" fmla="*/ 401 w 406"/>
                <a:gd name="T33" fmla="*/ 6 h 408"/>
                <a:gd name="T34" fmla="*/ 405 w 406"/>
                <a:gd name="T35" fmla="*/ 11 h 408"/>
                <a:gd name="T36" fmla="*/ 406 w 406"/>
                <a:gd name="T37" fmla="*/ 18 h 408"/>
                <a:gd name="T38" fmla="*/ 406 w 406"/>
                <a:gd name="T39" fmla="*/ 390 h 408"/>
                <a:gd name="T40" fmla="*/ 406 w 406"/>
                <a:gd name="T41" fmla="*/ 390 h 408"/>
                <a:gd name="T42" fmla="*/ 405 w 406"/>
                <a:gd name="T43" fmla="*/ 396 h 408"/>
                <a:gd name="T44" fmla="*/ 401 w 406"/>
                <a:gd name="T45" fmla="*/ 403 h 408"/>
                <a:gd name="T46" fmla="*/ 395 w 406"/>
                <a:gd name="T47" fmla="*/ 406 h 408"/>
                <a:gd name="T48" fmla="*/ 388 w 406"/>
                <a:gd name="T49" fmla="*/ 408 h 408"/>
                <a:gd name="T50" fmla="*/ 388 w 406"/>
                <a:gd name="T51" fmla="*/ 408 h 408"/>
                <a:gd name="T52" fmla="*/ 35 w 406"/>
                <a:gd name="T53" fmla="*/ 372 h 408"/>
                <a:gd name="T54" fmla="*/ 370 w 406"/>
                <a:gd name="T55" fmla="*/ 372 h 408"/>
                <a:gd name="T56" fmla="*/ 370 w 406"/>
                <a:gd name="T57" fmla="*/ 35 h 408"/>
                <a:gd name="T58" fmla="*/ 35 w 406"/>
                <a:gd name="T59" fmla="*/ 35 h 408"/>
                <a:gd name="T60" fmla="*/ 35 w 406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08">
                  <a:moveTo>
                    <a:pt x="388" y="408"/>
                  </a:moveTo>
                  <a:lnTo>
                    <a:pt x="17" y="408"/>
                  </a:lnTo>
                  <a:lnTo>
                    <a:pt x="17" y="408"/>
                  </a:lnTo>
                  <a:lnTo>
                    <a:pt x="10" y="406"/>
                  </a:lnTo>
                  <a:lnTo>
                    <a:pt x="5" y="403"/>
                  </a:lnTo>
                  <a:lnTo>
                    <a:pt x="1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5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395" y="2"/>
                  </a:lnTo>
                  <a:lnTo>
                    <a:pt x="401" y="6"/>
                  </a:lnTo>
                  <a:lnTo>
                    <a:pt x="405" y="11"/>
                  </a:lnTo>
                  <a:lnTo>
                    <a:pt x="406" y="18"/>
                  </a:lnTo>
                  <a:lnTo>
                    <a:pt x="406" y="390"/>
                  </a:lnTo>
                  <a:lnTo>
                    <a:pt x="406" y="390"/>
                  </a:lnTo>
                  <a:lnTo>
                    <a:pt x="405" y="396"/>
                  </a:lnTo>
                  <a:lnTo>
                    <a:pt x="401" y="403"/>
                  </a:lnTo>
                  <a:lnTo>
                    <a:pt x="395" y="406"/>
                  </a:lnTo>
                  <a:lnTo>
                    <a:pt x="388" y="408"/>
                  </a:lnTo>
                  <a:lnTo>
                    <a:pt x="388" y="408"/>
                  </a:lnTo>
                  <a:close/>
                  <a:moveTo>
                    <a:pt x="35" y="372"/>
                  </a:moveTo>
                  <a:lnTo>
                    <a:pt x="370" y="372"/>
                  </a:lnTo>
                  <a:lnTo>
                    <a:pt x="370" y="35"/>
                  </a:lnTo>
                  <a:lnTo>
                    <a:pt x="35" y="35"/>
                  </a:lnTo>
                  <a:lnTo>
                    <a:pt x="35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29" name="Freeform 181"/>
            <p:cNvSpPr>
              <a:spLocks noEditPoints="1"/>
            </p:cNvSpPr>
            <p:nvPr/>
          </p:nvSpPr>
          <p:spPr bwMode="auto">
            <a:xfrm>
              <a:off x="8250238" y="6153151"/>
              <a:ext cx="128588" cy="160338"/>
            </a:xfrm>
            <a:custGeom>
              <a:avLst/>
              <a:gdLst>
                <a:gd name="T0" fmla="*/ 162 w 162"/>
                <a:gd name="T1" fmla="*/ 140 h 202"/>
                <a:gd name="T2" fmla="*/ 158 w 162"/>
                <a:gd name="T3" fmla="*/ 160 h 202"/>
                <a:gd name="T4" fmla="*/ 156 w 162"/>
                <a:gd name="T5" fmla="*/ 167 h 202"/>
                <a:gd name="T6" fmla="*/ 140 w 162"/>
                <a:gd name="T7" fmla="*/ 186 h 202"/>
                <a:gd name="T8" fmla="*/ 129 w 162"/>
                <a:gd name="T9" fmla="*/ 193 h 202"/>
                <a:gd name="T10" fmla="*/ 116 w 162"/>
                <a:gd name="T11" fmla="*/ 199 h 202"/>
                <a:gd name="T12" fmla="*/ 81 w 162"/>
                <a:gd name="T13" fmla="*/ 202 h 202"/>
                <a:gd name="T14" fmla="*/ 0 w 162"/>
                <a:gd name="T15" fmla="*/ 0 h 202"/>
                <a:gd name="T16" fmla="*/ 72 w 162"/>
                <a:gd name="T17" fmla="*/ 0 h 202"/>
                <a:gd name="T18" fmla="*/ 105 w 162"/>
                <a:gd name="T19" fmla="*/ 1 h 202"/>
                <a:gd name="T20" fmla="*/ 116 w 162"/>
                <a:gd name="T21" fmla="*/ 4 h 202"/>
                <a:gd name="T22" fmla="*/ 126 w 162"/>
                <a:gd name="T23" fmla="*/ 9 h 202"/>
                <a:gd name="T24" fmla="*/ 137 w 162"/>
                <a:gd name="T25" fmla="*/ 15 h 202"/>
                <a:gd name="T26" fmla="*/ 143 w 162"/>
                <a:gd name="T27" fmla="*/ 24 h 202"/>
                <a:gd name="T28" fmla="*/ 147 w 162"/>
                <a:gd name="T29" fmla="*/ 35 h 202"/>
                <a:gd name="T30" fmla="*/ 148 w 162"/>
                <a:gd name="T31" fmla="*/ 47 h 202"/>
                <a:gd name="T32" fmla="*/ 147 w 162"/>
                <a:gd name="T33" fmla="*/ 61 h 202"/>
                <a:gd name="T34" fmla="*/ 140 w 162"/>
                <a:gd name="T35" fmla="*/ 74 h 202"/>
                <a:gd name="T36" fmla="*/ 137 w 162"/>
                <a:gd name="T37" fmla="*/ 79 h 202"/>
                <a:gd name="T38" fmla="*/ 126 w 162"/>
                <a:gd name="T39" fmla="*/ 88 h 202"/>
                <a:gd name="T40" fmla="*/ 120 w 162"/>
                <a:gd name="T41" fmla="*/ 91 h 202"/>
                <a:gd name="T42" fmla="*/ 129 w 162"/>
                <a:gd name="T43" fmla="*/ 94 h 202"/>
                <a:gd name="T44" fmla="*/ 144 w 162"/>
                <a:gd name="T45" fmla="*/ 102 h 202"/>
                <a:gd name="T46" fmla="*/ 151 w 162"/>
                <a:gd name="T47" fmla="*/ 107 h 202"/>
                <a:gd name="T48" fmla="*/ 160 w 162"/>
                <a:gd name="T49" fmla="*/ 122 h 202"/>
                <a:gd name="T50" fmla="*/ 162 w 162"/>
                <a:gd name="T51" fmla="*/ 140 h 202"/>
                <a:gd name="T52" fmla="*/ 97 w 162"/>
                <a:gd name="T53" fmla="*/ 57 h 202"/>
                <a:gd name="T54" fmla="*/ 96 w 162"/>
                <a:gd name="T55" fmla="*/ 52 h 202"/>
                <a:gd name="T56" fmla="*/ 95 w 162"/>
                <a:gd name="T57" fmla="*/ 47 h 202"/>
                <a:gd name="T58" fmla="*/ 87 w 162"/>
                <a:gd name="T59" fmla="*/ 39 h 202"/>
                <a:gd name="T60" fmla="*/ 81 w 162"/>
                <a:gd name="T61" fmla="*/ 38 h 202"/>
                <a:gd name="T62" fmla="*/ 74 w 162"/>
                <a:gd name="T63" fmla="*/ 37 h 202"/>
                <a:gd name="T64" fmla="*/ 50 w 162"/>
                <a:gd name="T65" fmla="*/ 37 h 202"/>
                <a:gd name="T66" fmla="*/ 56 w 162"/>
                <a:gd name="T67" fmla="*/ 80 h 202"/>
                <a:gd name="T68" fmla="*/ 75 w 162"/>
                <a:gd name="T69" fmla="*/ 80 h 202"/>
                <a:gd name="T70" fmla="*/ 81 w 162"/>
                <a:gd name="T71" fmla="*/ 79 h 202"/>
                <a:gd name="T72" fmla="*/ 86 w 162"/>
                <a:gd name="T73" fmla="*/ 76 h 202"/>
                <a:gd name="T74" fmla="*/ 95 w 162"/>
                <a:gd name="T75" fmla="*/ 69 h 202"/>
                <a:gd name="T76" fmla="*/ 96 w 162"/>
                <a:gd name="T77" fmla="*/ 63 h 202"/>
                <a:gd name="T78" fmla="*/ 97 w 162"/>
                <a:gd name="T79" fmla="*/ 57 h 202"/>
                <a:gd name="T80" fmla="*/ 110 w 162"/>
                <a:gd name="T81" fmla="*/ 139 h 202"/>
                <a:gd name="T82" fmla="*/ 106 w 162"/>
                <a:gd name="T83" fmla="*/ 125 h 202"/>
                <a:gd name="T84" fmla="*/ 101 w 162"/>
                <a:gd name="T85" fmla="*/ 120 h 202"/>
                <a:gd name="T86" fmla="*/ 95 w 162"/>
                <a:gd name="T87" fmla="*/ 117 h 202"/>
                <a:gd name="T88" fmla="*/ 82 w 162"/>
                <a:gd name="T89" fmla="*/ 114 h 202"/>
                <a:gd name="T90" fmla="*/ 60 w 162"/>
                <a:gd name="T91" fmla="*/ 114 h 202"/>
                <a:gd name="T92" fmla="*/ 50 w 162"/>
                <a:gd name="T93" fmla="*/ 165 h 202"/>
                <a:gd name="T94" fmla="*/ 54 w 162"/>
                <a:gd name="T95" fmla="*/ 165 h 202"/>
                <a:gd name="T96" fmla="*/ 81 w 162"/>
                <a:gd name="T97" fmla="*/ 164 h 202"/>
                <a:gd name="T98" fmla="*/ 96 w 162"/>
                <a:gd name="T99" fmla="*/ 162 h 202"/>
                <a:gd name="T100" fmla="*/ 102 w 162"/>
                <a:gd name="T101" fmla="*/ 158 h 202"/>
                <a:gd name="T102" fmla="*/ 106 w 162"/>
                <a:gd name="T103" fmla="*/ 153 h 202"/>
                <a:gd name="T104" fmla="*/ 110 w 162"/>
                <a:gd name="T105" fmla="*/ 13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2" h="202">
                  <a:moveTo>
                    <a:pt x="162" y="140"/>
                  </a:moveTo>
                  <a:lnTo>
                    <a:pt x="162" y="140"/>
                  </a:lnTo>
                  <a:lnTo>
                    <a:pt x="161" y="154"/>
                  </a:lnTo>
                  <a:lnTo>
                    <a:pt x="158" y="160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9" y="17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29" y="193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00" y="201"/>
                  </a:lnTo>
                  <a:lnTo>
                    <a:pt x="81" y="202"/>
                  </a:lnTo>
                  <a:lnTo>
                    <a:pt x="0" y="202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1" y="0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16" y="4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32" y="11"/>
                  </a:lnTo>
                  <a:lnTo>
                    <a:pt x="137" y="15"/>
                  </a:lnTo>
                  <a:lnTo>
                    <a:pt x="140" y="20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47" y="35"/>
                  </a:lnTo>
                  <a:lnTo>
                    <a:pt x="148" y="47"/>
                  </a:lnTo>
                  <a:lnTo>
                    <a:pt x="148" y="47"/>
                  </a:lnTo>
                  <a:lnTo>
                    <a:pt x="148" y="55"/>
                  </a:lnTo>
                  <a:lnTo>
                    <a:pt x="147" y="61"/>
                  </a:lnTo>
                  <a:lnTo>
                    <a:pt x="144" y="6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37" y="79"/>
                  </a:lnTo>
                  <a:lnTo>
                    <a:pt x="132" y="83"/>
                  </a:lnTo>
                  <a:lnTo>
                    <a:pt x="126" y="88"/>
                  </a:lnTo>
                  <a:lnTo>
                    <a:pt x="120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9" y="94"/>
                  </a:lnTo>
                  <a:lnTo>
                    <a:pt x="138" y="98"/>
                  </a:lnTo>
                  <a:lnTo>
                    <a:pt x="144" y="102"/>
                  </a:lnTo>
                  <a:lnTo>
                    <a:pt x="151" y="107"/>
                  </a:lnTo>
                  <a:lnTo>
                    <a:pt x="151" y="107"/>
                  </a:lnTo>
                  <a:lnTo>
                    <a:pt x="156" y="114"/>
                  </a:lnTo>
                  <a:lnTo>
                    <a:pt x="160" y="122"/>
                  </a:lnTo>
                  <a:lnTo>
                    <a:pt x="161" y="130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97" y="57"/>
                  </a:moveTo>
                  <a:lnTo>
                    <a:pt x="97" y="57"/>
                  </a:lnTo>
                  <a:lnTo>
                    <a:pt x="96" y="52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1" y="43"/>
                  </a:lnTo>
                  <a:lnTo>
                    <a:pt x="87" y="39"/>
                  </a:lnTo>
                  <a:lnTo>
                    <a:pt x="87" y="39"/>
                  </a:lnTo>
                  <a:lnTo>
                    <a:pt x="81" y="38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54" y="37"/>
                  </a:lnTo>
                  <a:lnTo>
                    <a:pt x="50" y="37"/>
                  </a:lnTo>
                  <a:lnTo>
                    <a:pt x="50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81" y="79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91" y="74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6" y="63"/>
                  </a:lnTo>
                  <a:lnTo>
                    <a:pt x="97" y="57"/>
                  </a:lnTo>
                  <a:lnTo>
                    <a:pt x="97" y="57"/>
                  </a:lnTo>
                  <a:close/>
                  <a:moveTo>
                    <a:pt x="110" y="139"/>
                  </a:moveTo>
                  <a:lnTo>
                    <a:pt x="110" y="139"/>
                  </a:lnTo>
                  <a:lnTo>
                    <a:pt x="109" y="131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1" y="120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88" y="116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60" y="114"/>
                  </a:lnTo>
                  <a:lnTo>
                    <a:pt x="50" y="114"/>
                  </a:lnTo>
                  <a:lnTo>
                    <a:pt x="50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88" y="164"/>
                  </a:lnTo>
                  <a:lnTo>
                    <a:pt x="96" y="162"/>
                  </a:lnTo>
                  <a:lnTo>
                    <a:pt x="96" y="162"/>
                  </a:lnTo>
                  <a:lnTo>
                    <a:pt x="102" y="158"/>
                  </a:lnTo>
                  <a:lnTo>
                    <a:pt x="106" y="153"/>
                  </a:lnTo>
                  <a:lnTo>
                    <a:pt x="106" y="153"/>
                  </a:lnTo>
                  <a:lnTo>
                    <a:pt x="109" y="146"/>
                  </a:lnTo>
                  <a:lnTo>
                    <a:pt x="110" y="139"/>
                  </a:lnTo>
                  <a:lnTo>
                    <a:pt x="110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0" name="Rectangle 182"/>
            <p:cNvSpPr>
              <a:spLocks noChangeArrowheads="1"/>
            </p:cNvSpPr>
            <p:nvPr/>
          </p:nvSpPr>
          <p:spPr bwMode="auto">
            <a:xfrm>
              <a:off x="8456613" y="6086476"/>
              <a:ext cx="293688" cy="2952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1" name="Freeform 183"/>
            <p:cNvSpPr>
              <a:spLocks noEditPoints="1"/>
            </p:cNvSpPr>
            <p:nvPr/>
          </p:nvSpPr>
          <p:spPr bwMode="auto">
            <a:xfrm>
              <a:off x="8442326" y="6072188"/>
              <a:ext cx="322263" cy="323850"/>
            </a:xfrm>
            <a:custGeom>
              <a:avLst/>
              <a:gdLst>
                <a:gd name="T0" fmla="*/ 389 w 407"/>
                <a:gd name="T1" fmla="*/ 408 h 408"/>
                <a:gd name="T2" fmla="*/ 18 w 407"/>
                <a:gd name="T3" fmla="*/ 408 h 408"/>
                <a:gd name="T4" fmla="*/ 18 w 407"/>
                <a:gd name="T5" fmla="*/ 408 h 408"/>
                <a:gd name="T6" fmla="*/ 11 w 407"/>
                <a:gd name="T7" fmla="*/ 406 h 408"/>
                <a:gd name="T8" fmla="*/ 6 w 407"/>
                <a:gd name="T9" fmla="*/ 403 h 408"/>
                <a:gd name="T10" fmla="*/ 2 w 407"/>
                <a:gd name="T11" fmla="*/ 396 h 408"/>
                <a:gd name="T12" fmla="*/ 0 w 407"/>
                <a:gd name="T13" fmla="*/ 390 h 408"/>
                <a:gd name="T14" fmla="*/ 0 w 407"/>
                <a:gd name="T15" fmla="*/ 18 h 408"/>
                <a:gd name="T16" fmla="*/ 0 w 407"/>
                <a:gd name="T17" fmla="*/ 18 h 408"/>
                <a:gd name="T18" fmla="*/ 2 w 407"/>
                <a:gd name="T19" fmla="*/ 11 h 408"/>
                <a:gd name="T20" fmla="*/ 6 w 407"/>
                <a:gd name="T21" fmla="*/ 6 h 408"/>
                <a:gd name="T22" fmla="*/ 11 w 407"/>
                <a:gd name="T23" fmla="*/ 2 h 408"/>
                <a:gd name="T24" fmla="*/ 18 w 407"/>
                <a:gd name="T25" fmla="*/ 0 h 408"/>
                <a:gd name="T26" fmla="*/ 389 w 407"/>
                <a:gd name="T27" fmla="*/ 0 h 408"/>
                <a:gd name="T28" fmla="*/ 389 w 407"/>
                <a:gd name="T29" fmla="*/ 0 h 408"/>
                <a:gd name="T30" fmla="*/ 397 w 407"/>
                <a:gd name="T31" fmla="*/ 2 h 408"/>
                <a:gd name="T32" fmla="*/ 402 w 407"/>
                <a:gd name="T33" fmla="*/ 6 h 408"/>
                <a:gd name="T34" fmla="*/ 406 w 407"/>
                <a:gd name="T35" fmla="*/ 11 h 408"/>
                <a:gd name="T36" fmla="*/ 407 w 407"/>
                <a:gd name="T37" fmla="*/ 18 h 408"/>
                <a:gd name="T38" fmla="*/ 407 w 407"/>
                <a:gd name="T39" fmla="*/ 390 h 408"/>
                <a:gd name="T40" fmla="*/ 407 w 407"/>
                <a:gd name="T41" fmla="*/ 390 h 408"/>
                <a:gd name="T42" fmla="*/ 406 w 407"/>
                <a:gd name="T43" fmla="*/ 396 h 408"/>
                <a:gd name="T44" fmla="*/ 402 w 407"/>
                <a:gd name="T45" fmla="*/ 403 h 408"/>
                <a:gd name="T46" fmla="*/ 397 w 407"/>
                <a:gd name="T47" fmla="*/ 406 h 408"/>
                <a:gd name="T48" fmla="*/ 389 w 407"/>
                <a:gd name="T49" fmla="*/ 408 h 408"/>
                <a:gd name="T50" fmla="*/ 389 w 407"/>
                <a:gd name="T51" fmla="*/ 408 h 408"/>
                <a:gd name="T52" fmla="*/ 36 w 407"/>
                <a:gd name="T53" fmla="*/ 372 h 408"/>
                <a:gd name="T54" fmla="*/ 371 w 407"/>
                <a:gd name="T55" fmla="*/ 372 h 408"/>
                <a:gd name="T56" fmla="*/ 371 w 407"/>
                <a:gd name="T57" fmla="*/ 35 h 408"/>
                <a:gd name="T58" fmla="*/ 36 w 407"/>
                <a:gd name="T59" fmla="*/ 35 h 408"/>
                <a:gd name="T60" fmla="*/ 36 w 407"/>
                <a:gd name="T61" fmla="*/ 3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08">
                  <a:moveTo>
                    <a:pt x="389" y="408"/>
                  </a:moveTo>
                  <a:lnTo>
                    <a:pt x="18" y="408"/>
                  </a:lnTo>
                  <a:lnTo>
                    <a:pt x="18" y="408"/>
                  </a:lnTo>
                  <a:lnTo>
                    <a:pt x="11" y="406"/>
                  </a:lnTo>
                  <a:lnTo>
                    <a:pt x="6" y="403"/>
                  </a:lnTo>
                  <a:lnTo>
                    <a:pt x="2" y="396"/>
                  </a:lnTo>
                  <a:lnTo>
                    <a:pt x="0" y="39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389" y="0"/>
                  </a:lnTo>
                  <a:lnTo>
                    <a:pt x="389" y="0"/>
                  </a:lnTo>
                  <a:lnTo>
                    <a:pt x="397" y="2"/>
                  </a:lnTo>
                  <a:lnTo>
                    <a:pt x="402" y="6"/>
                  </a:lnTo>
                  <a:lnTo>
                    <a:pt x="406" y="11"/>
                  </a:lnTo>
                  <a:lnTo>
                    <a:pt x="407" y="18"/>
                  </a:lnTo>
                  <a:lnTo>
                    <a:pt x="407" y="390"/>
                  </a:lnTo>
                  <a:lnTo>
                    <a:pt x="407" y="390"/>
                  </a:lnTo>
                  <a:lnTo>
                    <a:pt x="406" y="396"/>
                  </a:lnTo>
                  <a:lnTo>
                    <a:pt x="402" y="403"/>
                  </a:lnTo>
                  <a:lnTo>
                    <a:pt x="397" y="406"/>
                  </a:lnTo>
                  <a:lnTo>
                    <a:pt x="389" y="408"/>
                  </a:lnTo>
                  <a:lnTo>
                    <a:pt x="389" y="408"/>
                  </a:lnTo>
                  <a:close/>
                  <a:moveTo>
                    <a:pt x="36" y="372"/>
                  </a:moveTo>
                  <a:lnTo>
                    <a:pt x="371" y="372"/>
                  </a:lnTo>
                  <a:lnTo>
                    <a:pt x="371" y="35"/>
                  </a:lnTo>
                  <a:lnTo>
                    <a:pt x="36" y="35"/>
                  </a:lnTo>
                  <a:lnTo>
                    <a:pt x="36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2" name="Freeform 184"/>
            <p:cNvSpPr/>
            <p:nvPr/>
          </p:nvSpPr>
          <p:spPr bwMode="auto">
            <a:xfrm>
              <a:off x="8537576" y="6149976"/>
              <a:ext cx="131763" cy="166688"/>
            </a:xfrm>
            <a:custGeom>
              <a:avLst/>
              <a:gdLst>
                <a:gd name="T0" fmla="*/ 100 w 167"/>
                <a:gd name="T1" fmla="*/ 210 h 210"/>
                <a:gd name="T2" fmla="*/ 78 w 167"/>
                <a:gd name="T3" fmla="*/ 209 h 210"/>
                <a:gd name="T4" fmla="*/ 59 w 167"/>
                <a:gd name="T5" fmla="*/ 203 h 210"/>
                <a:gd name="T6" fmla="*/ 41 w 167"/>
                <a:gd name="T7" fmla="*/ 195 h 210"/>
                <a:gd name="T8" fmla="*/ 27 w 167"/>
                <a:gd name="T9" fmla="*/ 182 h 210"/>
                <a:gd name="T10" fmla="*/ 21 w 167"/>
                <a:gd name="T11" fmla="*/ 176 h 210"/>
                <a:gd name="T12" fmla="*/ 10 w 167"/>
                <a:gd name="T13" fmla="*/ 159 h 210"/>
                <a:gd name="T14" fmla="*/ 4 w 167"/>
                <a:gd name="T15" fmla="*/ 139 h 210"/>
                <a:gd name="T16" fmla="*/ 0 w 167"/>
                <a:gd name="T17" fmla="*/ 117 h 210"/>
                <a:gd name="T18" fmla="*/ 0 w 167"/>
                <a:gd name="T19" fmla="*/ 106 h 210"/>
                <a:gd name="T20" fmla="*/ 1 w 167"/>
                <a:gd name="T21" fmla="*/ 83 h 210"/>
                <a:gd name="T22" fmla="*/ 7 w 167"/>
                <a:gd name="T23" fmla="*/ 62 h 210"/>
                <a:gd name="T24" fmla="*/ 16 w 167"/>
                <a:gd name="T25" fmla="*/ 44 h 210"/>
                <a:gd name="T26" fmla="*/ 27 w 167"/>
                <a:gd name="T27" fmla="*/ 28 h 210"/>
                <a:gd name="T28" fmla="*/ 33 w 167"/>
                <a:gd name="T29" fmla="*/ 22 h 210"/>
                <a:gd name="T30" fmla="*/ 50 w 167"/>
                <a:gd name="T31" fmla="*/ 11 h 210"/>
                <a:gd name="T32" fmla="*/ 68 w 167"/>
                <a:gd name="T33" fmla="*/ 4 h 210"/>
                <a:gd name="T34" fmla="*/ 88 w 167"/>
                <a:gd name="T35" fmla="*/ 0 h 210"/>
                <a:gd name="T36" fmla="*/ 100 w 167"/>
                <a:gd name="T37" fmla="*/ 0 h 210"/>
                <a:gd name="T38" fmla="*/ 121 w 167"/>
                <a:gd name="T39" fmla="*/ 1 h 210"/>
                <a:gd name="T40" fmla="*/ 139 w 167"/>
                <a:gd name="T41" fmla="*/ 5 h 210"/>
                <a:gd name="T42" fmla="*/ 154 w 167"/>
                <a:gd name="T43" fmla="*/ 10 h 210"/>
                <a:gd name="T44" fmla="*/ 167 w 167"/>
                <a:gd name="T45" fmla="*/ 65 h 210"/>
                <a:gd name="T46" fmla="*/ 162 w 167"/>
                <a:gd name="T47" fmla="*/ 65 h 210"/>
                <a:gd name="T48" fmla="*/ 153 w 167"/>
                <a:gd name="T49" fmla="*/ 57 h 210"/>
                <a:gd name="T50" fmla="*/ 140 w 167"/>
                <a:gd name="T51" fmla="*/ 48 h 210"/>
                <a:gd name="T52" fmla="*/ 125 w 167"/>
                <a:gd name="T53" fmla="*/ 41 h 210"/>
                <a:gd name="T54" fmla="*/ 116 w 167"/>
                <a:gd name="T55" fmla="*/ 38 h 210"/>
                <a:gd name="T56" fmla="*/ 107 w 167"/>
                <a:gd name="T57" fmla="*/ 38 h 210"/>
                <a:gd name="T58" fmla="*/ 87 w 167"/>
                <a:gd name="T59" fmla="*/ 41 h 210"/>
                <a:gd name="T60" fmla="*/ 78 w 167"/>
                <a:gd name="T61" fmla="*/ 46 h 210"/>
                <a:gd name="T62" fmla="*/ 70 w 167"/>
                <a:gd name="T63" fmla="*/ 53 h 210"/>
                <a:gd name="T64" fmla="*/ 58 w 167"/>
                <a:gd name="T65" fmla="*/ 74 h 210"/>
                <a:gd name="T66" fmla="*/ 54 w 167"/>
                <a:gd name="T67" fmla="*/ 89 h 210"/>
                <a:gd name="T68" fmla="*/ 52 w 167"/>
                <a:gd name="T69" fmla="*/ 106 h 210"/>
                <a:gd name="T70" fmla="*/ 55 w 167"/>
                <a:gd name="T71" fmla="*/ 130 h 210"/>
                <a:gd name="T72" fmla="*/ 58 w 167"/>
                <a:gd name="T73" fmla="*/ 138 h 210"/>
                <a:gd name="T74" fmla="*/ 70 w 167"/>
                <a:gd name="T75" fmla="*/ 158 h 210"/>
                <a:gd name="T76" fmla="*/ 79 w 167"/>
                <a:gd name="T77" fmla="*/ 164 h 210"/>
                <a:gd name="T78" fmla="*/ 88 w 167"/>
                <a:gd name="T79" fmla="*/ 168 h 210"/>
                <a:gd name="T80" fmla="*/ 107 w 167"/>
                <a:gd name="T81" fmla="*/ 172 h 210"/>
                <a:gd name="T82" fmla="*/ 117 w 167"/>
                <a:gd name="T83" fmla="*/ 171 h 210"/>
                <a:gd name="T84" fmla="*/ 126 w 167"/>
                <a:gd name="T85" fmla="*/ 169 h 210"/>
                <a:gd name="T86" fmla="*/ 142 w 167"/>
                <a:gd name="T87" fmla="*/ 162 h 210"/>
                <a:gd name="T88" fmla="*/ 154 w 167"/>
                <a:gd name="T89" fmla="*/ 153 h 210"/>
                <a:gd name="T90" fmla="*/ 163 w 167"/>
                <a:gd name="T91" fmla="*/ 145 h 210"/>
                <a:gd name="T92" fmla="*/ 167 w 167"/>
                <a:gd name="T93" fmla="*/ 192 h 210"/>
                <a:gd name="T94" fmla="*/ 154 w 167"/>
                <a:gd name="T95" fmla="*/ 199 h 210"/>
                <a:gd name="T96" fmla="*/ 139 w 167"/>
                <a:gd name="T97" fmla="*/ 204 h 210"/>
                <a:gd name="T98" fmla="*/ 121 w 167"/>
                <a:gd name="T99" fmla="*/ 209 h 210"/>
                <a:gd name="T100" fmla="*/ 112 w 167"/>
                <a:gd name="T101" fmla="*/ 210 h 210"/>
                <a:gd name="T102" fmla="*/ 100 w 167"/>
                <a:gd name="T10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10">
                  <a:moveTo>
                    <a:pt x="100" y="210"/>
                  </a:moveTo>
                  <a:lnTo>
                    <a:pt x="100" y="210"/>
                  </a:lnTo>
                  <a:lnTo>
                    <a:pt x="88" y="210"/>
                  </a:lnTo>
                  <a:lnTo>
                    <a:pt x="78" y="209"/>
                  </a:lnTo>
                  <a:lnTo>
                    <a:pt x="68" y="206"/>
                  </a:lnTo>
                  <a:lnTo>
                    <a:pt x="59" y="203"/>
                  </a:lnTo>
                  <a:lnTo>
                    <a:pt x="50" y="199"/>
                  </a:lnTo>
                  <a:lnTo>
                    <a:pt x="41" y="195"/>
                  </a:lnTo>
                  <a:lnTo>
                    <a:pt x="33" y="189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21" y="176"/>
                  </a:lnTo>
                  <a:lnTo>
                    <a:pt x="16" y="167"/>
                  </a:lnTo>
                  <a:lnTo>
                    <a:pt x="10" y="159"/>
                  </a:lnTo>
                  <a:lnTo>
                    <a:pt x="7" y="149"/>
                  </a:lnTo>
                  <a:lnTo>
                    <a:pt x="4" y="139"/>
                  </a:lnTo>
                  <a:lnTo>
                    <a:pt x="1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1"/>
                  </a:lnTo>
                  <a:lnTo>
                    <a:pt x="7" y="62"/>
                  </a:lnTo>
                  <a:lnTo>
                    <a:pt x="10" y="52"/>
                  </a:lnTo>
                  <a:lnTo>
                    <a:pt x="16" y="44"/>
                  </a:lnTo>
                  <a:lnTo>
                    <a:pt x="21" y="36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33" y="22"/>
                  </a:lnTo>
                  <a:lnTo>
                    <a:pt x="41" y="16"/>
                  </a:lnTo>
                  <a:lnTo>
                    <a:pt x="50" y="11"/>
                  </a:lnTo>
                  <a:lnTo>
                    <a:pt x="59" y="8"/>
                  </a:lnTo>
                  <a:lnTo>
                    <a:pt x="68" y="4"/>
                  </a:lnTo>
                  <a:lnTo>
                    <a:pt x="78" y="1"/>
                  </a:lnTo>
                  <a:lnTo>
                    <a:pt x="88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21" y="1"/>
                  </a:lnTo>
                  <a:lnTo>
                    <a:pt x="121" y="1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67" y="16"/>
                  </a:lnTo>
                  <a:lnTo>
                    <a:pt x="167" y="65"/>
                  </a:lnTo>
                  <a:lnTo>
                    <a:pt x="162" y="65"/>
                  </a:lnTo>
                  <a:lnTo>
                    <a:pt x="162" y="65"/>
                  </a:lnTo>
                  <a:lnTo>
                    <a:pt x="153" y="57"/>
                  </a:lnTo>
                  <a:lnTo>
                    <a:pt x="153" y="57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3" y="44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16" y="38"/>
                  </a:lnTo>
                  <a:lnTo>
                    <a:pt x="107" y="38"/>
                  </a:lnTo>
                  <a:lnTo>
                    <a:pt x="107" y="38"/>
                  </a:lnTo>
                  <a:lnTo>
                    <a:pt x="97" y="38"/>
                  </a:lnTo>
                  <a:lnTo>
                    <a:pt x="87" y="41"/>
                  </a:lnTo>
                  <a:lnTo>
                    <a:pt x="87" y="41"/>
                  </a:lnTo>
                  <a:lnTo>
                    <a:pt x="78" y="46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63" y="62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54" y="89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54" y="122"/>
                  </a:lnTo>
                  <a:lnTo>
                    <a:pt x="55" y="130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63" y="149"/>
                  </a:lnTo>
                  <a:lnTo>
                    <a:pt x="70" y="158"/>
                  </a:lnTo>
                  <a:lnTo>
                    <a:pt x="70" y="158"/>
                  </a:lnTo>
                  <a:lnTo>
                    <a:pt x="79" y="164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98" y="171"/>
                  </a:lnTo>
                  <a:lnTo>
                    <a:pt x="107" y="172"/>
                  </a:lnTo>
                  <a:lnTo>
                    <a:pt x="107" y="172"/>
                  </a:lnTo>
                  <a:lnTo>
                    <a:pt x="117" y="171"/>
                  </a:lnTo>
                  <a:lnTo>
                    <a:pt x="126" y="169"/>
                  </a:lnTo>
                  <a:lnTo>
                    <a:pt x="126" y="169"/>
                  </a:lnTo>
                  <a:lnTo>
                    <a:pt x="135" y="16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54" y="153"/>
                  </a:lnTo>
                  <a:lnTo>
                    <a:pt x="154" y="153"/>
                  </a:lnTo>
                  <a:lnTo>
                    <a:pt x="163" y="145"/>
                  </a:lnTo>
                  <a:lnTo>
                    <a:pt x="167" y="145"/>
                  </a:lnTo>
                  <a:lnTo>
                    <a:pt x="167" y="192"/>
                  </a:lnTo>
                  <a:lnTo>
                    <a:pt x="167" y="192"/>
                  </a:lnTo>
                  <a:lnTo>
                    <a:pt x="154" y="199"/>
                  </a:lnTo>
                  <a:lnTo>
                    <a:pt x="154" y="199"/>
                  </a:lnTo>
                  <a:lnTo>
                    <a:pt x="139" y="204"/>
                  </a:lnTo>
                  <a:lnTo>
                    <a:pt x="139" y="204"/>
                  </a:lnTo>
                  <a:lnTo>
                    <a:pt x="121" y="209"/>
                  </a:lnTo>
                  <a:lnTo>
                    <a:pt x="121" y="209"/>
                  </a:lnTo>
                  <a:lnTo>
                    <a:pt x="112" y="210"/>
                  </a:lnTo>
                  <a:lnTo>
                    <a:pt x="100" y="210"/>
                  </a:lnTo>
                  <a:lnTo>
                    <a:pt x="100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3" name="Rectangle 185"/>
            <p:cNvSpPr>
              <a:spLocks noChangeArrowheads="1"/>
            </p:cNvSpPr>
            <p:nvPr/>
          </p:nvSpPr>
          <p:spPr bwMode="auto">
            <a:xfrm>
              <a:off x="8308976" y="5791201"/>
              <a:ext cx="295275" cy="295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4" name="Freeform 186"/>
            <p:cNvSpPr>
              <a:spLocks noEditPoints="1"/>
            </p:cNvSpPr>
            <p:nvPr/>
          </p:nvSpPr>
          <p:spPr bwMode="auto">
            <a:xfrm>
              <a:off x="8294688" y="5776913"/>
              <a:ext cx="323850" cy="323850"/>
            </a:xfrm>
            <a:custGeom>
              <a:avLst/>
              <a:gdLst>
                <a:gd name="T0" fmla="*/ 390 w 408"/>
                <a:gd name="T1" fmla="*/ 406 h 406"/>
                <a:gd name="T2" fmla="*/ 18 w 408"/>
                <a:gd name="T3" fmla="*/ 406 h 406"/>
                <a:gd name="T4" fmla="*/ 18 w 408"/>
                <a:gd name="T5" fmla="*/ 406 h 406"/>
                <a:gd name="T6" fmla="*/ 12 w 408"/>
                <a:gd name="T7" fmla="*/ 405 h 406"/>
                <a:gd name="T8" fmla="*/ 5 w 408"/>
                <a:gd name="T9" fmla="*/ 401 h 406"/>
                <a:gd name="T10" fmla="*/ 2 w 408"/>
                <a:gd name="T11" fmla="*/ 396 h 406"/>
                <a:gd name="T12" fmla="*/ 0 w 408"/>
                <a:gd name="T13" fmla="*/ 389 h 406"/>
                <a:gd name="T14" fmla="*/ 0 w 408"/>
                <a:gd name="T15" fmla="*/ 18 h 406"/>
                <a:gd name="T16" fmla="*/ 0 w 408"/>
                <a:gd name="T17" fmla="*/ 18 h 406"/>
                <a:gd name="T18" fmla="*/ 2 w 408"/>
                <a:gd name="T19" fmla="*/ 11 h 406"/>
                <a:gd name="T20" fmla="*/ 5 w 408"/>
                <a:gd name="T21" fmla="*/ 5 h 406"/>
                <a:gd name="T22" fmla="*/ 12 w 408"/>
                <a:gd name="T23" fmla="*/ 1 h 406"/>
                <a:gd name="T24" fmla="*/ 18 w 408"/>
                <a:gd name="T25" fmla="*/ 0 h 406"/>
                <a:gd name="T26" fmla="*/ 390 w 408"/>
                <a:gd name="T27" fmla="*/ 0 h 406"/>
                <a:gd name="T28" fmla="*/ 390 w 408"/>
                <a:gd name="T29" fmla="*/ 0 h 406"/>
                <a:gd name="T30" fmla="*/ 397 w 408"/>
                <a:gd name="T31" fmla="*/ 1 h 406"/>
                <a:gd name="T32" fmla="*/ 402 w 408"/>
                <a:gd name="T33" fmla="*/ 5 h 406"/>
                <a:gd name="T34" fmla="*/ 406 w 408"/>
                <a:gd name="T35" fmla="*/ 11 h 406"/>
                <a:gd name="T36" fmla="*/ 408 w 408"/>
                <a:gd name="T37" fmla="*/ 18 h 406"/>
                <a:gd name="T38" fmla="*/ 408 w 408"/>
                <a:gd name="T39" fmla="*/ 389 h 406"/>
                <a:gd name="T40" fmla="*/ 408 w 408"/>
                <a:gd name="T41" fmla="*/ 389 h 406"/>
                <a:gd name="T42" fmla="*/ 406 w 408"/>
                <a:gd name="T43" fmla="*/ 396 h 406"/>
                <a:gd name="T44" fmla="*/ 402 w 408"/>
                <a:gd name="T45" fmla="*/ 401 h 406"/>
                <a:gd name="T46" fmla="*/ 397 w 408"/>
                <a:gd name="T47" fmla="*/ 405 h 406"/>
                <a:gd name="T48" fmla="*/ 390 w 408"/>
                <a:gd name="T49" fmla="*/ 406 h 406"/>
                <a:gd name="T50" fmla="*/ 390 w 408"/>
                <a:gd name="T51" fmla="*/ 406 h 406"/>
                <a:gd name="T52" fmla="*/ 36 w 408"/>
                <a:gd name="T53" fmla="*/ 371 h 406"/>
                <a:gd name="T54" fmla="*/ 372 w 408"/>
                <a:gd name="T55" fmla="*/ 371 h 406"/>
                <a:gd name="T56" fmla="*/ 372 w 408"/>
                <a:gd name="T57" fmla="*/ 35 h 406"/>
                <a:gd name="T58" fmla="*/ 36 w 408"/>
                <a:gd name="T59" fmla="*/ 35 h 406"/>
                <a:gd name="T60" fmla="*/ 36 w 408"/>
                <a:gd name="T61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8" h="406">
                  <a:moveTo>
                    <a:pt x="390" y="406"/>
                  </a:moveTo>
                  <a:lnTo>
                    <a:pt x="18" y="406"/>
                  </a:lnTo>
                  <a:lnTo>
                    <a:pt x="18" y="406"/>
                  </a:lnTo>
                  <a:lnTo>
                    <a:pt x="12" y="405"/>
                  </a:lnTo>
                  <a:lnTo>
                    <a:pt x="5" y="401"/>
                  </a:lnTo>
                  <a:lnTo>
                    <a:pt x="2" y="396"/>
                  </a:lnTo>
                  <a:lnTo>
                    <a:pt x="0" y="38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397" y="1"/>
                  </a:lnTo>
                  <a:lnTo>
                    <a:pt x="402" y="5"/>
                  </a:lnTo>
                  <a:lnTo>
                    <a:pt x="406" y="11"/>
                  </a:lnTo>
                  <a:lnTo>
                    <a:pt x="408" y="18"/>
                  </a:lnTo>
                  <a:lnTo>
                    <a:pt x="408" y="389"/>
                  </a:lnTo>
                  <a:lnTo>
                    <a:pt x="408" y="389"/>
                  </a:lnTo>
                  <a:lnTo>
                    <a:pt x="406" y="396"/>
                  </a:lnTo>
                  <a:lnTo>
                    <a:pt x="402" y="401"/>
                  </a:lnTo>
                  <a:lnTo>
                    <a:pt x="397" y="405"/>
                  </a:lnTo>
                  <a:lnTo>
                    <a:pt x="390" y="406"/>
                  </a:lnTo>
                  <a:lnTo>
                    <a:pt x="390" y="406"/>
                  </a:lnTo>
                  <a:close/>
                  <a:moveTo>
                    <a:pt x="36" y="371"/>
                  </a:moveTo>
                  <a:lnTo>
                    <a:pt x="372" y="371"/>
                  </a:lnTo>
                  <a:lnTo>
                    <a:pt x="372" y="35"/>
                  </a:lnTo>
                  <a:lnTo>
                    <a:pt x="36" y="35"/>
                  </a:lnTo>
                  <a:lnTo>
                    <a:pt x="36" y="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5" name="Freeform 187"/>
            <p:cNvSpPr>
              <a:spLocks noEditPoints="1"/>
            </p:cNvSpPr>
            <p:nvPr/>
          </p:nvSpPr>
          <p:spPr bwMode="auto">
            <a:xfrm>
              <a:off x="8380413" y="5857876"/>
              <a:ext cx="150813" cy="160338"/>
            </a:xfrm>
            <a:custGeom>
              <a:avLst/>
              <a:gdLst>
                <a:gd name="T0" fmla="*/ 0 w 191"/>
                <a:gd name="T1" fmla="*/ 201 h 201"/>
                <a:gd name="T2" fmla="*/ 67 w 191"/>
                <a:gd name="T3" fmla="*/ 0 h 201"/>
                <a:gd name="T4" fmla="*/ 123 w 191"/>
                <a:gd name="T5" fmla="*/ 0 h 201"/>
                <a:gd name="T6" fmla="*/ 191 w 191"/>
                <a:gd name="T7" fmla="*/ 201 h 201"/>
                <a:gd name="T8" fmla="*/ 139 w 191"/>
                <a:gd name="T9" fmla="*/ 201 h 201"/>
                <a:gd name="T10" fmla="*/ 126 w 191"/>
                <a:gd name="T11" fmla="*/ 160 h 201"/>
                <a:gd name="T12" fmla="*/ 62 w 191"/>
                <a:gd name="T13" fmla="*/ 160 h 201"/>
                <a:gd name="T14" fmla="*/ 51 w 191"/>
                <a:gd name="T15" fmla="*/ 201 h 201"/>
                <a:gd name="T16" fmla="*/ 0 w 191"/>
                <a:gd name="T17" fmla="*/ 201 h 201"/>
                <a:gd name="T18" fmla="*/ 116 w 191"/>
                <a:gd name="T19" fmla="*/ 123 h 201"/>
                <a:gd name="T20" fmla="*/ 94 w 191"/>
                <a:gd name="T21" fmla="*/ 57 h 201"/>
                <a:gd name="T22" fmla="*/ 74 w 191"/>
                <a:gd name="T23" fmla="*/ 123 h 201"/>
                <a:gd name="T24" fmla="*/ 116 w 191"/>
                <a:gd name="T25" fmla="*/ 12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201">
                  <a:moveTo>
                    <a:pt x="0" y="201"/>
                  </a:moveTo>
                  <a:lnTo>
                    <a:pt x="67" y="0"/>
                  </a:lnTo>
                  <a:lnTo>
                    <a:pt x="123" y="0"/>
                  </a:lnTo>
                  <a:lnTo>
                    <a:pt x="191" y="201"/>
                  </a:lnTo>
                  <a:lnTo>
                    <a:pt x="139" y="201"/>
                  </a:lnTo>
                  <a:lnTo>
                    <a:pt x="126" y="160"/>
                  </a:lnTo>
                  <a:lnTo>
                    <a:pt x="62" y="160"/>
                  </a:lnTo>
                  <a:lnTo>
                    <a:pt x="51" y="201"/>
                  </a:lnTo>
                  <a:lnTo>
                    <a:pt x="0" y="201"/>
                  </a:lnTo>
                  <a:close/>
                  <a:moveTo>
                    <a:pt x="116" y="123"/>
                  </a:moveTo>
                  <a:lnTo>
                    <a:pt x="94" y="57"/>
                  </a:lnTo>
                  <a:lnTo>
                    <a:pt x="74" y="123"/>
                  </a:lnTo>
                  <a:lnTo>
                    <a:pt x="116" y="1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236" name="그룹 110"/>
          <p:cNvGrpSpPr/>
          <p:nvPr/>
        </p:nvGrpSpPr>
        <p:grpSpPr>
          <a:xfrm>
            <a:off x="9950753" y="4201001"/>
            <a:ext cx="627831" cy="458621"/>
            <a:chOff x="4276726" y="7000368"/>
            <a:chExt cx="854075" cy="623888"/>
          </a:xfrm>
        </p:grpSpPr>
        <p:sp>
          <p:nvSpPr>
            <p:cNvPr id="237" name="Freeform 125"/>
            <p:cNvSpPr/>
            <p:nvPr/>
          </p:nvSpPr>
          <p:spPr bwMode="auto">
            <a:xfrm>
              <a:off x="4521201" y="7013068"/>
              <a:ext cx="596900" cy="596900"/>
            </a:xfrm>
            <a:custGeom>
              <a:avLst/>
              <a:gdLst>
                <a:gd name="T0" fmla="*/ 751 w 752"/>
                <a:gd name="T1" fmla="*/ 402 h 751"/>
                <a:gd name="T2" fmla="*/ 750 w 752"/>
                <a:gd name="T3" fmla="*/ 382 h 751"/>
                <a:gd name="T4" fmla="*/ 746 w 752"/>
                <a:gd name="T5" fmla="*/ 357 h 751"/>
                <a:gd name="T6" fmla="*/ 743 w 752"/>
                <a:gd name="T7" fmla="*/ 343 h 751"/>
                <a:gd name="T8" fmla="*/ 742 w 752"/>
                <a:gd name="T9" fmla="*/ 334 h 751"/>
                <a:gd name="T10" fmla="*/ 733 w 752"/>
                <a:gd name="T11" fmla="*/ 298 h 751"/>
                <a:gd name="T12" fmla="*/ 720 w 752"/>
                <a:gd name="T13" fmla="*/ 265 h 751"/>
                <a:gd name="T14" fmla="*/ 688 w 752"/>
                <a:gd name="T15" fmla="*/ 201 h 751"/>
                <a:gd name="T16" fmla="*/ 646 w 752"/>
                <a:gd name="T17" fmla="*/ 144 h 751"/>
                <a:gd name="T18" fmla="*/ 595 w 752"/>
                <a:gd name="T19" fmla="*/ 96 h 751"/>
                <a:gd name="T20" fmla="*/ 537 w 752"/>
                <a:gd name="T21" fmla="*/ 55 h 751"/>
                <a:gd name="T22" fmla="*/ 488 w 752"/>
                <a:gd name="T23" fmla="*/ 32 h 751"/>
                <a:gd name="T24" fmla="*/ 455 w 752"/>
                <a:gd name="T25" fmla="*/ 19 h 751"/>
                <a:gd name="T26" fmla="*/ 419 w 752"/>
                <a:gd name="T27" fmla="*/ 10 h 751"/>
                <a:gd name="T28" fmla="*/ 384 w 752"/>
                <a:gd name="T29" fmla="*/ 4 h 751"/>
                <a:gd name="T30" fmla="*/ 347 w 752"/>
                <a:gd name="T31" fmla="*/ 0 h 751"/>
                <a:gd name="T32" fmla="*/ 328 w 752"/>
                <a:gd name="T33" fmla="*/ 0 h 751"/>
                <a:gd name="T34" fmla="*/ 328 w 752"/>
                <a:gd name="T35" fmla="*/ 0 h 751"/>
                <a:gd name="T36" fmla="*/ 263 w 752"/>
                <a:gd name="T37" fmla="*/ 5 h 751"/>
                <a:gd name="T38" fmla="*/ 200 w 752"/>
                <a:gd name="T39" fmla="*/ 19 h 751"/>
                <a:gd name="T40" fmla="*/ 142 w 752"/>
                <a:gd name="T41" fmla="*/ 42 h 751"/>
                <a:gd name="T42" fmla="*/ 88 w 752"/>
                <a:gd name="T43" fmla="*/ 73 h 751"/>
                <a:gd name="T44" fmla="*/ 71 w 752"/>
                <a:gd name="T45" fmla="*/ 85 h 751"/>
                <a:gd name="T46" fmla="*/ 56 w 752"/>
                <a:gd name="T47" fmla="*/ 99 h 751"/>
                <a:gd name="T48" fmla="*/ 29 w 752"/>
                <a:gd name="T49" fmla="*/ 133 h 751"/>
                <a:gd name="T50" fmla="*/ 12 w 752"/>
                <a:gd name="T51" fmla="*/ 170 h 751"/>
                <a:gd name="T52" fmla="*/ 1 w 752"/>
                <a:gd name="T53" fmla="*/ 212 h 751"/>
                <a:gd name="T54" fmla="*/ 0 w 752"/>
                <a:gd name="T55" fmla="*/ 233 h 751"/>
                <a:gd name="T56" fmla="*/ 4 w 752"/>
                <a:gd name="T57" fmla="*/ 271 h 751"/>
                <a:gd name="T58" fmla="*/ 15 w 752"/>
                <a:gd name="T59" fmla="*/ 307 h 751"/>
                <a:gd name="T60" fmla="*/ 33 w 752"/>
                <a:gd name="T61" fmla="*/ 340 h 751"/>
                <a:gd name="T62" fmla="*/ 56 w 752"/>
                <a:gd name="T63" fmla="*/ 368 h 751"/>
                <a:gd name="T64" fmla="*/ 84 w 752"/>
                <a:gd name="T65" fmla="*/ 391 h 751"/>
                <a:gd name="T66" fmla="*/ 117 w 752"/>
                <a:gd name="T67" fmla="*/ 409 h 751"/>
                <a:gd name="T68" fmla="*/ 153 w 752"/>
                <a:gd name="T69" fmla="*/ 421 h 751"/>
                <a:gd name="T70" fmla="*/ 191 w 752"/>
                <a:gd name="T71" fmla="*/ 424 h 751"/>
                <a:gd name="T72" fmla="*/ 328 w 752"/>
                <a:gd name="T73" fmla="*/ 424 h 751"/>
                <a:gd name="T74" fmla="*/ 328 w 752"/>
                <a:gd name="T75" fmla="*/ 561 h 751"/>
                <a:gd name="T76" fmla="*/ 331 w 752"/>
                <a:gd name="T77" fmla="*/ 599 h 751"/>
                <a:gd name="T78" fmla="*/ 342 w 752"/>
                <a:gd name="T79" fmla="*/ 635 h 751"/>
                <a:gd name="T80" fmla="*/ 360 w 752"/>
                <a:gd name="T81" fmla="*/ 667 h 751"/>
                <a:gd name="T82" fmla="*/ 382 w 752"/>
                <a:gd name="T83" fmla="*/ 695 h 751"/>
                <a:gd name="T84" fmla="*/ 412 w 752"/>
                <a:gd name="T85" fmla="*/ 718 h 751"/>
                <a:gd name="T86" fmla="*/ 444 w 752"/>
                <a:gd name="T87" fmla="*/ 736 h 751"/>
                <a:gd name="T88" fmla="*/ 479 w 752"/>
                <a:gd name="T89" fmla="*/ 747 h 751"/>
                <a:gd name="T90" fmla="*/ 518 w 752"/>
                <a:gd name="T91" fmla="*/ 751 h 751"/>
                <a:gd name="T92" fmla="*/ 539 w 752"/>
                <a:gd name="T93" fmla="*/ 750 h 751"/>
                <a:gd name="T94" fmla="*/ 581 w 752"/>
                <a:gd name="T95" fmla="*/ 739 h 751"/>
                <a:gd name="T96" fmla="*/ 620 w 752"/>
                <a:gd name="T97" fmla="*/ 721 h 751"/>
                <a:gd name="T98" fmla="*/ 651 w 752"/>
                <a:gd name="T99" fmla="*/ 696 h 751"/>
                <a:gd name="T100" fmla="*/ 665 w 752"/>
                <a:gd name="T101" fmla="*/ 681 h 751"/>
                <a:gd name="T102" fmla="*/ 678 w 752"/>
                <a:gd name="T103" fmla="*/ 663 h 751"/>
                <a:gd name="T104" fmla="*/ 709 w 752"/>
                <a:gd name="T105" fmla="*/ 609 h 751"/>
                <a:gd name="T106" fmla="*/ 732 w 752"/>
                <a:gd name="T107" fmla="*/ 551 h 751"/>
                <a:gd name="T108" fmla="*/ 747 w 752"/>
                <a:gd name="T109" fmla="*/ 489 h 751"/>
                <a:gd name="T110" fmla="*/ 752 w 752"/>
                <a:gd name="T111" fmla="*/ 424 h 751"/>
                <a:gd name="T112" fmla="*/ 751 w 752"/>
                <a:gd name="T113" fmla="*/ 40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2" h="751">
                  <a:moveTo>
                    <a:pt x="751" y="402"/>
                  </a:moveTo>
                  <a:lnTo>
                    <a:pt x="751" y="402"/>
                  </a:lnTo>
                  <a:lnTo>
                    <a:pt x="750" y="382"/>
                  </a:lnTo>
                  <a:lnTo>
                    <a:pt x="750" y="382"/>
                  </a:lnTo>
                  <a:lnTo>
                    <a:pt x="746" y="357"/>
                  </a:lnTo>
                  <a:lnTo>
                    <a:pt x="746" y="357"/>
                  </a:lnTo>
                  <a:lnTo>
                    <a:pt x="743" y="343"/>
                  </a:lnTo>
                  <a:lnTo>
                    <a:pt x="743" y="343"/>
                  </a:lnTo>
                  <a:lnTo>
                    <a:pt x="742" y="334"/>
                  </a:lnTo>
                  <a:lnTo>
                    <a:pt x="742" y="334"/>
                  </a:lnTo>
                  <a:lnTo>
                    <a:pt x="738" y="316"/>
                  </a:lnTo>
                  <a:lnTo>
                    <a:pt x="733" y="298"/>
                  </a:lnTo>
                  <a:lnTo>
                    <a:pt x="727" y="282"/>
                  </a:lnTo>
                  <a:lnTo>
                    <a:pt x="720" y="265"/>
                  </a:lnTo>
                  <a:lnTo>
                    <a:pt x="706" y="232"/>
                  </a:lnTo>
                  <a:lnTo>
                    <a:pt x="688" y="201"/>
                  </a:lnTo>
                  <a:lnTo>
                    <a:pt x="668" y="172"/>
                  </a:lnTo>
                  <a:lnTo>
                    <a:pt x="646" y="144"/>
                  </a:lnTo>
                  <a:lnTo>
                    <a:pt x="622" y="119"/>
                  </a:lnTo>
                  <a:lnTo>
                    <a:pt x="595" y="96"/>
                  </a:lnTo>
                  <a:lnTo>
                    <a:pt x="567" y="74"/>
                  </a:lnTo>
                  <a:lnTo>
                    <a:pt x="537" y="55"/>
                  </a:lnTo>
                  <a:lnTo>
                    <a:pt x="505" y="38"/>
                  </a:lnTo>
                  <a:lnTo>
                    <a:pt x="488" y="32"/>
                  </a:lnTo>
                  <a:lnTo>
                    <a:pt x="472" y="25"/>
                  </a:lnTo>
                  <a:lnTo>
                    <a:pt x="455" y="19"/>
                  </a:lnTo>
                  <a:lnTo>
                    <a:pt x="437" y="14"/>
                  </a:lnTo>
                  <a:lnTo>
                    <a:pt x="419" y="10"/>
                  </a:lnTo>
                  <a:lnTo>
                    <a:pt x="402" y="6"/>
                  </a:lnTo>
                  <a:lnTo>
                    <a:pt x="384" y="4"/>
                  </a:lnTo>
                  <a:lnTo>
                    <a:pt x="365" y="1"/>
                  </a:lnTo>
                  <a:lnTo>
                    <a:pt x="347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295" y="1"/>
                  </a:lnTo>
                  <a:lnTo>
                    <a:pt x="263" y="5"/>
                  </a:lnTo>
                  <a:lnTo>
                    <a:pt x="231" y="10"/>
                  </a:lnTo>
                  <a:lnTo>
                    <a:pt x="200" y="19"/>
                  </a:lnTo>
                  <a:lnTo>
                    <a:pt x="171" y="29"/>
                  </a:lnTo>
                  <a:lnTo>
                    <a:pt x="142" y="42"/>
                  </a:lnTo>
                  <a:lnTo>
                    <a:pt x="115" y="56"/>
                  </a:lnTo>
                  <a:lnTo>
                    <a:pt x="88" y="73"/>
                  </a:lnTo>
                  <a:lnTo>
                    <a:pt x="88" y="73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56" y="99"/>
                  </a:lnTo>
                  <a:lnTo>
                    <a:pt x="42" y="115"/>
                  </a:lnTo>
                  <a:lnTo>
                    <a:pt x="29" y="133"/>
                  </a:lnTo>
                  <a:lnTo>
                    <a:pt x="19" y="150"/>
                  </a:lnTo>
                  <a:lnTo>
                    <a:pt x="12" y="170"/>
                  </a:lnTo>
                  <a:lnTo>
                    <a:pt x="5" y="190"/>
                  </a:lnTo>
                  <a:lnTo>
                    <a:pt x="1" y="212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1" y="252"/>
                  </a:lnTo>
                  <a:lnTo>
                    <a:pt x="4" y="271"/>
                  </a:lnTo>
                  <a:lnTo>
                    <a:pt x="9" y="291"/>
                  </a:lnTo>
                  <a:lnTo>
                    <a:pt x="15" y="307"/>
                  </a:lnTo>
                  <a:lnTo>
                    <a:pt x="23" y="324"/>
                  </a:lnTo>
                  <a:lnTo>
                    <a:pt x="33" y="340"/>
                  </a:lnTo>
                  <a:lnTo>
                    <a:pt x="43" y="354"/>
                  </a:lnTo>
                  <a:lnTo>
                    <a:pt x="56" y="368"/>
                  </a:lnTo>
                  <a:lnTo>
                    <a:pt x="70" y="380"/>
                  </a:lnTo>
                  <a:lnTo>
                    <a:pt x="84" y="391"/>
                  </a:lnTo>
                  <a:lnTo>
                    <a:pt x="100" y="402"/>
                  </a:lnTo>
                  <a:lnTo>
                    <a:pt x="117" y="409"/>
                  </a:lnTo>
                  <a:lnTo>
                    <a:pt x="134" y="416"/>
                  </a:lnTo>
                  <a:lnTo>
                    <a:pt x="153" y="421"/>
                  </a:lnTo>
                  <a:lnTo>
                    <a:pt x="171" y="423"/>
                  </a:lnTo>
                  <a:lnTo>
                    <a:pt x="191" y="424"/>
                  </a:lnTo>
                  <a:lnTo>
                    <a:pt x="328" y="424"/>
                  </a:lnTo>
                  <a:lnTo>
                    <a:pt x="328" y="424"/>
                  </a:lnTo>
                  <a:lnTo>
                    <a:pt x="328" y="561"/>
                  </a:lnTo>
                  <a:lnTo>
                    <a:pt x="328" y="561"/>
                  </a:lnTo>
                  <a:lnTo>
                    <a:pt x="328" y="580"/>
                  </a:lnTo>
                  <a:lnTo>
                    <a:pt x="331" y="599"/>
                  </a:lnTo>
                  <a:lnTo>
                    <a:pt x="335" y="617"/>
                  </a:lnTo>
                  <a:lnTo>
                    <a:pt x="342" y="635"/>
                  </a:lnTo>
                  <a:lnTo>
                    <a:pt x="351" y="651"/>
                  </a:lnTo>
                  <a:lnTo>
                    <a:pt x="360" y="667"/>
                  </a:lnTo>
                  <a:lnTo>
                    <a:pt x="371" y="682"/>
                  </a:lnTo>
                  <a:lnTo>
                    <a:pt x="382" y="695"/>
                  </a:lnTo>
                  <a:lnTo>
                    <a:pt x="396" y="707"/>
                  </a:lnTo>
                  <a:lnTo>
                    <a:pt x="412" y="718"/>
                  </a:lnTo>
                  <a:lnTo>
                    <a:pt x="427" y="728"/>
                  </a:lnTo>
                  <a:lnTo>
                    <a:pt x="444" y="736"/>
                  </a:lnTo>
                  <a:lnTo>
                    <a:pt x="462" y="742"/>
                  </a:lnTo>
                  <a:lnTo>
                    <a:pt x="479" y="747"/>
                  </a:lnTo>
                  <a:lnTo>
                    <a:pt x="498" y="750"/>
                  </a:lnTo>
                  <a:lnTo>
                    <a:pt x="518" y="751"/>
                  </a:lnTo>
                  <a:lnTo>
                    <a:pt x="518" y="751"/>
                  </a:lnTo>
                  <a:lnTo>
                    <a:pt x="539" y="750"/>
                  </a:lnTo>
                  <a:lnTo>
                    <a:pt x="561" y="746"/>
                  </a:lnTo>
                  <a:lnTo>
                    <a:pt x="581" y="739"/>
                  </a:lnTo>
                  <a:lnTo>
                    <a:pt x="600" y="732"/>
                  </a:lnTo>
                  <a:lnTo>
                    <a:pt x="620" y="721"/>
                  </a:lnTo>
                  <a:lnTo>
                    <a:pt x="636" y="709"/>
                  </a:lnTo>
                  <a:lnTo>
                    <a:pt x="651" y="696"/>
                  </a:lnTo>
                  <a:lnTo>
                    <a:pt x="665" y="681"/>
                  </a:lnTo>
                  <a:lnTo>
                    <a:pt x="665" y="681"/>
                  </a:lnTo>
                  <a:lnTo>
                    <a:pt x="678" y="663"/>
                  </a:lnTo>
                  <a:lnTo>
                    <a:pt x="678" y="663"/>
                  </a:lnTo>
                  <a:lnTo>
                    <a:pt x="695" y="636"/>
                  </a:lnTo>
                  <a:lnTo>
                    <a:pt x="709" y="609"/>
                  </a:lnTo>
                  <a:lnTo>
                    <a:pt x="722" y="580"/>
                  </a:lnTo>
                  <a:lnTo>
                    <a:pt x="732" y="551"/>
                  </a:lnTo>
                  <a:lnTo>
                    <a:pt x="741" y="520"/>
                  </a:lnTo>
                  <a:lnTo>
                    <a:pt x="747" y="489"/>
                  </a:lnTo>
                  <a:lnTo>
                    <a:pt x="751" y="456"/>
                  </a:lnTo>
                  <a:lnTo>
                    <a:pt x="752" y="424"/>
                  </a:lnTo>
                  <a:lnTo>
                    <a:pt x="752" y="424"/>
                  </a:lnTo>
                  <a:lnTo>
                    <a:pt x="751" y="402"/>
                  </a:lnTo>
                  <a:lnTo>
                    <a:pt x="751" y="4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8" name="Freeform 126"/>
            <p:cNvSpPr>
              <a:spLocks noEditPoints="1"/>
            </p:cNvSpPr>
            <p:nvPr/>
          </p:nvSpPr>
          <p:spPr bwMode="auto">
            <a:xfrm>
              <a:off x="4506913" y="7000368"/>
              <a:ext cx="623888" cy="623888"/>
            </a:xfrm>
            <a:custGeom>
              <a:avLst/>
              <a:gdLst>
                <a:gd name="T0" fmla="*/ 494 w 788"/>
                <a:gd name="T1" fmla="*/ 783 h 787"/>
                <a:gd name="T2" fmla="*/ 420 w 788"/>
                <a:gd name="T3" fmla="*/ 751 h 787"/>
                <a:gd name="T4" fmla="*/ 364 w 788"/>
                <a:gd name="T5" fmla="*/ 695 h 787"/>
                <a:gd name="T6" fmla="*/ 332 w 788"/>
                <a:gd name="T7" fmla="*/ 620 h 787"/>
                <a:gd name="T8" fmla="*/ 209 w 788"/>
                <a:gd name="T9" fmla="*/ 460 h 787"/>
                <a:gd name="T10" fmla="*/ 147 w 788"/>
                <a:gd name="T11" fmla="*/ 450 h 787"/>
                <a:gd name="T12" fmla="*/ 77 w 788"/>
                <a:gd name="T13" fmla="*/ 412 h 787"/>
                <a:gd name="T14" fmla="*/ 26 w 788"/>
                <a:gd name="T15" fmla="*/ 351 h 787"/>
                <a:gd name="T16" fmla="*/ 2 w 788"/>
                <a:gd name="T17" fmla="*/ 273 h 787"/>
                <a:gd name="T18" fmla="*/ 5 w 788"/>
                <a:gd name="T19" fmla="*/ 205 h 787"/>
                <a:gd name="T20" fmla="*/ 45 w 788"/>
                <a:gd name="T21" fmla="*/ 122 h 787"/>
                <a:gd name="T22" fmla="*/ 97 w 788"/>
                <a:gd name="T23" fmla="*/ 77 h 787"/>
                <a:gd name="T24" fmla="*/ 184 w 788"/>
                <a:gd name="T25" fmla="*/ 29 h 787"/>
                <a:gd name="T26" fmla="*/ 313 w 788"/>
                <a:gd name="T27" fmla="*/ 1 h 787"/>
                <a:gd name="T28" fmla="*/ 383 w 788"/>
                <a:gd name="T29" fmla="*/ 1 h 787"/>
                <a:gd name="T30" fmla="*/ 458 w 788"/>
                <a:gd name="T31" fmla="*/ 14 h 787"/>
                <a:gd name="T32" fmla="*/ 528 w 788"/>
                <a:gd name="T33" fmla="*/ 40 h 787"/>
                <a:gd name="T34" fmla="*/ 594 w 788"/>
                <a:gd name="T35" fmla="*/ 77 h 787"/>
                <a:gd name="T36" fmla="*/ 639 w 788"/>
                <a:gd name="T37" fmla="*/ 111 h 787"/>
                <a:gd name="T38" fmla="*/ 690 w 788"/>
                <a:gd name="T39" fmla="*/ 166 h 787"/>
                <a:gd name="T40" fmla="*/ 732 w 788"/>
                <a:gd name="T41" fmla="*/ 227 h 787"/>
                <a:gd name="T42" fmla="*/ 762 w 788"/>
                <a:gd name="T43" fmla="*/ 295 h 787"/>
                <a:gd name="T44" fmla="*/ 778 w 788"/>
                <a:gd name="T45" fmla="*/ 348 h 787"/>
                <a:gd name="T46" fmla="*/ 782 w 788"/>
                <a:gd name="T47" fmla="*/ 372 h 787"/>
                <a:gd name="T48" fmla="*/ 787 w 788"/>
                <a:gd name="T49" fmla="*/ 418 h 787"/>
                <a:gd name="T50" fmla="*/ 783 w 788"/>
                <a:gd name="T51" fmla="*/ 507 h 787"/>
                <a:gd name="T52" fmla="*/ 743 w 788"/>
                <a:gd name="T53" fmla="*/ 634 h 787"/>
                <a:gd name="T54" fmla="*/ 697 w 788"/>
                <a:gd name="T55" fmla="*/ 709 h 787"/>
                <a:gd name="T56" fmla="*/ 645 w 788"/>
                <a:gd name="T57" fmla="*/ 755 h 787"/>
                <a:gd name="T58" fmla="*/ 559 w 788"/>
                <a:gd name="T59" fmla="*/ 785 h 787"/>
                <a:gd name="T60" fmla="*/ 346 w 788"/>
                <a:gd name="T61" fmla="*/ 36 h 787"/>
                <a:gd name="T62" fmla="*/ 226 w 788"/>
                <a:gd name="T63" fmla="*/ 54 h 787"/>
                <a:gd name="T64" fmla="*/ 116 w 788"/>
                <a:gd name="T65" fmla="*/ 106 h 787"/>
                <a:gd name="T66" fmla="*/ 101 w 788"/>
                <a:gd name="T67" fmla="*/ 117 h 787"/>
                <a:gd name="T68" fmla="*/ 63 w 788"/>
                <a:gd name="T69" fmla="*/ 161 h 787"/>
                <a:gd name="T70" fmla="*/ 37 w 788"/>
                <a:gd name="T71" fmla="*/ 232 h 787"/>
                <a:gd name="T72" fmla="*/ 40 w 788"/>
                <a:gd name="T73" fmla="*/ 286 h 787"/>
                <a:gd name="T74" fmla="*/ 65 w 788"/>
                <a:gd name="T75" fmla="*/ 348 h 787"/>
                <a:gd name="T76" fmla="*/ 112 w 788"/>
                <a:gd name="T77" fmla="*/ 394 h 787"/>
                <a:gd name="T78" fmla="*/ 174 w 788"/>
                <a:gd name="T79" fmla="*/ 421 h 787"/>
                <a:gd name="T80" fmla="*/ 346 w 788"/>
                <a:gd name="T81" fmla="*/ 425 h 787"/>
                <a:gd name="T82" fmla="*/ 364 w 788"/>
                <a:gd name="T83" fmla="*/ 442 h 787"/>
                <a:gd name="T84" fmla="*/ 366 w 788"/>
                <a:gd name="T85" fmla="*/ 613 h 787"/>
                <a:gd name="T86" fmla="*/ 393 w 788"/>
                <a:gd name="T87" fmla="*/ 674 h 787"/>
                <a:gd name="T88" fmla="*/ 439 w 788"/>
                <a:gd name="T89" fmla="*/ 722 h 787"/>
                <a:gd name="T90" fmla="*/ 501 w 788"/>
                <a:gd name="T91" fmla="*/ 747 h 787"/>
                <a:gd name="T92" fmla="*/ 555 w 788"/>
                <a:gd name="T93" fmla="*/ 750 h 787"/>
                <a:gd name="T94" fmla="*/ 626 w 788"/>
                <a:gd name="T95" fmla="*/ 725 h 787"/>
                <a:gd name="T96" fmla="*/ 669 w 788"/>
                <a:gd name="T97" fmla="*/ 687 h 787"/>
                <a:gd name="T98" fmla="*/ 681 w 788"/>
                <a:gd name="T99" fmla="*/ 671 h 787"/>
                <a:gd name="T100" fmla="*/ 733 w 788"/>
                <a:gd name="T101" fmla="*/ 562 h 787"/>
                <a:gd name="T102" fmla="*/ 752 w 788"/>
                <a:gd name="T103" fmla="*/ 442 h 787"/>
                <a:gd name="T104" fmla="*/ 750 w 788"/>
                <a:gd name="T105" fmla="*/ 402 h 787"/>
                <a:gd name="T106" fmla="*/ 745 w 788"/>
                <a:gd name="T107" fmla="*/ 363 h 787"/>
                <a:gd name="T108" fmla="*/ 738 w 788"/>
                <a:gd name="T109" fmla="*/ 338 h 787"/>
                <a:gd name="T110" fmla="*/ 708 w 788"/>
                <a:gd name="T111" fmla="*/ 258 h 787"/>
                <a:gd name="T112" fmla="*/ 626 w 788"/>
                <a:gd name="T113" fmla="*/ 148 h 787"/>
                <a:gd name="T114" fmla="*/ 514 w 788"/>
                <a:gd name="T115" fmla="*/ 73 h 787"/>
                <a:gd name="T116" fmla="*/ 398 w 788"/>
                <a:gd name="T117" fmla="*/ 38 h 787"/>
                <a:gd name="T118" fmla="*/ 346 w 788"/>
                <a:gd name="T119" fmla="*/ 3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8" h="787">
                  <a:moveTo>
                    <a:pt x="536" y="787"/>
                  </a:moveTo>
                  <a:lnTo>
                    <a:pt x="536" y="787"/>
                  </a:lnTo>
                  <a:lnTo>
                    <a:pt x="514" y="785"/>
                  </a:lnTo>
                  <a:lnTo>
                    <a:pt x="494" y="783"/>
                  </a:lnTo>
                  <a:lnTo>
                    <a:pt x="473" y="778"/>
                  </a:lnTo>
                  <a:lnTo>
                    <a:pt x="454" y="770"/>
                  </a:lnTo>
                  <a:lnTo>
                    <a:pt x="436" y="761"/>
                  </a:lnTo>
                  <a:lnTo>
                    <a:pt x="420" y="751"/>
                  </a:lnTo>
                  <a:lnTo>
                    <a:pt x="403" y="739"/>
                  </a:lnTo>
                  <a:lnTo>
                    <a:pt x="389" y="725"/>
                  </a:lnTo>
                  <a:lnTo>
                    <a:pt x="375" y="710"/>
                  </a:lnTo>
                  <a:lnTo>
                    <a:pt x="364" y="695"/>
                  </a:lnTo>
                  <a:lnTo>
                    <a:pt x="352" y="677"/>
                  </a:lnTo>
                  <a:lnTo>
                    <a:pt x="344" y="659"/>
                  </a:lnTo>
                  <a:lnTo>
                    <a:pt x="337" y="640"/>
                  </a:lnTo>
                  <a:lnTo>
                    <a:pt x="332" y="620"/>
                  </a:lnTo>
                  <a:lnTo>
                    <a:pt x="329" y="599"/>
                  </a:lnTo>
                  <a:lnTo>
                    <a:pt x="328" y="579"/>
                  </a:lnTo>
                  <a:lnTo>
                    <a:pt x="328" y="460"/>
                  </a:lnTo>
                  <a:lnTo>
                    <a:pt x="209" y="460"/>
                  </a:lnTo>
                  <a:lnTo>
                    <a:pt x="209" y="460"/>
                  </a:lnTo>
                  <a:lnTo>
                    <a:pt x="188" y="459"/>
                  </a:lnTo>
                  <a:lnTo>
                    <a:pt x="167" y="455"/>
                  </a:lnTo>
                  <a:lnTo>
                    <a:pt x="147" y="450"/>
                  </a:lnTo>
                  <a:lnTo>
                    <a:pt x="128" y="444"/>
                  </a:lnTo>
                  <a:lnTo>
                    <a:pt x="110" y="435"/>
                  </a:lnTo>
                  <a:lnTo>
                    <a:pt x="92" y="425"/>
                  </a:lnTo>
                  <a:lnTo>
                    <a:pt x="77" y="412"/>
                  </a:lnTo>
                  <a:lnTo>
                    <a:pt x="61" y="399"/>
                  </a:lnTo>
                  <a:lnTo>
                    <a:pt x="49" y="384"/>
                  </a:lnTo>
                  <a:lnTo>
                    <a:pt x="36" y="367"/>
                  </a:lnTo>
                  <a:lnTo>
                    <a:pt x="26" y="351"/>
                  </a:lnTo>
                  <a:lnTo>
                    <a:pt x="17" y="333"/>
                  </a:lnTo>
                  <a:lnTo>
                    <a:pt x="10" y="314"/>
                  </a:lnTo>
                  <a:lnTo>
                    <a:pt x="5" y="293"/>
                  </a:lnTo>
                  <a:lnTo>
                    <a:pt x="2" y="27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28"/>
                  </a:lnTo>
                  <a:lnTo>
                    <a:pt x="5" y="205"/>
                  </a:lnTo>
                  <a:lnTo>
                    <a:pt x="12" y="184"/>
                  </a:lnTo>
                  <a:lnTo>
                    <a:pt x="21" y="162"/>
                  </a:lnTo>
                  <a:lnTo>
                    <a:pt x="32" y="142"/>
                  </a:lnTo>
                  <a:lnTo>
                    <a:pt x="45" y="122"/>
                  </a:lnTo>
                  <a:lnTo>
                    <a:pt x="60" y="106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97" y="77"/>
                  </a:lnTo>
                  <a:lnTo>
                    <a:pt x="97" y="77"/>
                  </a:lnTo>
                  <a:lnTo>
                    <a:pt x="125" y="59"/>
                  </a:lnTo>
                  <a:lnTo>
                    <a:pt x="154" y="43"/>
                  </a:lnTo>
                  <a:lnTo>
                    <a:pt x="184" y="29"/>
                  </a:lnTo>
                  <a:lnTo>
                    <a:pt x="216" y="19"/>
                  </a:lnTo>
                  <a:lnTo>
                    <a:pt x="246" y="10"/>
                  </a:lnTo>
                  <a:lnTo>
                    <a:pt x="279" y="5"/>
                  </a:lnTo>
                  <a:lnTo>
                    <a:pt x="313" y="1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65" y="0"/>
                  </a:lnTo>
                  <a:lnTo>
                    <a:pt x="383" y="1"/>
                  </a:lnTo>
                  <a:lnTo>
                    <a:pt x="402" y="4"/>
                  </a:lnTo>
                  <a:lnTo>
                    <a:pt x="421" y="6"/>
                  </a:lnTo>
                  <a:lnTo>
                    <a:pt x="439" y="10"/>
                  </a:lnTo>
                  <a:lnTo>
                    <a:pt x="458" y="14"/>
                  </a:lnTo>
                  <a:lnTo>
                    <a:pt x="476" y="19"/>
                  </a:lnTo>
                  <a:lnTo>
                    <a:pt x="494" y="26"/>
                  </a:lnTo>
                  <a:lnTo>
                    <a:pt x="511" y="32"/>
                  </a:lnTo>
                  <a:lnTo>
                    <a:pt x="528" y="40"/>
                  </a:lnTo>
                  <a:lnTo>
                    <a:pt x="546" y="47"/>
                  </a:lnTo>
                  <a:lnTo>
                    <a:pt x="562" y="56"/>
                  </a:lnTo>
                  <a:lnTo>
                    <a:pt x="579" y="66"/>
                  </a:lnTo>
                  <a:lnTo>
                    <a:pt x="594" y="77"/>
                  </a:lnTo>
                  <a:lnTo>
                    <a:pt x="610" y="88"/>
                  </a:lnTo>
                  <a:lnTo>
                    <a:pt x="625" y="100"/>
                  </a:lnTo>
                  <a:lnTo>
                    <a:pt x="625" y="100"/>
                  </a:lnTo>
                  <a:lnTo>
                    <a:pt x="639" y="111"/>
                  </a:lnTo>
                  <a:lnTo>
                    <a:pt x="653" y="124"/>
                  </a:lnTo>
                  <a:lnTo>
                    <a:pt x="666" y="138"/>
                  </a:lnTo>
                  <a:lnTo>
                    <a:pt x="678" y="151"/>
                  </a:lnTo>
                  <a:lnTo>
                    <a:pt x="690" y="166"/>
                  </a:lnTo>
                  <a:lnTo>
                    <a:pt x="701" y="180"/>
                  </a:lnTo>
                  <a:lnTo>
                    <a:pt x="713" y="195"/>
                  </a:lnTo>
                  <a:lnTo>
                    <a:pt x="722" y="210"/>
                  </a:lnTo>
                  <a:lnTo>
                    <a:pt x="732" y="227"/>
                  </a:lnTo>
                  <a:lnTo>
                    <a:pt x="741" y="244"/>
                  </a:lnTo>
                  <a:lnTo>
                    <a:pt x="748" y="260"/>
                  </a:lnTo>
                  <a:lnTo>
                    <a:pt x="756" y="277"/>
                  </a:lnTo>
                  <a:lnTo>
                    <a:pt x="762" y="295"/>
                  </a:lnTo>
                  <a:lnTo>
                    <a:pt x="768" y="312"/>
                  </a:lnTo>
                  <a:lnTo>
                    <a:pt x="773" y="330"/>
                  </a:lnTo>
                  <a:lnTo>
                    <a:pt x="778" y="348"/>
                  </a:lnTo>
                  <a:lnTo>
                    <a:pt x="778" y="348"/>
                  </a:lnTo>
                  <a:lnTo>
                    <a:pt x="779" y="357"/>
                  </a:lnTo>
                  <a:lnTo>
                    <a:pt x="779" y="357"/>
                  </a:lnTo>
                  <a:lnTo>
                    <a:pt x="782" y="372"/>
                  </a:lnTo>
                  <a:lnTo>
                    <a:pt x="782" y="372"/>
                  </a:lnTo>
                  <a:lnTo>
                    <a:pt x="785" y="399"/>
                  </a:lnTo>
                  <a:lnTo>
                    <a:pt x="785" y="399"/>
                  </a:lnTo>
                  <a:lnTo>
                    <a:pt x="787" y="418"/>
                  </a:lnTo>
                  <a:lnTo>
                    <a:pt x="787" y="418"/>
                  </a:lnTo>
                  <a:lnTo>
                    <a:pt x="788" y="442"/>
                  </a:lnTo>
                  <a:lnTo>
                    <a:pt x="788" y="442"/>
                  </a:lnTo>
                  <a:lnTo>
                    <a:pt x="787" y="476"/>
                  </a:lnTo>
                  <a:lnTo>
                    <a:pt x="783" y="507"/>
                  </a:lnTo>
                  <a:lnTo>
                    <a:pt x="776" y="541"/>
                  </a:lnTo>
                  <a:lnTo>
                    <a:pt x="768" y="572"/>
                  </a:lnTo>
                  <a:lnTo>
                    <a:pt x="757" y="603"/>
                  </a:lnTo>
                  <a:lnTo>
                    <a:pt x="743" y="634"/>
                  </a:lnTo>
                  <a:lnTo>
                    <a:pt x="728" y="663"/>
                  </a:lnTo>
                  <a:lnTo>
                    <a:pt x="711" y="691"/>
                  </a:lnTo>
                  <a:lnTo>
                    <a:pt x="711" y="691"/>
                  </a:lnTo>
                  <a:lnTo>
                    <a:pt x="697" y="709"/>
                  </a:lnTo>
                  <a:lnTo>
                    <a:pt x="697" y="709"/>
                  </a:lnTo>
                  <a:lnTo>
                    <a:pt x="682" y="727"/>
                  </a:lnTo>
                  <a:lnTo>
                    <a:pt x="664" y="742"/>
                  </a:lnTo>
                  <a:lnTo>
                    <a:pt x="645" y="755"/>
                  </a:lnTo>
                  <a:lnTo>
                    <a:pt x="625" y="766"/>
                  </a:lnTo>
                  <a:lnTo>
                    <a:pt x="604" y="775"/>
                  </a:lnTo>
                  <a:lnTo>
                    <a:pt x="581" y="782"/>
                  </a:lnTo>
                  <a:lnTo>
                    <a:pt x="559" y="785"/>
                  </a:lnTo>
                  <a:lnTo>
                    <a:pt x="536" y="787"/>
                  </a:lnTo>
                  <a:lnTo>
                    <a:pt x="536" y="787"/>
                  </a:lnTo>
                  <a:close/>
                  <a:moveTo>
                    <a:pt x="346" y="36"/>
                  </a:moveTo>
                  <a:lnTo>
                    <a:pt x="346" y="36"/>
                  </a:lnTo>
                  <a:lnTo>
                    <a:pt x="315" y="37"/>
                  </a:lnTo>
                  <a:lnTo>
                    <a:pt x="284" y="40"/>
                  </a:lnTo>
                  <a:lnTo>
                    <a:pt x="255" y="46"/>
                  </a:lnTo>
                  <a:lnTo>
                    <a:pt x="226" y="54"/>
                  </a:lnTo>
                  <a:lnTo>
                    <a:pt x="197" y="64"/>
                  </a:lnTo>
                  <a:lnTo>
                    <a:pt x="170" y="75"/>
                  </a:lnTo>
                  <a:lnTo>
                    <a:pt x="143" y="89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86" y="130"/>
                  </a:lnTo>
                  <a:lnTo>
                    <a:pt x="73" y="145"/>
                  </a:lnTo>
                  <a:lnTo>
                    <a:pt x="63" y="161"/>
                  </a:lnTo>
                  <a:lnTo>
                    <a:pt x="53" y="177"/>
                  </a:lnTo>
                  <a:lnTo>
                    <a:pt x="46" y="195"/>
                  </a:lnTo>
                  <a:lnTo>
                    <a:pt x="41" y="213"/>
                  </a:lnTo>
                  <a:lnTo>
                    <a:pt x="37" y="232"/>
                  </a:lnTo>
                  <a:lnTo>
                    <a:pt x="36" y="251"/>
                  </a:lnTo>
                  <a:lnTo>
                    <a:pt x="36" y="251"/>
                  </a:lnTo>
                  <a:lnTo>
                    <a:pt x="37" y="269"/>
                  </a:lnTo>
                  <a:lnTo>
                    <a:pt x="40" y="286"/>
                  </a:lnTo>
                  <a:lnTo>
                    <a:pt x="44" y="302"/>
                  </a:lnTo>
                  <a:lnTo>
                    <a:pt x="50" y="319"/>
                  </a:lnTo>
                  <a:lnTo>
                    <a:pt x="58" y="334"/>
                  </a:lnTo>
                  <a:lnTo>
                    <a:pt x="65" y="348"/>
                  </a:lnTo>
                  <a:lnTo>
                    <a:pt x="75" y="361"/>
                  </a:lnTo>
                  <a:lnTo>
                    <a:pt x="87" y="374"/>
                  </a:lnTo>
                  <a:lnTo>
                    <a:pt x="100" y="385"/>
                  </a:lnTo>
                  <a:lnTo>
                    <a:pt x="112" y="394"/>
                  </a:lnTo>
                  <a:lnTo>
                    <a:pt x="126" y="403"/>
                  </a:lnTo>
                  <a:lnTo>
                    <a:pt x="142" y="411"/>
                  </a:lnTo>
                  <a:lnTo>
                    <a:pt x="157" y="416"/>
                  </a:lnTo>
                  <a:lnTo>
                    <a:pt x="174" y="421"/>
                  </a:lnTo>
                  <a:lnTo>
                    <a:pt x="191" y="423"/>
                  </a:lnTo>
                  <a:lnTo>
                    <a:pt x="209" y="425"/>
                  </a:lnTo>
                  <a:lnTo>
                    <a:pt x="346" y="425"/>
                  </a:lnTo>
                  <a:lnTo>
                    <a:pt x="346" y="425"/>
                  </a:lnTo>
                  <a:lnTo>
                    <a:pt x="352" y="426"/>
                  </a:lnTo>
                  <a:lnTo>
                    <a:pt x="358" y="430"/>
                  </a:lnTo>
                  <a:lnTo>
                    <a:pt x="362" y="435"/>
                  </a:lnTo>
                  <a:lnTo>
                    <a:pt x="364" y="442"/>
                  </a:lnTo>
                  <a:lnTo>
                    <a:pt x="364" y="579"/>
                  </a:lnTo>
                  <a:lnTo>
                    <a:pt x="364" y="579"/>
                  </a:lnTo>
                  <a:lnTo>
                    <a:pt x="364" y="595"/>
                  </a:lnTo>
                  <a:lnTo>
                    <a:pt x="366" y="613"/>
                  </a:lnTo>
                  <a:lnTo>
                    <a:pt x="371" y="630"/>
                  </a:lnTo>
                  <a:lnTo>
                    <a:pt x="376" y="645"/>
                  </a:lnTo>
                  <a:lnTo>
                    <a:pt x="384" y="660"/>
                  </a:lnTo>
                  <a:lnTo>
                    <a:pt x="393" y="674"/>
                  </a:lnTo>
                  <a:lnTo>
                    <a:pt x="403" y="689"/>
                  </a:lnTo>
                  <a:lnTo>
                    <a:pt x="413" y="700"/>
                  </a:lnTo>
                  <a:lnTo>
                    <a:pt x="426" y="711"/>
                  </a:lnTo>
                  <a:lnTo>
                    <a:pt x="439" y="722"/>
                  </a:lnTo>
                  <a:lnTo>
                    <a:pt x="454" y="731"/>
                  </a:lnTo>
                  <a:lnTo>
                    <a:pt x="468" y="737"/>
                  </a:lnTo>
                  <a:lnTo>
                    <a:pt x="485" y="743"/>
                  </a:lnTo>
                  <a:lnTo>
                    <a:pt x="501" y="747"/>
                  </a:lnTo>
                  <a:lnTo>
                    <a:pt x="518" y="750"/>
                  </a:lnTo>
                  <a:lnTo>
                    <a:pt x="536" y="751"/>
                  </a:lnTo>
                  <a:lnTo>
                    <a:pt x="536" y="751"/>
                  </a:lnTo>
                  <a:lnTo>
                    <a:pt x="555" y="750"/>
                  </a:lnTo>
                  <a:lnTo>
                    <a:pt x="574" y="747"/>
                  </a:lnTo>
                  <a:lnTo>
                    <a:pt x="592" y="741"/>
                  </a:lnTo>
                  <a:lnTo>
                    <a:pt x="610" y="734"/>
                  </a:lnTo>
                  <a:lnTo>
                    <a:pt x="626" y="725"/>
                  </a:lnTo>
                  <a:lnTo>
                    <a:pt x="643" y="714"/>
                  </a:lnTo>
                  <a:lnTo>
                    <a:pt x="657" y="701"/>
                  </a:lnTo>
                  <a:lnTo>
                    <a:pt x="669" y="687"/>
                  </a:lnTo>
                  <a:lnTo>
                    <a:pt x="669" y="687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81" y="671"/>
                  </a:lnTo>
                  <a:lnTo>
                    <a:pt x="697" y="645"/>
                  </a:lnTo>
                  <a:lnTo>
                    <a:pt x="711" y="618"/>
                  </a:lnTo>
                  <a:lnTo>
                    <a:pt x="724" y="590"/>
                  </a:lnTo>
                  <a:lnTo>
                    <a:pt x="733" y="562"/>
                  </a:lnTo>
                  <a:lnTo>
                    <a:pt x="742" y="533"/>
                  </a:lnTo>
                  <a:lnTo>
                    <a:pt x="747" y="502"/>
                  </a:lnTo>
                  <a:lnTo>
                    <a:pt x="751" y="473"/>
                  </a:lnTo>
                  <a:lnTo>
                    <a:pt x="752" y="442"/>
                  </a:lnTo>
                  <a:lnTo>
                    <a:pt x="752" y="442"/>
                  </a:lnTo>
                  <a:lnTo>
                    <a:pt x="751" y="421"/>
                  </a:lnTo>
                  <a:lnTo>
                    <a:pt x="751" y="421"/>
                  </a:lnTo>
                  <a:lnTo>
                    <a:pt x="750" y="402"/>
                  </a:lnTo>
                  <a:lnTo>
                    <a:pt x="750" y="402"/>
                  </a:lnTo>
                  <a:lnTo>
                    <a:pt x="747" y="377"/>
                  </a:lnTo>
                  <a:lnTo>
                    <a:pt x="747" y="377"/>
                  </a:lnTo>
                  <a:lnTo>
                    <a:pt x="745" y="363"/>
                  </a:lnTo>
                  <a:lnTo>
                    <a:pt x="745" y="363"/>
                  </a:lnTo>
                  <a:lnTo>
                    <a:pt x="742" y="356"/>
                  </a:lnTo>
                  <a:lnTo>
                    <a:pt x="742" y="356"/>
                  </a:lnTo>
                  <a:lnTo>
                    <a:pt x="738" y="338"/>
                  </a:lnTo>
                  <a:lnTo>
                    <a:pt x="733" y="321"/>
                  </a:lnTo>
                  <a:lnTo>
                    <a:pt x="728" y="305"/>
                  </a:lnTo>
                  <a:lnTo>
                    <a:pt x="722" y="288"/>
                  </a:lnTo>
                  <a:lnTo>
                    <a:pt x="708" y="258"/>
                  </a:lnTo>
                  <a:lnTo>
                    <a:pt x="690" y="227"/>
                  </a:lnTo>
                  <a:lnTo>
                    <a:pt x="671" y="199"/>
                  </a:lnTo>
                  <a:lnTo>
                    <a:pt x="649" y="172"/>
                  </a:lnTo>
                  <a:lnTo>
                    <a:pt x="626" y="148"/>
                  </a:lnTo>
                  <a:lnTo>
                    <a:pt x="601" y="126"/>
                  </a:lnTo>
                  <a:lnTo>
                    <a:pt x="573" y="106"/>
                  </a:lnTo>
                  <a:lnTo>
                    <a:pt x="545" y="88"/>
                  </a:lnTo>
                  <a:lnTo>
                    <a:pt x="514" y="73"/>
                  </a:lnTo>
                  <a:lnTo>
                    <a:pt x="482" y="59"/>
                  </a:lnTo>
                  <a:lnTo>
                    <a:pt x="449" y="49"/>
                  </a:lnTo>
                  <a:lnTo>
                    <a:pt x="416" y="41"/>
                  </a:lnTo>
                  <a:lnTo>
                    <a:pt x="398" y="38"/>
                  </a:lnTo>
                  <a:lnTo>
                    <a:pt x="380" y="37"/>
                  </a:lnTo>
                  <a:lnTo>
                    <a:pt x="364" y="36"/>
                  </a:lnTo>
                  <a:lnTo>
                    <a:pt x="346" y="36"/>
                  </a:lnTo>
                  <a:lnTo>
                    <a:pt x="346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39" name="Freeform 127"/>
            <p:cNvSpPr/>
            <p:nvPr/>
          </p:nvSpPr>
          <p:spPr bwMode="auto">
            <a:xfrm>
              <a:off x="4594226" y="7159118"/>
              <a:ext cx="100013" cy="98425"/>
            </a:xfrm>
            <a:custGeom>
              <a:avLst/>
              <a:gdLst>
                <a:gd name="T0" fmla="*/ 125 w 125"/>
                <a:gd name="T1" fmla="*/ 63 h 125"/>
                <a:gd name="T2" fmla="*/ 125 w 125"/>
                <a:gd name="T3" fmla="*/ 63 h 125"/>
                <a:gd name="T4" fmla="*/ 124 w 125"/>
                <a:gd name="T5" fmla="*/ 75 h 125"/>
                <a:gd name="T6" fmla="*/ 121 w 125"/>
                <a:gd name="T7" fmla="*/ 87 h 125"/>
                <a:gd name="T8" fmla="*/ 115 w 125"/>
                <a:gd name="T9" fmla="*/ 97 h 125"/>
                <a:gd name="T10" fmla="*/ 107 w 125"/>
                <a:gd name="T11" fmla="*/ 106 h 125"/>
                <a:gd name="T12" fmla="*/ 98 w 125"/>
                <a:gd name="T13" fmla="*/ 114 h 125"/>
                <a:gd name="T14" fmla="*/ 87 w 125"/>
                <a:gd name="T15" fmla="*/ 120 h 125"/>
                <a:gd name="T16" fmla="*/ 75 w 125"/>
                <a:gd name="T17" fmla="*/ 124 h 125"/>
                <a:gd name="T18" fmla="*/ 63 w 125"/>
                <a:gd name="T19" fmla="*/ 125 h 125"/>
                <a:gd name="T20" fmla="*/ 63 w 125"/>
                <a:gd name="T21" fmla="*/ 125 h 125"/>
                <a:gd name="T22" fmla="*/ 50 w 125"/>
                <a:gd name="T23" fmla="*/ 124 h 125"/>
                <a:gd name="T24" fmla="*/ 38 w 125"/>
                <a:gd name="T25" fmla="*/ 120 h 125"/>
                <a:gd name="T26" fmla="*/ 28 w 125"/>
                <a:gd name="T27" fmla="*/ 114 h 125"/>
                <a:gd name="T28" fmla="*/ 18 w 125"/>
                <a:gd name="T29" fmla="*/ 106 h 125"/>
                <a:gd name="T30" fmla="*/ 10 w 125"/>
                <a:gd name="T31" fmla="*/ 97 h 125"/>
                <a:gd name="T32" fmla="*/ 5 w 125"/>
                <a:gd name="T33" fmla="*/ 87 h 125"/>
                <a:gd name="T34" fmla="*/ 1 w 125"/>
                <a:gd name="T35" fmla="*/ 75 h 125"/>
                <a:gd name="T36" fmla="*/ 0 w 125"/>
                <a:gd name="T37" fmla="*/ 63 h 125"/>
                <a:gd name="T38" fmla="*/ 0 w 125"/>
                <a:gd name="T39" fmla="*/ 63 h 125"/>
                <a:gd name="T40" fmla="*/ 1 w 125"/>
                <a:gd name="T41" fmla="*/ 50 h 125"/>
                <a:gd name="T42" fmla="*/ 5 w 125"/>
                <a:gd name="T43" fmla="*/ 39 h 125"/>
                <a:gd name="T44" fmla="*/ 10 w 125"/>
                <a:gd name="T45" fmla="*/ 27 h 125"/>
                <a:gd name="T46" fmla="*/ 18 w 125"/>
                <a:gd name="T47" fmla="*/ 18 h 125"/>
                <a:gd name="T48" fmla="*/ 28 w 125"/>
                <a:gd name="T49" fmla="*/ 10 h 125"/>
                <a:gd name="T50" fmla="*/ 38 w 125"/>
                <a:gd name="T51" fmla="*/ 4 h 125"/>
                <a:gd name="T52" fmla="*/ 50 w 125"/>
                <a:gd name="T53" fmla="*/ 2 h 125"/>
                <a:gd name="T54" fmla="*/ 63 w 125"/>
                <a:gd name="T55" fmla="*/ 0 h 125"/>
                <a:gd name="T56" fmla="*/ 63 w 125"/>
                <a:gd name="T57" fmla="*/ 0 h 125"/>
                <a:gd name="T58" fmla="*/ 75 w 125"/>
                <a:gd name="T59" fmla="*/ 2 h 125"/>
                <a:gd name="T60" fmla="*/ 87 w 125"/>
                <a:gd name="T61" fmla="*/ 4 h 125"/>
                <a:gd name="T62" fmla="*/ 98 w 125"/>
                <a:gd name="T63" fmla="*/ 10 h 125"/>
                <a:gd name="T64" fmla="*/ 107 w 125"/>
                <a:gd name="T65" fmla="*/ 18 h 125"/>
                <a:gd name="T66" fmla="*/ 115 w 125"/>
                <a:gd name="T67" fmla="*/ 27 h 125"/>
                <a:gd name="T68" fmla="*/ 121 w 125"/>
                <a:gd name="T69" fmla="*/ 39 h 125"/>
                <a:gd name="T70" fmla="*/ 124 w 125"/>
                <a:gd name="T71" fmla="*/ 50 h 125"/>
                <a:gd name="T72" fmla="*/ 125 w 125"/>
                <a:gd name="T73" fmla="*/ 63 h 125"/>
                <a:gd name="T74" fmla="*/ 125 w 125"/>
                <a:gd name="T75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25" y="63"/>
                  </a:moveTo>
                  <a:lnTo>
                    <a:pt x="125" y="63"/>
                  </a:lnTo>
                  <a:lnTo>
                    <a:pt x="124" y="75"/>
                  </a:lnTo>
                  <a:lnTo>
                    <a:pt x="121" y="87"/>
                  </a:lnTo>
                  <a:lnTo>
                    <a:pt x="115" y="97"/>
                  </a:lnTo>
                  <a:lnTo>
                    <a:pt x="107" y="106"/>
                  </a:lnTo>
                  <a:lnTo>
                    <a:pt x="98" y="114"/>
                  </a:lnTo>
                  <a:lnTo>
                    <a:pt x="87" y="120"/>
                  </a:lnTo>
                  <a:lnTo>
                    <a:pt x="75" y="124"/>
                  </a:lnTo>
                  <a:lnTo>
                    <a:pt x="63" y="125"/>
                  </a:lnTo>
                  <a:lnTo>
                    <a:pt x="63" y="125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0" y="97"/>
                  </a:lnTo>
                  <a:lnTo>
                    <a:pt x="5" y="87"/>
                  </a:lnTo>
                  <a:lnTo>
                    <a:pt x="1" y="75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5" y="2"/>
                  </a:lnTo>
                  <a:lnTo>
                    <a:pt x="87" y="4"/>
                  </a:lnTo>
                  <a:lnTo>
                    <a:pt x="98" y="10"/>
                  </a:lnTo>
                  <a:lnTo>
                    <a:pt x="107" y="18"/>
                  </a:lnTo>
                  <a:lnTo>
                    <a:pt x="115" y="27"/>
                  </a:lnTo>
                  <a:lnTo>
                    <a:pt x="121" y="39"/>
                  </a:lnTo>
                  <a:lnTo>
                    <a:pt x="124" y="50"/>
                  </a:lnTo>
                  <a:lnTo>
                    <a:pt x="125" y="63"/>
                  </a:lnTo>
                  <a:lnTo>
                    <a:pt x="125" y="6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0" name="Freeform 128"/>
            <p:cNvSpPr>
              <a:spLocks noEditPoints="1"/>
            </p:cNvSpPr>
            <p:nvPr/>
          </p:nvSpPr>
          <p:spPr bwMode="auto">
            <a:xfrm>
              <a:off x="4579938" y="7144831"/>
              <a:ext cx="127000" cy="127000"/>
            </a:xfrm>
            <a:custGeom>
              <a:avLst/>
              <a:gdLst>
                <a:gd name="T0" fmla="*/ 81 w 161"/>
                <a:gd name="T1" fmla="*/ 161 h 161"/>
                <a:gd name="T2" fmla="*/ 64 w 161"/>
                <a:gd name="T3" fmla="*/ 160 h 161"/>
                <a:gd name="T4" fmla="*/ 50 w 161"/>
                <a:gd name="T5" fmla="*/ 155 h 161"/>
                <a:gd name="T6" fmla="*/ 25 w 161"/>
                <a:gd name="T7" fmla="*/ 137 h 161"/>
                <a:gd name="T8" fmla="*/ 7 w 161"/>
                <a:gd name="T9" fmla="*/ 111 h 161"/>
                <a:gd name="T10" fmla="*/ 2 w 161"/>
                <a:gd name="T11" fmla="*/ 96 h 161"/>
                <a:gd name="T12" fmla="*/ 0 w 161"/>
                <a:gd name="T13" fmla="*/ 81 h 161"/>
                <a:gd name="T14" fmla="*/ 0 w 161"/>
                <a:gd name="T15" fmla="*/ 72 h 161"/>
                <a:gd name="T16" fmla="*/ 4 w 161"/>
                <a:gd name="T17" fmla="*/ 57 h 161"/>
                <a:gd name="T18" fmla="*/ 9 w 161"/>
                <a:gd name="T19" fmla="*/ 42 h 161"/>
                <a:gd name="T20" fmla="*/ 18 w 161"/>
                <a:gd name="T21" fmla="*/ 30 h 161"/>
                <a:gd name="T22" fmla="*/ 25 w 161"/>
                <a:gd name="T23" fmla="*/ 23 h 161"/>
                <a:gd name="T24" fmla="*/ 36 w 161"/>
                <a:gd name="T25" fmla="*/ 13 h 161"/>
                <a:gd name="T26" fmla="*/ 50 w 161"/>
                <a:gd name="T27" fmla="*/ 6 h 161"/>
                <a:gd name="T28" fmla="*/ 65 w 161"/>
                <a:gd name="T29" fmla="*/ 2 h 161"/>
                <a:gd name="T30" fmla="*/ 81 w 161"/>
                <a:gd name="T31" fmla="*/ 0 h 161"/>
                <a:gd name="T32" fmla="*/ 88 w 161"/>
                <a:gd name="T33" fmla="*/ 0 h 161"/>
                <a:gd name="T34" fmla="*/ 105 w 161"/>
                <a:gd name="T35" fmla="*/ 3 h 161"/>
                <a:gd name="T36" fmla="*/ 119 w 161"/>
                <a:gd name="T37" fmla="*/ 9 h 161"/>
                <a:gd name="T38" fmla="*/ 132 w 161"/>
                <a:gd name="T39" fmla="*/ 18 h 161"/>
                <a:gd name="T40" fmla="*/ 138 w 161"/>
                <a:gd name="T41" fmla="*/ 23 h 161"/>
                <a:gd name="T42" fmla="*/ 148 w 161"/>
                <a:gd name="T43" fmla="*/ 36 h 161"/>
                <a:gd name="T44" fmla="*/ 156 w 161"/>
                <a:gd name="T45" fmla="*/ 50 h 161"/>
                <a:gd name="T46" fmla="*/ 160 w 161"/>
                <a:gd name="T47" fmla="*/ 64 h 161"/>
                <a:gd name="T48" fmla="*/ 161 w 161"/>
                <a:gd name="T49" fmla="*/ 81 h 161"/>
                <a:gd name="T50" fmla="*/ 161 w 161"/>
                <a:gd name="T51" fmla="*/ 88 h 161"/>
                <a:gd name="T52" fmla="*/ 158 w 161"/>
                <a:gd name="T53" fmla="*/ 104 h 161"/>
                <a:gd name="T54" fmla="*/ 152 w 161"/>
                <a:gd name="T55" fmla="*/ 118 h 161"/>
                <a:gd name="T56" fmla="*/ 143 w 161"/>
                <a:gd name="T57" fmla="*/ 132 h 161"/>
                <a:gd name="T58" fmla="*/ 138 w 161"/>
                <a:gd name="T59" fmla="*/ 137 h 161"/>
                <a:gd name="T60" fmla="*/ 125 w 161"/>
                <a:gd name="T61" fmla="*/ 147 h 161"/>
                <a:gd name="T62" fmla="*/ 111 w 161"/>
                <a:gd name="T63" fmla="*/ 155 h 161"/>
                <a:gd name="T64" fmla="*/ 97 w 161"/>
                <a:gd name="T65" fmla="*/ 160 h 161"/>
                <a:gd name="T66" fmla="*/ 81 w 161"/>
                <a:gd name="T67" fmla="*/ 161 h 161"/>
                <a:gd name="T68" fmla="*/ 81 w 161"/>
                <a:gd name="T69" fmla="*/ 36 h 161"/>
                <a:gd name="T70" fmla="*/ 72 w 161"/>
                <a:gd name="T71" fmla="*/ 36 h 161"/>
                <a:gd name="T72" fmla="*/ 56 w 161"/>
                <a:gd name="T73" fmla="*/ 42 h 161"/>
                <a:gd name="T74" fmla="*/ 49 w 161"/>
                <a:gd name="T75" fmla="*/ 49 h 161"/>
                <a:gd name="T76" fmla="*/ 40 w 161"/>
                <a:gd name="T77" fmla="*/ 63 h 161"/>
                <a:gd name="T78" fmla="*/ 36 w 161"/>
                <a:gd name="T79" fmla="*/ 81 h 161"/>
                <a:gd name="T80" fmla="*/ 37 w 161"/>
                <a:gd name="T81" fmla="*/ 90 h 161"/>
                <a:gd name="T82" fmla="*/ 44 w 161"/>
                <a:gd name="T83" fmla="*/ 105 h 161"/>
                <a:gd name="T84" fmla="*/ 56 w 161"/>
                <a:gd name="T85" fmla="*/ 118 h 161"/>
                <a:gd name="T86" fmla="*/ 72 w 161"/>
                <a:gd name="T87" fmla="*/ 124 h 161"/>
                <a:gd name="T88" fmla="*/ 81 w 161"/>
                <a:gd name="T89" fmla="*/ 125 h 161"/>
                <a:gd name="T90" fmla="*/ 90 w 161"/>
                <a:gd name="T91" fmla="*/ 124 h 161"/>
                <a:gd name="T92" fmla="*/ 106 w 161"/>
                <a:gd name="T93" fmla="*/ 118 h 161"/>
                <a:gd name="T94" fmla="*/ 112 w 161"/>
                <a:gd name="T95" fmla="*/ 113 h 161"/>
                <a:gd name="T96" fmla="*/ 123 w 161"/>
                <a:gd name="T97" fmla="*/ 97 h 161"/>
                <a:gd name="T98" fmla="*/ 125 w 161"/>
                <a:gd name="T99" fmla="*/ 81 h 161"/>
                <a:gd name="T100" fmla="*/ 125 w 161"/>
                <a:gd name="T101" fmla="*/ 72 h 161"/>
                <a:gd name="T102" fmla="*/ 118 w 161"/>
                <a:gd name="T103" fmla="*/ 55 h 161"/>
                <a:gd name="T104" fmla="*/ 112 w 161"/>
                <a:gd name="T105" fmla="*/ 49 h 161"/>
                <a:gd name="T106" fmla="*/ 98 w 161"/>
                <a:gd name="T107" fmla="*/ 39 h 161"/>
                <a:gd name="T108" fmla="*/ 81 w 161"/>
                <a:gd name="T109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lnTo>
                    <a:pt x="81" y="161"/>
                  </a:lnTo>
                  <a:lnTo>
                    <a:pt x="73" y="161"/>
                  </a:lnTo>
                  <a:lnTo>
                    <a:pt x="64" y="160"/>
                  </a:lnTo>
                  <a:lnTo>
                    <a:pt x="56" y="157"/>
                  </a:lnTo>
                  <a:lnTo>
                    <a:pt x="50" y="155"/>
                  </a:lnTo>
                  <a:lnTo>
                    <a:pt x="36" y="147"/>
                  </a:lnTo>
                  <a:lnTo>
                    <a:pt x="25" y="137"/>
                  </a:lnTo>
                  <a:lnTo>
                    <a:pt x="14" y="125"/>
                  </a:lnTo>
                  <a:lnTo>
                    <a:pt x="7" y="111"/>
                  </a:lnTo>
                  <a:lnTo>
                    <a:pt x="4" y="104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2"/>
                  </a:lnTo>
                  <a:lnTo>
                    <a:pt x="2" y="64"/>
                  </a:lnTo>
                  <a:lnTo>
                    <a:pt x="4" y="57"/>
                  </a:lnTo>
                  <a:lnTo>
                    <a:pt x="7" y="50"/>
                  </a:lnTo>
                  <a:lnTo>
                    <a:pt x="9" y="42"/>
                  </a:lnTo>
                  <a:lnTo>
                    <a:pt x="14" y="36"/>
                  </a:lnTo>
                  <a:lnTo>
                    <a:pt x="18" y="3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58" y="3"/>
                  </a:lnTo>
                  <a:lnTo>
                    <a:pt x="65" y="2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8" y="0"/>
                  </a:lnTo>
                  <a:lnTo>
                    <a:pt x="97" y="2"/>
                  </a:lnTo>
                  <a:lnTo>
                    <a:pt x="105" y="3"/>
                  </a:lnTo>
                  <a:lnTo>
                    <a:pt x="111" y="6"/>
                  </a:lnTo>
                  <a:lnTo>
                    <a:pt x="119" y="9"/>
                  </a:lnTo>
                  <a:lnTo>
                    <a:pt x="125" y="13"/>
                  </a:lnTo>
                  <a:lnTo>
                    <a:pt x="132" y="18"/>
                  </a:lnTo>
                  <a:lnTo>
                    <a:pt x="138" y="23"/>
                  </a:lnTo>
                  <a:lnTo>
                    <a:pt x="138" y="23"/>
                  </a:lnTo>
                  <a:lnTo>
                    <a:pt x="143" y="30"/>
                  </a:lnTo>
                  <a:lnTo>
                    <a:pt x="148" y="36"/>
                  </a:lnTo>
                  <a:lnTo>
                    <a:pt x="152" y="42"/>
                  </a:lnTo>
                  <a:lnTo>
                    <a:pt x="156" y="50"/>
                  </a:lnTo>
                  <a:lnTo>
                    <a:pt x="158" y="57"/>
                  </a:lnTo>
                  <a:lnTo>
                    <a:pt x="160" y="64"/>
                  </a:lnTo>
                  <a:lnTo>
                    <a:pt x="161" y="72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1" y="88"/>
                  </a:lnTo>
                  <a:lnTo>
                    <a:pt x="160" y="96"/>
                  </a:lnTo>
                  <a:lnTo>
                    <a:pt x="158" y="104"/>
                  </a:lnTo>
                  <a:lnTo>
                    <a:pt x="156" y="111"/>
                  </a:lnTo>
                  <a:lnTo>
                    <a:pt x="152" y="118"/>
                  </a:lnTo>
                  <a:lnTo>
                    <a:pt x="148" y="125"/>
                  </a:lnTo>
                  <a:lnTo>
                    <a:pt x="143" y="132"/>
                  </a:lnTo>
                  <a:lnTo>
                    <a:pt x="138" y="137"/>
                  </a:lnTo>
                  <a:lnTo>
                    <a:pt x="138" y="137"/>
                  </a:lnTo>
                  <a:lnTo>
                    <a:pt x="132" y="143"/>
                  </a:lnTo>
                  <a:lnTo>
                    <a:pt x="125" y="147"/>
                  </a:lnTo>
                  <a:lnTo>
                    <a:pt x="119" y="151"/>
                  </a:lnTo>
                  <a:lnTo>
                    <a:pt x="111" y="155"/>
                  </a:lnTo>
                  <a:lnTo>
                    <a:pt x="105" y="157"/>
                  </a:lnTo>
                  <a:lnTo>
                    <a:pt x="97" y="160"/>
                  </a:lnTo>
                  <a:lnTo>
                    <a:pt x="88" y="161"/>
                  </a:lnTo>
                  <a:lnTo>
                    <a:pt x="81" y="161"/>
                  </a:lnTo>
                  <a:lnTo>
                    <a:pt x="81" y="161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6"/>
                  </a:lnTo>
                  <a:lnTo>
                    <a:pt x="64" y="39"/>
                  </a:lnTo>
                  <a:lnTo>
                    <a:pt x="56" y="42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4" y="55"/>
                  </a:lnTo>
                  <a:lnTo>
                    <a:pt x="40" y="63"/>
                  </a:lnTo>
                  <a:lnTo>
                    <a:pt x="37" y="7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90"/>
                  </a:lnTo>
                  <a:lnTo>
                    <a:pt x="40" y="97"/>
                  </a:lnTo>
                  <a:lnTo>
                    <a:pt x="44" y="105"/>
                  </a:lnTo>
                  <a:lnTo>
                    <a:pt x="49" y="113"/>
                  </a:lnTo>
                  <a:lnTo>
                    <a:pt x="56" y="118"/>
                  </a:lnTo>
                  <a:lnTo>
                    <a:pt x="64" y="122"/>
                  </a:lnTo>
                  <a:lnTo>
                    <a:pt x="72" y="124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90" y="124"/>
                  </a:lnTo>
                  <a:lnTo>
                    <a:pt x="98" y="122"/>
                  </a:lnTo>
                  <a:lnTo>
                    <a:pt x="106" y="118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8" y="105"/>
                  </a:lnTo>
                  <a:lnTo>
                    <a:pt x="123" y="97"/>
                  </a:lnTo>
                  <a:lnTo>
                    <a:pt x="125" y="90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5" y="72"/>
                  </a:lnTo>
                  <a:lnTo>
                    <a:pt x="123" y="63"/>
                  </a:lnTo>
                  <a:lnTo>
                    <a:pt x="118" y="55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106" y="42"/>
                  </a:lnTo>
                  <a:lnTo>
                    <a:pt x="98" y="39"/>
                  </a:lnTo>
                  <a:lnTo>
                    <a:pt x="90" y="36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1" name="Freeform 129"/>
            <p:cNvSpPr/>
            <p:nvPr/>
          </p:nvSpPr>
          <p:spPr bwMode="auto">
            <a:xfrm>
              <a:off x="4737101" y="7094031"/>
              <a:ext cx="98425" cy="100013"/>
            </a:xfrm>
            <a:custGeom>
              <a:avLst/>
              <a:gdLst>
                <a:gd name="T0" fmla="*/ 125 w 125"/>
                <a:gd name="T1" fmla="*/ 62 h 126"/>
                <a:gd name="T2" fmla="*/ 125 w 125"/>
                <a:gd name="T3" fmla="*/ 62 h 126"/>
                <a:gd name="T4" fmla="*/ 123 w 125"/>
                <a:gd name="T5" fmla="*/ 75 h 126"/>
                <a:gd name="T6" fmla="*/ 120 w 125"/>
                <a:gd name="T7" fmla="*/ 88 h 126"/>
                <a:gd name="T8" fmla="*/ 115 w 125"/>
                <a:gd name="T9" fmla="*/ 98 h 126"/>
                <a:gd name="T10" fmla="*/ 107 w 125"/>
                <a:gd name="T11" fmla="*/ 107 h 126"/>
                <a:gd name="T12" fmla="*/ 97 w 125"/>
                <a:gd name="T13" fmla="*/ 114 h 126"/>
                <a:gd name="T14" fmla="*/ 87 w 125"/>
                <a:gd name="T15" fmla="*/ 121 h 126"/>
                <a:gd name="T16" fmla="*/ 75 w 125"/>
                <a:gd name="T17" fmla="*/ 125 h 126"/>
                <a:gd name="T18" fmla="*/ 62 w 125"/>
                <a:gd name="T19" fmla="*/ 126 h 126"/>
                <a:gd name="T20" fmla="*/ 62 w 125"/>
                <a:gd name="T21" fmla="*/ 126 h 126"/>
                <a:gd name="T22" fmla="*/ 50 w 125"/>
                <a:gd name="T23" fmla="*/ 125 h 126"/>
                <a:gd name="T24" fmla="*/ 38 w 125"/>
                <a:gd name="T25" fmla="*/ 121 h 126"/>
                <a:gd name="T26" fmla="*/ 27 w 125"/>
                <a:gd name="T27" fmla="*/ 114 h 126"/>
                <a:gd name="T28" fmla="*/ 18 w 125"/>
                <a:gd name="T29" fmla="*/ 107 h 126"/>
                <a:gd name="T30" fmla="*/ 10 w 125"/>
                <a:gd name="T31" fmla="*/ 98 h 126"/>
                <a:gd name="T32" fmla="*/ 4 w 125"/>
                <a:gd name="T33" fmla="*/ 88 h 126"/>
                <a:gd name="T34" fmla="*/ 1 w 125"/>
                <a:gd name="T35" fmla="*/ 75 h 126"/>
                <a:gd name="T36" fmla="*/ 0 w 125"/>
                <a:gd name="T37" fmla="*/ 62 h 126"/>
                <a:gd name="T38" fmla="*/ 0 w 125"/>
                <a:gd name="T39" fmla="*/ 62 h 126"/>
                <a:gd name="T40" fmla="*/ 1 w 125"/>
                <a:gd name="T41" fmla="*/ 51 h 126"/>
                <a:gd name="T42" fmla="*/ 4 w 125"/>
                <a:gd name="T43" fmla="*/ 38 h 126"/>
                <a:gd name="T44" fmla="*/ 10 w 125"/>
                <a:gd name="T45" fmla="*/ 28 h 126"/>
                <a:gd name="T46" fmla="*/ 18 w 125"/>
                <a:gd name="T47" fmla="*/ 19 h 126"/>
                <a:gd name="T48" fmla="*/ 27 w 125"/>
                <a:gd name="T49" fmla="*/ 11 h 126"/>
                <a:gd name="T50" fmla="*/ 38 w 125"/>
                <a:gd name="T51" fmla="*/ 5 h 126"/>
                <a:gd name="T52" fmla="*/ 50 w 125"/>
                <a:gd name="T53" fmla="*/ 1 h 126"/>
                <a:gd name="T54" fmla="*/ 62 w 125"/>
                <a:gd name="T55" fmla="*/ 0 h 126"/>
                <a:gd name="T56" fmla="*/ 62 w 125"/>
                <a:gd name="T57" fmla="*/ 0 h 126"/>
                <a:gd name="T58" fmla="*/ 75 w 125"/>
                <a:gd name="T59" fmla="*/ 1 h 126"/>
                <a:gd name="T60" fmla="*/ 87 w 125"/>
                <a:gd name="T61" fmla="*/ 5 h 126"/>
                <a:gd name="T62" fmla="*/ 97 w 125"/>
                <a:gd name="T63" fmla="*/ 11 h 126"/>
                <a:gd name="T64" fmla="*/ 107 w 125"/>
                <a:gd name="T65" fmla="*/ 19 h 126"/>
                <a:gd name="T66" fmla="*/ 115 w 125"/>
                <a:gd name="T67" fmla="*/ 28 h 126"/>
                <a:gd name="T68" fmla="*/ 120 w 125"/>
                <a:gd name="T69" fmla="*/ 38 h 126"/>
                <a:gd name="T70" fmla="*/ 123 w 125"/>
                <a:gd name="T71" fmla="*/ 51 h 126"/>
                <a:gd name="T72" fmla="*/ 125 w 125"/>
                <a:gd name="T73" fmla="*/ 62 h 126"/>
                <a:gd name="T74" fmla="*/ 125 w 125"/>
                <a:gd name="T75" fmla="*/ 6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6">
                  <a:moveTo>
                    <a:pt x="125" y="62"/>
                  </a:moveTo>
                  <a:lnTo>
                    <a:pt x="125" y="62"/>
                  </a:lnTo>
                  <a:lnTo>
                    <a:pt x="123" y="75"/>
                  </a:lnTo>
                  <a:lnTo>
                    <a:pt x="120" y="88"/>
                  </a:lnTo>
                  <a:lnTo>
                    <a:pt x="115" y="98"/>
                  </a:lnTo>
                  <a:lnTo>
                    <a:pt x="107" y="107"/>
                  </a:lnTo>
                  <a:lnTo>
                    <a:pt x="97" y="114"/>
                  </a:lnTo>
                  <a:lnTo>
                    <a:pt x="87" y="121"/>
                  </a:lnTo>
                  <a:lnTo>
                    <a:pt x="75" y="125"/>
                  </a:lnTo>
                  <a:lnTo>
                    <a:pt x="62" y="126"/>
                  </a:lnTo>
                  <a:lnTo>
                    <a:pt x="62" y="126"/>
                  </a:lnTo>
                  <a:lnTo>
                    <a:pt x="50" y="125"/>
                  </a:lnTo>
                  <a:lnTo>
                    <a:pt x="38" y="121"/>
                  </a:lnTo>
                  <a:lnTo>
                    <a:pt x="27" y="114"/>
                  </a:lnTo>
                  <a:lnTo>
                    <a:pt x="18" y="107"/>
                  </a:lnTo>
                  <a:lnTo>
                    <a:pt x="10" y="98"/>
                  </a:lnTo>
                  <a:lnTo>
                    <a:pt x="4" y="88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1"/>
                  </a:lnTo>
                  <a:lnTo>
                    <a:pt x="4" y="38"/>
                  </a:lnTo>
                  <a:lnTo>
                    <a:pt x="10" y="28"/>
                  </a:lnTo>
                  <a:lnTo>
                    <a:pt x="18" y="19"/>
                  </a:lnTo>
                  <a:lnTo>
                    <a:pt x="27" y="11"/>
                  </a:lnTo>
                  <a:lnTo>
                    <a:pt x="38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7" y="11"/>
                  </a:lnTo>
                  <a:lnTo>
                    <a:pt x="107" y="19"/>
                  </a:lnTo>
                  <a:lnTo>
                    <a:pt x="115" y="28"/>
                  </a:lnTo>
                  <a:lnTo>
                    <a:pt x="120" y="38"/>
                  </a:lnTo>
                  <a:lnTo>
                    <a:pt x="123" y="51"/>
                  </a:lnTo>
                  <a:lnTo>
                    <a:pt x="125" y="62"/>
                  </a:lnTo>
                  <a:lnTo>
                    <a:pt x="125" y="6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2" name="Freeform 130"/>
            <p:cNvSpPr>
              <a:spLocks noEditPoints="1"/>
            </p:cNvSpPr>
            <p:nvPr/>
          </p:nvSpPr>
          <p:spPr bwMode="auto">
            <a:xfrm>
              <a:off x="4722813" y="7079743"/>
              <a:ext cx="127000" cy="128588"/>
            </a:xfrm>
            <a:custGeom>
              <a:avLst/>
              <a:gdLst>
                <a:gd name="T0" fmla="*/ 80 w 161"/>
                <a:gd name="T1" fmla="*/ 162 h 162"/>
                <a:gd name="T2" fmla="*/ 64 w 161"/>
                <a:gd name="T3" fmla="*/ 159 h 162"/>
                <a:gd name="T4" fmla="*/ 48 w 161"/>
                <a:gd name="T5" fmla="*/ 155 h 162"/>
                <a:gd name="T6" fmla="*/ 23 w 161"/>
                <a:gd name="T7" fmla="*/ 138 h 162"/>
                <a:gd name="T8" fmla="*/ 6 w 161"/>
                <a:gd name="T9" fmla="*/ 112 h 162"/>
                <a:gd name="T10" fmla="*/ 1 w 161"/>
                <a:gd name="T11" fmla="*/ 97 h 162"/>
                <a:gd name="T12" fmla="*/ 0 w 161"/>
                <a:gd name="T13" fmla="*/ 80 h 162"/>
                <a:gd name="T14" fmla="*/ 0 w 161"/>
                <a:gd name="T15" fmla="*/ 72 h 162"/>
                <a:gd name="T16" fmla="*/ 3 w 161"/>
                <a:gd name="T17" fmla="*/ 57 h 162"/>
                <a:gd name="T18" fmla="*/ 13 w 161"/>
                <a:gd name="T19" fmla="*/ 36 h 162"/>
                <a:gd name="T20" fmla="*/ 34 w 161"/>
                <a:gd name="T21" fmla="*/ 14 h 162"/>
                <a:gd name="T22" fmla="*/ 56 w 161"/>
                <a:gd name="T23" fmla="*/ 4 h 162"/>
                <a:gd name="T24" fmla="*/ 71 w 161"/>
                <a:gd name="T25" fmla="*/ 1 h 162"/>
                <a:gd name="T26" fmla="*/ 80 w 161"/>
                <a:gd name="T27" fmla="*/ 0 h 162"/>
                <a:gd name="T28" fmla="*/ 97 w 161"/>
                <a:gd name="T29" fmla="*/ 2 h 162"/>
                <a:gd name="T30" fmla="*/ 111 w 161"/>
                <a:gd name="T31" fmla="*/ 6 h 162"/>
                <a:gd name="T32" fmla="*/ 136 w 161"/>
                <a:gd name="T33" fmla="*/ 24 h 162"/>
                <a:gd name="T34" fmla="*/ 154 w 161"/>
                <a:gd name="T35" fmla="*/ 50 h 162"/>
                <a:gd name="T36" fmla="*/ 159 w 161"/>
                <a:gd name="T37" fmla="*/ 65 h 162"/>
                <a:gd name="T38" fmla="*/ 161 w 161"/>
                <a:gd name="T39" fmla="*/ 80 h 162"/>
                <a:gd name="T40" fmla="*/ 161 w 161"/>
                <a:gd name="T41" fmla="*/ 89 h 162"/>
                <a:gd name="T42" fmla="*/ 157 w 161"/>
                <a:gd name="T43" fmla="*/ 104 h 162"/>
                <a:gd name="T44" fmla="*/ 147 w 161"/>
                <a:gd name="T45" fmla="*/ 126 h 162"/>
                <a:gd name="T46" fmla="*/ 125 w 161"/>
                <a:gd name="T47" fmla="*/ 148 h 162"/>
                <a:gd name="T48" fmla="*/ 105 w 161"/>
                <a:gd name="T49" fmla="*/ 158 h 162"/>
                <a:gd name="T50" fmla="*/ 88 w 161"/>
                <a:gd name="T51" fmla="*/ 160 h 162"/>
                <a:gd name="T52" fmla="*/ 80 w 161"/>
                <a:gd name="T53" fmla="*/ 162 h 162"/>
                <a:gd name="T54" fmla="*/ 80 w 161"/>
                <a:gd name="T55" fmla="*/ 36 h 162"/>
                <a:gd name="T56" fmla="*/ 62 w 161"/>
                <a:gd name="T57" fmla="*/ 39 h 162"/>
                <a:gd name="T58" fmla="*/ 48 w 161"/>
                <a:gd name="T59" fmla="*/ 50 h 162"/>
                <a:gd name="T60" fmla="*/ 38 w 161"/>
                <a:gd name="T61" fmla="*/ 64 h 162"/>
                <a:gd name="T62" fmla="*/ 36 w 161"/>
                <a:gd name="T63" fmla="*/ 80 h 162"/>
                <a:gd name="T64" fmla="*/ 36 w 161"/>
                <a:gd name="T65" fmla="*/ 89 h 162"/>
                <a:gd name="T66" fmla="*/ 43 w 161"/>
                <a:gd name="T67" fmla="*/ 106 h 162"/>
                <a:gd name="T68" fmla="*/ 55 w 161"/>
                <a:gd name="T69" fmla="*/ 118 h 162"/>
                <a:gd name="T70" fmla="*/ 71 w 161"/>
                <a:gd name="T71" fmla="*/ 125 h 162"/>
                <a:gd name="T72" fmla="*/ 80 w 161"/>
                <a:gd name="T73" fmla="*/ 126 h 162"/>
                <a:gd name="T74" fmla="*/ 97 w 161"/>
                <a:gd name="T75" fmla="*/ 122 h 162"/>
                <a:gd name="T76" fmla="*/ 112 w 161"/>
                <a:gd name="T77" fmla="*/ 112 h 162"/>
                <a:gd name="T78" fmla="*/ 121 w 161"/>
                <a:gd name="T79" fmla="*/ 98 h 162"/>
                <a:gd name="T80" fmla="*/ 125 w 161"/>
                <a:gd name="T81" fmla="*/ 80 h 162"/>
                <a:gd name="T82" fmla="*/ 124 w 161"/>
                <a:gd name="T83" fmla="*/ 71 h 162"/>
                <a:gd name="T84" fmla="*/ 117 w 161"/>
                <a:gd name="T85" fmla="*/ 56 h 162"/>
                <a:gd name="T86" fmla="*/ 105 w 161"/>
                <a:gd name="T87" fmla="*/ 43 h 162"/>
                <a:gd name="T88" fmla="*/ 89 w 161"/>
                <a:gd name="T89" fmla="*/ 37 h 162"/>
                <a:gd name="T90" fmla="*/ 80 w 161"/>
                <a:gd name="T91" fmla="*/ 3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2">
                  <a:moveTo>
                    <a:pt x="80" y="162"/>
                  </a:moveTo>
                  <a:lnTo>
                    <a:pt x="80" y="162"/>
                  </a:lnTo>
                  <a:lnTo>
                    <a:pt x="71" y="160"/>
                  </a:lnTo>
                  <a:lnTo>
                    <a:pt x="64" y="159"/>
                  </a:lnTo>
                  <a:lnTo>
                    <a:pt x="56" y="158"/>
                  </a:lnTo>
                  <a:lnTo>
                    <a:pt x="48" y="155"/>
                  </a:lnTo>
                  <a:lnTo>
                    <a:pt x="34" y="148"/>
                  </a:lnTo>
                  <a:lnTo>
                    <a:pt x="23" y="138"/>
                  </a:lnTo>
                  <a:lnTo>
                    <a:pt x="13" y="126"/>
                  </a:lnTo>
                  <a:lnTo>
                    <a:pt x="6" y="112"/>
                  </a:lnTo>
                  <a:lnTo>
                    <a:pt x="3" y="104"/>
                  </a:lnTo>
                  <a:lnTo>
                    <a:pt x="1" y="97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1" y="65"/>
                  </a:lnTo>
                  <a:lnTo>
                    <a:pt x="3" y="57"/>
                  </a:lnTo>
                  <a:lnTo>
                    <a:pt x="6" y="50"/>
                  </a:lnTo>
                  <a:lnTo>
                    <a:pt x="13" y="36"/>
                  </a:lnTo>
                  <a:lnTo>
                    <a:pt x="23" y="24"/>
                  </a:lnTo>
                  <a:lnTo>
                    <a:pt x="34" y="14"/>
                  </a:lnTo>
                  <a:lnTo>
                    <a:pt x="48" y="6"/>
                  </a:lnTo>
                  <a:lnTo>
                    <a:pt x="56" y="4"/>
                  </a:lnTo>
                  <a:lnTo>
                    <a:pt x="64" y="2"/>
                  </a:lnTo>
                  <a:lnTo>
                    <a:pt x="71" y="1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8" y="1"/>
                  </a:lnTo>
                  <a:lnTo>
                    <a:pt x="97" y="2"/>
                  </a:lnTo>
                  <a:lnTo>
                    <a:pt x="105" y="4"/>
                  </a:lnTo>
                  <a:lnTo>
                    <a:pt x="111" y="6"/>
                  </a:lnTo>
                  <a:lnTo>
                    <a:pt x="125" y="14"/>
                  </a:lnTo>
                  <a:lnTo>
                    <a:pt x="136" y="24"/>
                  </a:lnTo>
                  <a:lnTo>
                    <a:pt x="147" y="36"/>
                  </a:lnTo>
                  <a:lnTo>
                    <a:pt x="154" y="50"/>
                  </a:lnTo>
                  <a:lnTo>
                    <a:pt x="157" y="57"/>
                  </a:lnTo>
                  <a:lnTo>
                    <a:pt x="159" y="65"/>
                  </a:lnTo>
                  <a:lnTo>
                    <a:pt x="161" y="72"/>
                  </a:lnTo>
                  <a:lnTo>
                    <a:pt x="161" y="80"/>
                  </a:lnTo>
                  <a:lnTo>
                    <a:pt x="161" y="80"/>
                  </a:lnTo>
                  <a:lnTo>
                    <a:pt x="161" y="89"/>
                  </a:lnTo>
                  <a:lnTo>
                    <a:pt x="159" y="97"/>
                  </a:lnTo>
                  <a:lnTo>
                    <a:pt x="157" y="104"/>
                  </a:lnTo>
                  <a:lnTo>
                    <a:pt x="154" y="112"/>
                  </a:lnTo>
                  <a:lnTo>
                    <a:pt x="147" y="126"/>
                  </a:lnTo>
                  <a:lnTo>
                    <a:pt x="136" y="138"/>
                  </a:lnTo>
                  <a:lnTo>
                    <a:pt x="125" y="148"/>
                  </a:lnTo>
                  <a:lnTo>
                    <a:pt x="111" y="155"/>
                  </a:lnTo>
                  <a:lnTo>
                    <a:pt x="105" y="158"/>
                  </a:lnTo>
                  <a:lnTo>
                    <a:pt x="97" y="159"/>
                  </a:lnTo>
                  <a:lnTo>
                    <a:pt x="88" y="160"/>
                  </a:lnTo>
                  <a:lnTo>
                    <a:pt x="80" y="162"/>
                  </a:lnTo>
                  <a:lnTo>
                    <a:pt x="80" y="162"/>
                  </a:lnTo>
                  <a:close/>
                  <a:moveTo>
                    <a:pt x="80" y="36"/>
                  </a:moveTo>
                  <a:lnTo>
                    <a:pt x="80" y="36"/>
                  </a:lnTo>
                  <a:lnTo>
                    <a:pt x="71" y="37"/>
                  </a:lnTo>
                  <a:lnTo>
                    <a:pt x="62" y="39"/>
                  </a:lnTo>
                  <a:lnTo>
                    <a:pt x="55" y="43"/>
                  </a:lnTo>
                  <a:lnTo>
                    <a:pt x="48" y="50"/>
                  </a:lnTo>
                  <a:lnTo>
                    <a:pt x="43" y="56"/>
                  </a:lnTo>
                  <a:lnTo>
                    <a:pt x="38" y="64"/>
                  </a:lnTo>
                  <a:lnTo>
                    <a:pt x="36" y="71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89"/>
                  </a:lnTo>
                  <a:lnTo>
                    <a:pt x="38" y="98"/>
                  </a:lnTo>
                  <a:lnTo>
                    <a:pt x="43" y="106"/>
                  </a:lnTo>
                  <a:lnTo>
                    <a:pt x="48" y="112"/>
                  </a:lnTo>
                  <a:lnTo>
                    <a:pt x="55" y="118"/>
                  </a:lnTo>
                  <a:lnTo>
                    <a:pt x="62" y="122"/>
                  </a:lnTo>
                  <a:lnTo>
                    <a:pt x="71" y="125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9" y="125"/>
                  </a:lnTo>
                  <a:lnTo>
                    <a:pt x="97" y="122"/>
                  </a:lnTo>
                  <a:lnTo>
                    <a:pt x="105" y="118"/>
                  </a:lnTo>
                  <a:lnTo>
                    <a:pt x="112" y="112"/>
                  </a:lnTo>
                  <a:lnTo>
                    <a:pt x="117" y="106"/>
                  </a:lnTo>
                  <a:lnTo>
                    <a:pt x="121" y="98"/>
                  </a:lnTo>
                  <a:lnTo>
                    <a:pt x="124" y="89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4" y="71"/>
                  </a:lnTo>
                  <a:lnTo>
                    <a:pt x="121" y="64"/>
                  </a:lnTo>
                  <a:lnTo>
                    <a:pt x="117" y="56"/>
                  </a:lnTo>
                  <a:lnTo>
                    <a:pt x="112" y="50"/>
                  </a:lnTo>
                  <a:lnTo>
                    <a:pt x="105" y="43"/>
                  </a:lnTo>
                  <a:lnTo>
                    <a:pt x="97" y="39"/>
                  </a:lnTo>
                  <a:lnTo>
                    <a:pt x="89" y="37"/>
                  </a:lnTo>
                  <a:lnTo>
                    <a:pt x="80" y="36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3" name="Freeform 131"/>
            <p:cNvSpPr/>
            <p:nvPr/>
          </p:nvSpPr>
          <p:spPr bwMode="auto">
            <a:xfrm>
              <a:off x="4884738" y="7146418"/>
              <a:ext cx="98425" cy="98425"/>
            </a:xfrm>
            <a:custGeom>
              <a:avLst/>
              <a:gdLst>
                <a:gd name="T0" fmla="*/ 125 w 125"/>
                <a:gd name="T1" fmla="*/ 62 h 125"/>
                <a:gd name="T2" fmla="*/ 125 w 125"/>
                <a:gd name="T3" fmla="*/ 62 h 125"/>
                <a:gd name="T4" fmla="*/ 124 w 125"/>
                <a:gd name="T5" fmla="*/ 75 h 125"/>
                <a:gd name="T6" fmla="*/ 120 w 125"/>
                <a:gd name="T7" fmla="*/ 87 h 125"/>
                <a:gd name="T8" fmla="*/ 115 w 125"/>
                <a:gd name="T9" fmla="*/ 98 h 125"/>
                <a:gd name="T10" fmla="*/ 107 w 125"/>
                <a:gd name="T11" fmla="*/ 107 h 125"/>
                <a:gd name="T12" fmla="*/ 98 w 125"/>
                <a:gd name="T13" fmla="*/ 115 h 125"/>
                <a:gd name="T14" fmla="*/ 87 w 125"/>
                <a:gd name="T15" fmla="*/ 120 h 125"/>
                <a:gd name="T16" fmla="*/ 75 w 125"/>
                <a:gd name="T17" fmla="*/ 124 h 125"/>
                <a:gd name="T18" fmla="*/ 62 w 125"/>
                <a:gd name="T19" fmla="*/ 125 h 125"/>
                <a:gd name="T20" fmla="*/ 62 w 125"/>
                <a:gd name="T21" fmla="*/ 125 h 125"/>
                <a:gd name="T22" fmla="*/ 50 w 125"/>
                <a:gd name="T23" fmla="*/ 124 h 125"/>
                <a:gd name="T24" fmla="*/ 38 w 125"/>
                <a:gd name="T25" fmla="*/ 120 h 125"/>
                <a:gd name="T26" fmla="*/ 28 w 125"/>
                <a:gd name="T27" fmla="*/ 115 h 125"/>
                <a:gd name="T28" fmla="*/ 18 w 125"/>
                <a:gd name="T29" fmla="*/ 107 h 125"/>
                <a:gd name="T30" fmla="*/ 10 w 125"/>
                <a:gd name="T31" fmla="*/ 98 h 125"/>
                <a:gd name="T32" fmla="*/ 5 w 125"/>
                <a:gd name="T33" fmla="*/ 87 h 125"/>
                <a:gd name="T34" fmla="*/ 1 w 125"/>
                <a:gd name="T35" fmla="*/ 75 h 125"/>
                <a:gd name="T36" fmla="*/ 0 w 125"/>
                <a:gd name="T37" fmla="*/ 62 h 125"/>
                <a:gd name="T38" fmla="*/ 0 w 125"/>
                <a:gd name="T39" fmla="*/ 62 h 125"/>
                <a:gd name="T40" fmla="*/ 1 w 125"/>
                <a:gd name="T41" fmla="*/ 50 h 125"/>
                <a:gd name="T42" fmla="*/ 5 w 125"/>
                <a:gd name="T43" fmla="*/ 38 h 125"/>
                <a:gd name="T44" fmla="*/ 10 w 125"/>
                <a:gd name="T45" fmla="*/ 28 h 125"/>
                <a:gd name="T46" fmla="*/ 18 w 125"/>
                <a:gd name="T47" fmla="*/ 18 h 125"/>
                <a:gd name="T48" fmla="*/ 28 w 125"/>
                <a:gd name="T49" fmla="*/ 10 h 125"/>
                <a:gd name="T50" fmla="*/ 38 w 125"/>
                <a:gd name="T51" fmla="*/ 5 h 125"/>
                <a:gd name="T52" fmla="*/ 50 w 125"/>
                <a:gd name="T53" fmla="*/ 1 h 125"/>
                <a:gd name="T54" fmla="*/ 62 w 125"/>
                <a:gd name="T55" fmla="*/ 0 h 125"/>
                <a:gd name="T56" fmla="*/ 62 w 125"/>
                <a:gd name="T57" fmla="*/ 0 h 125"/>
                <a:gd name="T58" fmla="*/ 75 w 125"/>
                <a:gd name="T59" fmla="*/ 1 h 125"/>
                <a:gd name="T60" fmla="*/ 87 w 125"/>
                <a:gd name="T61" fmla="*/ 5 h 125"/>
                <a:gd name="T62" fmla="*/ 98 w 125"/>
                <a:gd name="T63" fmla="*/ 10 h 125"/>
                <a:gd name="T64" fmla="*/ 107 w 125"/>
                <a:gd name="T65" fmla="*/ 18 h 125"/>
                <a:gd name="T66" fmla="*/ 115 w 125"/>
                <a:gd name="T67" fmla="*/ 28 h 125"/>
                <a:gd name="T68" fmla="*/ 120 w 125"/>
                <a:gd name="T69" fmla="*/ 38 h 125"/>
                <a:gd name="T70" fmla="*/ 124 w 125"/>
                <a:gd name="T71" fmla="*/ 50 h 125"/>
                <a:gd name="T72" fmla="*/ 125 w 125"/>
                <a:gd name="T73" fmla="*/ 62 h 125"/>
                <a:gd name="T74" fmla="*/ 125 w 125"/>
                <a:gd name="T7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5">
                  <a:moveTo>
                    <a:pt x="125" y="62"/>
                  </a:moveTo>
                  <a:lnTo>
                    <a:pt x="125" y="62"/>
                  </a:lnTo>
                  <a:lnTo>
                    <a:pt x="124" y="75"/>
                  </a:lnTo>
                  <a:lnTo>
                    <a:pt x="120" y="87"/>
                  </a:lnTo>
                  <a:lnTo>
                    <a:pt x="115" y="98"/>
                  </a:lnTo>
                  <a:lnTo>
                    <a:pt x="107" y="107"/>
                  </a:lnTo>
                  <a:lnTo>
                    <a:pt x="98" y="115"/>
                  </a:lnTo>
                  <a:lnTo>
                    <a:pt x="87" y="120"/>
                  </a:lnTo>
                  <a:lnTo>
                    <a:pt x="75" y="124"/>
                  </a:lnTo>
                  <a:lnTo>
                    <a:pt x="62" y="125"/>
                  </a:lnTo>
                  <a:lnTo>
                    <a:pt x="62" y="125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5"/>
                  </a:lnTo>
                  <a:lnTo>
                    <a:pt x="18" y="107"/>
                  </a:lnTo>
                  <a:lnTo>
                    <a:pt x="10" y="98"/>
                  </a:lnTo>
                  <a:lnTo>
                    <a:pt x="5" y="87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8"/>
                  </a:lnTo>
                  <a:lnTo>
                    <a:pt x="10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8" y="10"/>
                  </a:lnTo>
                  <a:lnTo>
                    <a:pt x="107" y="18"/>
                  </a:lnTo>
                  <a:lnTo>
                    <a:pt x="115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5" y="62"/>
                  </a:lnTo>
                  <a:lnTo>
                    <a:pt x="125" y="6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4" name="Freeform 132"/>
            <p:cNvSpPr>
              <a:spLocks noEditPoints="1"/>
            </p:cNvSpPr>
            <p:nvPr/>
          </p:nvSpPr>
          <p:spPr bwMode="auto">
            <a:xfrm>
              <a:off x="4870451" y="7132131"/>
              <a:ext cx="127000" cy="127000"/>
            </a:xfrm>
            <a:custGeom>
              <a:avLst/>
              <a:gdLst>
                <a:gd name="T0" fmla="*/ 80 w 161"/>
                <a:gd name="T1" fmla="*/ 161 h 161"/>
                <a:gd name="T2" fmla="*/ 65 w 161"/>
                <a:gd name="T3" fmla="*/ 159 h 161"/>
                <a:gd name="T4" fmla="*/ 50 w 161"/>
                <a:gd name="T5" fmla="*/ 154 h 161"/>
                <a:gd name="T6" fmla="*/ 36 w 161"/>
                <a:gd name="T7" fmla="*/ 148 h 161"/>
                <a:gd name="T8" fmla="*/ 23 w 161"/>
                <a:gd name="T9" fmla="*/ 138 h 161"/>
                <a:gd name="T10" fmla="*/ 18 w 161"/>
                <a:gd name="T11" fmla="*/ 131 h 161"/>
                <a:gd name="T12" fmla="*/ 9 w 161"/>
                <a:gd name="T13" fmla="*/ 119 h 161"/>
                <a:gd name="T14" fmla="*/ 4 w 161"/>
                <a:gd name="T15" fmla="*/ 103 h 161"/>
                <a:gd name="T16" fmla="*/ 0 w 161"/>
                <a:gd name="T17" fmla="*/ 88 h 161"/>
                <a:gd name="T18" fmla="*/ 0 w 161"/>
                <a:gd name="T19" fmla="*/ 80 h 161"/>
                <a:gd name="T20" fmla="*/ 1 w 161"/>
                <a:gd name="T21" fmla="*/ 65 h 161"/>
                <a:gd name="T22" fmla="*/ 6 w 161"/>
                <a:gd name="T23" fmla="*/ 50 h 161"/>
                <a:gd name="T24" fmla="*/ 14 w 161"/>
                <a:gd name="T25" fmla="*/ 36 h 161"/>
                <a:gd name="T26" fmla="*/ 23 w 161"/>
                <a:gd name="T27" fmla="*/ 23 h 161"/>
                <a:gd name="T28" fmla="*/ 29 w 161"/>
                <a:gd name="T29" fmla="*/ 18 h 161"/>
                <a:gd name="T30" fmla="*/ 42 w 161"/>
                <a:gd name="T31" fmla="*/ 9 h 161"/>
                <a:gd name="T32" fmla="*/ 57 w 161"/>
                <a:gd name="T33" fmla="*/ 4 h 161"/>
                <a:gd name="T34" fmla="*/ 73 w 161"/>
                <a:gd name="T35" fmla="*/ 0 h 161"/>
                <a:gd name="T36" fmla="*/ 80 w 161"/>
                <a:gd name="T37" fmla="*/ 0 h 161"/>
                <a:gd name="T38" fmla="*/ 97 w 161"/>
                <a:gd name="T39" fmla="*/ 1 h 161"/>
                <a:gd name="T40" fmla="*/ 112 w 161"/>
                <a:gd name="T41" fmla="*/ 6 h 161"/>
                <a:gd name="T42" fmla="*/ 138 w 161"/>
                <a:gd name="T43" fmla="*/ 23 h 161"/>
                <a:gd name="T44" fmla="*/ 154 w 161"/>
                <a:gd name="T45" fmla="*/ 50 h 161"/>
                <a:gd name="T46" fmla="*/ 159 w 161"/>
                <a:gd name="T47" fmla="*/ 64 h 161"/>
                <a:gd name="T48" fmla="*/ 161 w 161"/>
                <a:gd name="T49" fmla="*/ 80 h 161"/>
                <a:gd name="T50" fmla="*/ 161 w 161"/>
                <a:gd name="T51" fmla="*/ 89 h 161"/>
                <a:gd name="T52" fmla="*/ 157 w 161"/>
                <a:gd name="T53" fmla="*/ 105 h 161"/>
                <a:gd name="T54" fmla="*/ 148 w 161"/>
                <a:gd name="T55" fmla="*/ 125 h 161"/>
                <a:gd name="T56" fmla="*/ 125 w 161"/>
                <a:gd name="T57" fmla="*/ 147 h 161"/>
                <a:gd name="T58" fmla="*/ 105 w 161"/>
                <a:gd name="T59" fmla="*/ 157 h 161"/>
                <a:gd name="T60" fmla="*/ 89 w 161"/>
                <a:gd name="T61" fmla="*/ 161 h 161"/>
                <a:gd name="T62" fmla="*/ 80 w 161"/>
                <a:gd name="T63" fmla="*/ 161 h 161"/>
                <a:gd name="T64" fmla="*/ 80 w 161"/>
                <a:gd name="T65" fmla="*/ 36 h 161"/>
                <a:gd name="T66" fmla="*/ 64 w 161"/>
                <a:gd name="T67" fmla="*/ 40 h 161"/>
                <a:gd name="T68" fmla="*/ 49 w 161"/>
                <a:gd name="T69" fmla="*/ 49 h 161"/>
                <a:gd name="T70" fmla="*/ 43 w 161"/>
                <a:gd name="T71" fmla="*/ 56 h 161"/>
                <a:gd name="T72" fmla="*/ 37 w 161"/>
                <a:gd name="T73" fmla="*/ 72 h 161"/>
                <a:gd name="T74" fmla="*/ 36 w 161"/>
                <a:gd name="T75" fmla="*/ 80 h 161"/>
                <a:gd name="T76" fmla="*/ 40 w 161"/>
                <a:gd name="T77" fmla="*/ 98 h 161"/>
                <a:gd name="T78" fmla="*/ 49 w 161"/>
                <a:gd name="T79" fmla="*/ 112 h 161"/>
                <a:gd name="T80" fmla="*/ 56 w 161"/>
                <a:gd name="T81" fmla="*/ 117 h 161"/>
                <a:gd name="T82" fmla="*/ 71 w 161"/>
                <a:gd name="T83" fmla="*/ 125 h 161"/>
                <a:gd name="T84" fmla="*/ 80 w 161"/>
                <a:gd name="T85" fmla="*/ 125 h 161"/>
                <a:gd name="T86" fmla="*/ 98 w 161"/>
                <a:gd name="T87" fmla="*/ 121 h 161"/>
                <a:gd name="T88" fmla="*/ 112 w 161"/>
                <a:gd name="T89" fmla="*/ 112 h 161"/>
                <a:gd name="T90" fmla="*/ 122 w 161"/>
                <a:gd name="T91" fmla="*/ 98 h 161"/>
                <a:gd name="T92" fmla="*/ 125 w 161"/>
                <a:gd name="T93" fmla="*/ 80 h 161"/>
                <a:gd name="T94" fmla="*/ 125 w 161"/>
                <a:gd name="T95" fmla="*/ 72 h 161"/>
                <a:gd name="T96" fmla="*/ 117 w 161"/>
                <a:gd name="T97" fmla="*/ 55 h 161"/>
                <a:gd name="T98" fmla="*/ 106 w 161"/>
                <a:gd name="T99" fmla="*/ 43 h 161"/>
                <a:gd name="T100" fmla="*/ 89 w 161"/>
                <a:gd name="T101" fmla="*/ 37 h 161"/>
                <a:gd name="T102" fmla="*/ 80 w 161"/>
                <a:gd name="T103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" h="161">
                  <a:moveTo>
                    <a:pt x="80" y="161"/>
                  </a:moveTo>
                  <a:lnTo>
                    <a:pt x="80" y="161"/>
                  </a:lnTo>
                  <a:lnTo>
                    <a:pt x="73" y="161"/>
                  </a:lnTo>
                  <a:lnTo>
                    <a:pt x="65" y="159"/>
                  </a:lnTo>
                  <a:lnTo>
                    <a:pt x="57" y="158"/>
                  </a:lnTo>
                  <a:lnTo>
                    <a:pt x="50" y="154"/>
                  </a:lnTo>
                  <a:lnTo>
                    <a:pt x="42" y="152"/>
                  </a:lnTo>
                  <a:lnTo>
                    <a:pt x="36" y="148"/>
                  </a:lnTo>
                  <a:lnTo>
                    <a:pt x="29" y="143"/>
                  </a:lnTo>
                  <a:lnTo>
                    <a:pt x="23" y="138"/>
                  </a:lnTo>
                  <a:lnTo>
                    <a:pt x="23" y="138"/>
                  </a:lnTo>
                  <a:lnTo>
                    <a:pt x="18" y="131"/>
                  </a:lnTo>
                  <a:lnTo>
                    <a:pt x="14" y="125"/>
                  </a:lnTo>
                  <a:lnTo>
                    <a:pt x="9" y="119"/>
                  </a:lnTo>
                  <a:lnTo>
                    <a:pt x="6" y="111"/>
                  </a:lnTo>
                  <a:lnTo>
                    <a:pt x="4" y="103"/>
                  </a:lnTo>
                  <a:lnTo>
                    <a:pt x="1" y="97"/>
                  </a:lnTo>
                  <a:lnTo>
                    <a:pt x="0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3"/>
                  </a:lnTo>
                  <a:lnTo>
                    <a:pt x="1" y="65"/>
                  </a:lnTo>
                  <a:lnTo>
                    <a:pt x="4" y="57"/>
                  </a:lnTo>
                  <a:lnTo>
                    <a:pt x="6" y="50"/>
                  </a:lnTo>
                  <a:lnTo>
                    <a:pt x="9" y="42"/>
                  </a:lnTo>
                  <a:lnTo>
                    <a:pt x="14" y="36"/>
                  </a:lnTo>
                  <a:lnTo>
                    <a:pt x="18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6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57" y="4"/>
                  </a:lnTo>
                  <a:lnTo>
                    <a:pt x="65" y="1"/>
                  </a:lnTo>
                  <a:lnTo>
                    <a:pt x="73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1"/>
                  </a:lnTo>
                  <a:lnTo>
                    <a:pt x="105" y="4"/>
                  </a:lnTo>
                  <a:lnTo>
                    <a:pt x="112" y="6"/>
                  </a:lnTo>
                  <a:lnTo>
                    <a:pt x="125" y="14"/>
                  </a:lnTo>
                  <a:lnTo>
                    <a:pt x="138" y="23"/>
                  </a:lnTo>
                  <a:lnTo>
                    <a:pt x="148" y="36"/>
                  </a:lnTo>
                  <a:lnTo>
                    <a:pt x="154" y="50"/>
                  </a:lnTo>
                  <a:lnTo>
                    <a:pt x="157" y="56"/>
                  </a:lnTo>
                  <a:lnTo>
                    <a:pt x="159" y="64"/>
                  </a:lnTo>
                  <a:lnTo>
                    <a:pt x="161" y="73"/>
                  </a:lnTo>
                  <a:lnTo>
                    <a:pt x="161" y="80"/>
                  </a:lnTo>
                  <a:lnTo>
                    <a:pt x="161" y="80"/>
                  </a:lnTo>
                  <a:lnTo>
                    <a:pt x="161" y="89"/>
                  </a:lnTo>
                  <a:lnTo>
                    <a:pt x="159" y="97"/>
                  </a:lnTo>
                  <a:lnTo>
                    <a:pt x="157" y="105"/>
                  </a:lnTo>
                  <a:lnTo>
                    <a:pt x="154" y="112"/>
                  </a:lnTo>
                  <a:lnTo>
                    <a:pt x="148" y="125"/>
                  </a:lnTo>
                  <a:lnTo>
                    <a:pt x="138" y="138"/>
                  </a:lnTo>
                  <a:lnTo>
                    <a:pt x="125" y="147"/>
                  </a:lnTo>
                  <a:lnTo>
                    <a:pt x="112" y="154"/>
                  </a:lnTo>
                  <a:lnTo>
                    <a:pt x="105" y="157"/>
                  </a:lnTo>
                  <a:lnTo>
                    <a:pt x="97" y="159"/>
                  </a:lnTo>
                  <a:lnTo>
                    <a:pt x="89" y="161"/>
                  </a:lnTo>
                  <a:lnTo>
                    <a:pt x="80" y="161"/>
                  </a:lnTo>
                  <a:lnTo>
                    <a:pt x="80" y="161"/>
                  </a:lnTo>
                  <a:close/>
                  <a:moveTo>
                    <a:pt x="80" y="36"/>
                  </a:moveTo>
                  <a:lnTo>
                    <a:pt x="80" y="36"/>
                  </a:lnTo>
                  <a:lnTo>
                    <a:pt x="71" y="37"/>
                  </a:lnTo>
                  <a:lnTo>
                    <a:pt x="64" y="40"/>
                  </a:lnTo>
                  <a:lnTo>
                    <a:pt x="56" y="43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3" y="56"/>
                  </a:lnTo>
                  <a:lnTo>
                    <a:pt x="40" y="64"/>
                  </a:lnTo>
                  <a:lnTo>
                    <a:pt x="37" y="72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7" y="89"/>
                  </a:lnTo>
                  <a:lnTo>
                    <a:pt x="40" y="98"/>
                  </a:lnTo>
                  <a:lnTo>
                    <a:pt x="43" y="106"/>
                  </a:lnTo>
                  <a:lnTo>
                    <a:pt x="49" y="112"/>
                  </a:lnTo>
                  <a:lnTo>
                    <a:pt x="49" y="112"/>
                  </a:lnTo>
                  <a:lnTo>
                    <a:pt x="56" y="117"/>
                  </a:lnTo>
                  <a:lnTo>
                    <a:pt x="64" y="122"/>
                  </a:lnTo>
                  <a:lnTo>
                    <a:pt x="71" y="125"/>
                  </a:lnTo>
                  <a:lnTo>
                    <a:pt x="80" y="125"/>
                  </a:lnTo>
                  <a:lnTo>
                    <a:pt x="80" y="125"/>
                  </a:lnTo>
                  <a:lnTo>
                    <a:pt x="89" y="125"/>
                  </a:lnTo>
                  <a:lnTo>
                    <a:pt x="98" y="121"/>
                  </a:lnTo>
                  <a:lnTo>
                    <a:pt x="106" y="117"/>
                  </a:lnTo>
                  <a:lnTo>
                    <a:pt x="112" y="112"/>
                  </a:lnTo>
                  <a:lnTo>
                    <a:pt x="117" y="106"/>
                  </a:lnTo>
                  <a:lnTo>
                    <a:pt x="122" y="98"/>
                  </a:lnTo>
                  <a:lnTo>
                    <a:pt x="125" y="89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72"/>
                  </a:lnTo>
                  <a:lnTo>
                    <a:pt x="122" y="63"/>
                  </a:lnTo>
                  <a:lnTo>
                    <a:pt x="117" y="55"/>
                  </a:lnTo>
                  <a:lnTo>
                    <a:pt x="112" y="49"/>
                  </a:lnTo>
                  <a:lnTo>
                    <a:pt x="106" y="43"/>
                  </a:lnTo>
                  <a:lnTo>
                    <a:pt x="98" y="40"/>
                  </a:lnTo>
                  <a:lnTo>
                    <a:pt x="89" y="37"/>
                  </a:lnTo>
                  <a:lnTo>
                    <a:pt x="80" y="36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5" name="Freeform 133"/>
            <p:cNvSpPr/>
            <p:nvPr/>
          </p:nvSpPr>
          <p:spPr bwMode="auto">
            <a:xfrm>
              <a:off x="4872038" y="7436931"/>
              <a:ext cx="100013" cy="98425"/>
            </a:xfrm>
            <a:custGeom>
              <a:avLst/>
              <a:gdLst>
                <a:gd name="T0" fmla="*/ 63 w 126"/>
                <a:gd name="T1" fmla="*/ 0 h 125"/>
                <a:gd name="T2" fmla="*/ 63 w 126"/>
                <a:gd name="T3" fmla="*/ 0 h 125"/>
                <a:gd name="T4" fmla="*/ 51 w 126"/>
                <a:gd name="T5" fmla="*/ 1 h 125"/>
                <a:gd name="T6" fmla="*/ 38 w 126"/>
                <a:gd name="T7" fmla="*/ 5 h 125"/>
                <a:gd name="T8" fmla="*/ 28 w 126"/>
                <a:gd name="T9" fmla="*/ 10 h 125"/>
                <a:gd name="T10" fmla="*/ 19 w 126"/>
                <a:gd name="T11" fmla="*/ 18 h 125"/>
                <a:gd name="T12" fmla="*/ 11 w 126"/>
                <a:gd name="T13" fmla="*/ 28 h 125"/>
                <a:gd name="T14" fmla="*/ 5 w 126"/>
                <a:gd name="T15" fmla="*/ 38 h 125"/>
                <a:gd name="T16" fmla="*/ 1 w 126"/>
                <a:gd name="T17" fmla="*/ 50 h 125"/>
                <a:gd name="T18" fmla="*/ 0 w 126"/>
                <a:gd name="T19" fmla="*/ 62 h 125"/>
                <a:gd name="T20" fmla="*/ 0 w 126"/>
                <a:gd name="T21" fmla="*/ 62 h 125"/>
                <a:gd name="T22" fmla="*/ 1 w 126"/>
                <a:gd name="T23" fmla="*/ 75 h 125"/>
                <a:gd name="T24" fmla="*/ 5 w 126"/>
                <a:gd name="T25" fmla="*/ 87 h 125"/>
                <a:gd name="T26" fmla="*/ 11 w 126"/>
                <a:gd name="T27" fmla="*/ 98 h 125"/>
                <a:gd name="T28" fmla="*/ 19 w 126"/>
                <a:gd name="T29" fmla="*/ 107 h 125"/>
                <a:gd name="T30" fmla="*/ 28 w 126"/>
                <a:gd name="T31" fmla="*/ 115 h 125"/>
                <a:gd name="T32" fmla="*/ 38 w 126"/>
                <a:gd name="T33" fmla="*/ 120 h 125"/>
                <a:gd name="T34" fmla="*/ 51 w 126"/>
                <a:gd name="T35" fmla="*/ 123 h 125"/>
                <a:gd name="T36" fmla="*/ 63 w 126"/>
                <a:gd name="T37" fmla="*/ 125 h 125"/>
                <a:gd name="T38" fmla="*/ 63 w 126"/>
                <a:gd name="T39" fmla="*/ 125 h 125"/>
                <a:gd name="T40" fmla="*/ 75 w 126"/>
                <a:gd name="T41" fmla="*/ 123 h 125"/>
                <a:gd name="T42" fmla="*/ 88 w 126"/>
                <a:gd name="T43" fmla="*/ 120 h 125"/>
                <a:gd name="T44" fmla="*/ 98 w 126"/>
                <a:gd name="T45" fmla="*/ 115 h 125"/>
                <a:gd name="T46" fmla="*/ 107 w 126"/>
                <a:gd name="T47" fmla="*/ 107 h 125"/>
                <a:gd name="T48" fmla="*/ 114 w 126"/>
                <a:gd name="T49" fmla="*/ 98 h 125"/>
                <a:gd name="T50" fmla="*/ 121 w 126"/>
                <a:gd name="T51" fmla="*/ 87 h 125"/>
                <a:gd name="T52" fmla="*/ 125 w 126"/>
                <a:gd name="T53" fmla="*/ 75 h 125"/>
                <a:gd name="T54" fmla="*/ 126 w 126"/>
                <a:gd name="T55" fmla="*/ 62 h 125"/>
                <a:gd name="T56" fmla="*/ 126 w 126"/>
                <a:gd name="T57" fmla="*/ 62 h 125"/>
                <a:gd name="T58" fmla="*/ 125 w 126"/>
                <a:gd name="T59" fmla="*/ 50 h 125"/>
                <a:gd name="T60" fmla="*/ 121 w 126"/>
                <a:gd name="T61" fmla="*/ 38 h 125"/>
                <a:gd name="T62" fmla="*/ 114 w 126"/>
                <a:gd name="T63" fmla="*/ 28 h 125"/>
                <a:gd name="T64" fmla="*/ 107 w 126"/>
                <a:gd name="T65" fmla="*/ 18 h 125"/>
                <a:gd name="T66" fmla="*/ 98 w 126"/>
                <a:gd name="T67" fmla="*/ 10 h 125"/>
                <a:gd name="T68" fmla="*/ 88 w 126"/>
                <a:gd name="T69" fmla="*/ 5 h 125"/>
                <a:gd name="T70" fmla="*/ 75 w 126"/>
                <a:gd name="T71" fmla="*/ 1 h 125"/>
                <a:gd name="T72" fmla="*/ 63 w 126"/>
                <a:gd name="T73" fmla="*/ 0 h 125"/>
                <a:gd name="T74" fmla="*/ 63 w 126"/>
                <a:gd name="T7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25">
                  <a:moveTo>
                    <a:pt x="63" y="0"/>
                  </a:moveTo>
                  <a:lnTo>
                    <a:pt x="63" y="0"/>
                  </a:lnTo>
                  <a:lnTo>
                    <a:pt x="51" y="1"/>
                  </a:lnTo>
                  <a:lnTo>
                    <a:pt x="38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5" y="38"/>
                  </a:lnTo>
                  <a:lnTo>
                    <a:pt x="1" y="5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5" y="87"/>
                  </a:lnTo>
                  <a:lnTo>
                    <a:pt x="11" y="98"/>
                  </a:lnTo>
                  <a:lnTo>
                    <a:pt x="19" y="107"/>
                  </a:lnTo>
                  <a:lnTo>
                    <a:pt x="28" y="115"/>
                  </a:lnTo>
                  <a:lnTo>
                    <a:pt x="38" y="120"/>
                  </a:lnTo>
                  <a:lnTo>
                    <a:pt x="51" y="123"/>
                  </a:lnTo>
                  <a:lnTo>
                    <a:pt x="63" y="125"/>
                  </a:lnTo>
                  <a:lnTo>
                    <a:pt x="63" y="125"/>
                  </a:lnTo>
                  <a:lnTo>
                    <a:pt x="75" y="123"/>
                  </a:lnTo>
                  <a:lnTo>
                    <a:pt x="88" y="120"/>
                  </a:lnTo>
                  <a:lnTo>
                    <a:pt x="98" y="115"/>
                  </a:lnTo>
                  <a:lnTo>
                    <a:pt x="107" y="107"/>
                  </a:lnTo>
                  <a:lnTo>
                    <a:pt x="114" y="98"/>
                  </a:lnTo>
                  <a:lnTo>
                    <a:pt x="121" y="87"/>
                  </a:lnTo>
                  <a:lnTo>
                    <a:pt x="125" y="75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5" y="50"/>
                  </a:lnTo>
                  <a:lnTo>
                    <a:pt x="121" y="38"/>
                  </a:lnTo>
                  <a:lnTo>
                    <a:pt x="114" y="28"/>
                  </a:lnTo>
                  <a:lnTo>
                    <a:pt x="107" y="18"/>
                  </a:lnTo>
                  <a:lnTo>
                    <a:pt x="98" y="10"/>
                  </a:lnTo>
                  <a:lnTo>
                    <a:pt x="88" y="5"/>
                  </a:lnTo>
                  <a:lnTo>
                    <a:pt x="75" y="1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6" name="Freeform 134"/>
            <p:cNvSpPr>
              <a:spLocks noEditPoints="1"/>
            </p:cNvSpPr>
            <p:nvPr/>
          </p:nvSpPr>
          <p:spPr bwMode="auto">
            <a:xfrm>
              <a:off x="4857751" y="7422643"/>
              <a:ext cx="128588" cy="127000"/>
            </a:xfrm>
            <a:custGeom>
              <a:avLst/>
              <a:gdLst>
                <a:gd name="T0" fmla="*/ 81 w 162"/>
                <a:gd name="T1" fmla="*/ 161 h 161"/>
                <a:gd name="T2" fmla="*/ 65 w 162"/>
                <a:gd name="T3" fmla="*/ 159 h 161"/>
                <a:gd name="T4" fmla="*/ 50 w 162"/>
                <a:gd name="T5" fmla="*/ 154 h 161"/>
                <a:gd name="T6" fmla="*/ 24 w 162"/>
                <a:gd name="T7" fmla="*/ 138 h 161"/>
                <a:gd name="T8" fmla="*/ 6 w 162"/>
                <a:gd name="T9" fmla="*/ 112 h 161"/>
                <a:gd name="T10" fmla="*/ 2 w 162"/>
                <a:gd name="T11" fmla="*/ 97 h 161"/>
                <a:gd name="T12" fmla="*/ 0 w 162"/>
                <a:gd name="T13" fmla="*/ 80 h 161"/>
                <a:gd name="T14" fmla="*/ 1 w 162"/>
                <a:gd name="T15" fmla="*/ 73 h 161"/>
                <a:gd name="T16" fmla="*/ 4 w 162"/>
                <a:gd name="T17" fmla="*/ 57 h 161"/>
                <a:gd name="T18" fmla="*/ 10 w 162"/>
                <a:gd name="T19" fmla="*/ 42 h 161"/>
                <a:gd name="T20" fmla="*/ 19 w 162"/>
                <a:gd name="T21" fmla="*/ 29 h 161"/>
                <a:gd name="T22" fmla="*/ 24 w 162"/>
                <a:gd name="T23" fmla="*/ 23 h 161"/>
                <a:gd name="T24" fmla="*/ 36 w 162"/>
                <a:gd name="T25" fmla="*/ 13 h 161"/>
                <a:gd name="T26" fmla="*/ 50 w 162"/>
                <a:gd name="T27" fmla="*/ 6 h 161"/>
                <a:gd name="T28" fmla="*/ 65 w 162"/>
                <a:gd name="T29" fmla="*/ 1 h 161"/>
                <a:gd name="T30" fmla="*/ 81 w 162"/>
                <a:gd name="T31" fmla="*/ 0 h 161"/>
                <a:gd name="T32" fmla="*/ 89 w 162"/>
                <a:gd name="T33" fmla="*/ 0 h 161"/>
                <a:gd name="T34" fmla="*/ 104 w 162"/>
                <a:gd name="T35" fmla="*/ 4 h 161"/>
                <a:gd name="T36" fmla="*/ 126 w 162"/>
                <a:gd name="T37" fmla="*/ 14 h 161"/>
                <a:gd name="T38" fmla="*/ 148 w 162"/>
                <a:gd name="T39" fmla="*/ 36 h 161"/>
                <a:gd name="T40" fmla="*/ 158 w 162"/>
                <a:gd name="T41" fmla="*/ 56 h 161"/>
                <a:gd name="T42" fmla="*/ 160 w 162"/>
                <a:gd name="T43" fmla="*/ 73 h 161"/>
                <a:gd name="T44" fmla="*/ 162 w 162"/>
                <a:gd name="T45" fmla="*/ 80 h 161"/>
                <a:gd name="T46" fmla="*/ 159 w 162"/>
                <a:gd name="T47" fmla="*/ 97 h 161"/>
                <a:gd name="T48" fmla="*/ 155 w 162"/>
                <a:gd name="T49" fmla="*/ 112 h 161"/>
                <a:gd name="T50" fmla="*/ 137 w 162"/>
                <a:gd name="T51" fmla="*/ 138 h 161"/>
                <a:gd name="T52" fmla="*/ 112 w 162"/>
                <a:gd name="T53" fmla="*/ 154 h 161"/>
                <a:gd name="T54" fmla="*/ 97 w 162"/>
                <a:gd name="T55" fmla="*/ 159 h 161"/>
                <a:gd name="T56" fmla="*/ 81 w 162"/>
                <a:gd name="T57" fmla="*/ 161 h 161"/>
                <a:gd name="T58" fmla="*/ 81 w 162"/>
                <a:gd name="T59" fmla="*/ 36 h 161"/>
                <a:gd name="T60" fmla="*/ 72 w 162"/>
                <a:gd name="T61" fmla="*/ 37 h 161"/>
                <a:gd name="T62" fmla="*/ 56 w 162"/>
                <a:gd name="T63" fmla="*/ 43 h 161"/>
                <a:gd name="T64" fmla="*/ 50 w 162"/>
                <a:gd name="T65" fmla="*/ 48 h 161"/>
                <a:gd name="T66" fmla="*/ 39 w 162"/>
                <a:gd name="T67" fmla="*/ 64 h 161"/>
                <a:gd name="T68" fmla="*/ 36 w 162"/>
                <a:gd name="T69" fmla="*/ 80 h 161"/>
                <a:gd name="T70" fmla="*/ 37 w 162"/>
                <a:gd name="T71" fmla="*/ 89 h 161"/>
                <a:gd name="T72" fmla="*/ 43 w 162"/>
                <a:gd name="T73" fmla="*/ 106 h 161"/>
                <a:gd name="T74" fmla="*/ 56 w 162"/>
                <a:gd name="T75" fmla="*/ 117 h 161"/>
                <a:gd name="T76" fmla="*/ 71 w 162"/>
                <a:gd name="T77" fmla="*/ 124 h 161"/>
                <a:gd name="T78" fmla="*/ 81 w 162"/>
                <a:gd name="T79" fmla="*/ 125 h 161"/>
                <a:gd name="T80" fmla="*/ 98 w 162"/>
                <a:gd name="T81" fmla="*/ 121 h 161"/>
                <a:gd name="T82" fmla="*/ 112 w 162"/>
                <a:gd name="T83" fmla="*/ 112 h 161"/>
                <a:gd name="T84" fmla="*/ 122 w 162"/>
                <a:gd name="T85" fmla="*/ 98 h 161"/>
                <a:gd name="T86" fmla="*/ 126 w 162"/>
                <a:gd name="T87" fmla="*/ 80 h 161"/>
                <a:gd name="T88" fmla="*/ 125 w 162"/>
                <a:gd name="T89" fmla="*/ 71 h 161"/>
                <a:gd name="T90" fmla="*/ 118 w 162"/>
                <a:gd name="T91" fmla="*/ 55 h 161"/>
                <a:gd name="T92" fmla="*/ 106 w 162"/>
                <a:gd name="T93" fmla="*/ 43 h 161"/>
                <a:gd name="T94" fmla="*/ 90 w 162"/>
                <a:gd name="T95" fmla="*/ 37 h 161"/>
                <a:gd name="T96" fmla="*/ 81 w 162"/>
                <a:gd name="T97" fmla="*/ 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2" h="161">
                  <a:moveTo>
                    <a:pt x="81" y="161"/>
                  </a:moveTo>
                  <a:lnTo>
                    <a:pt x="81" y="161"/>
                  </a:lnTo>
                  <a:lnTo>
                    <a:pt x="72" y="161"/>
                  </a:lnTo>
                  <a:lnTo>
                    <a:pt x="65" y="159"/>
                  </a:lnTo>
                  <a:lnTo>
                    <a:pt x="57" y="157"/>
                  </a:lnTo>
                  <a:lnTo>
                    <a:pt x="50" y="154"/>
                  </a:lnTo>
                  <a:lnTo>
                    <a:pt x="36" y="147"/>
                  </a:lnTo>
                  <a:lnTo>
                    <a:pt x="24" y="138"/>
                  </a:lnTo>
                  <a:lnTo>
                    <a:pt x="14" y="125"/>
                  </a:lnTo>
                  <a:lnTo>
                    <a:pt x="6" y="112"/>
                  </a:lnTo>
                  <a:lnTo>
                    <a:pt x="4" y="105"/>
                  </a:lnTo>
                  <a:lnTo>
                    <a:pt x="2" y="97"/>
                  </a:lnTo>
                  <a:lnTo>
                    <a:pt x="1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6" y="50"/>
                  </a:lnTo>
                  <a:lnTo>
                    <a:pt x="10" y="42"/>
                  </a:lnTo>
                  <a:lnTo>
                    <a:pt x="14" y="36"/>
                  </a:lnTo>
                  <a:lnTo>
                    <a:pt x="19" y="29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3" y="9"/>
                  </a:lnTo>
                  <a:lnTo>
                    <a:pt x="50" y="6"/>
                  </a:lnTo>
                  <a:lnTo>
                    <a:pt x="57" y="4"/>
                  </a:lnTo>
                  <a:lnTo>
                    <a:pt x="65" y="1"/>
                  </a:lnTo>
                  <a:lnTo>
                    <a:pt x="72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1"/>
                  </a:lnTo>
                  <a:lnTo>
                    <a:pt x="104" y="4"/>
                  </a:lnTo>
                  <a:lnTo>
                    <a:pt x="112" y="6"/>
                  </a:lnTo>
                  <a:lnTo>
                    <a:pt x="126" y="14"/>
                  </a:lnTo>
                  <a:lnTo>
                    <a:pt x="137" y="23"/>
                  </a:lnTo>
                  <a:lnTo>
                    <a:pt x="148" y="36"/>
                  </a:lnTo>
                  <a:lnTo>
                    <a:pt x="155" y="48"/>
                  </a:lnTo>
                  <a:lnTo>
                    <a:pt x="158" y="56"/>
                  </a:lnTo>
                  <a:lnTo>
                    <a:pt x="159" y="64"/>
                  </a:lnTo>
                  <a:lnTo>
                    <a:pt x="160" y="73"/>
                  </a:lnTo>
                  <a:lnTo>
                    <a:pt x="162" y="80"/>
                  </a:lnTo>
                  <a:lnTo>
                    <a:pt x="162" y="80"/>
                  </a:lnTo>
                  <a:lnTo>
                    <a:pt x="160" y="88"/>
                  </a:lnTo>
                  <a:lnTo>
                    <a:pt x="159" y="97"/>
                  </a:lnTo>
                  <a:lnTo>
                    <a:pt x="158" y="105"/>
                  </a:lnTo>
                  <a:lnTo>
                    <a:pt x="155" y="112"/>
                  </a:lnTo>
                  <a:lnTo>
                    <a:pt x="148" y="125"/>
                  </a:lnTo>
                  <a:lnTo>
                    <a:pt x="137" y="138"/>
                  </a:lnTo>
                  <a:lnTo>
                    <a:pt x="126" y="147"/>
                  </a:lnTo>
                  <a:lnTo>
                    <a:pt x="112" y="154"/>
                  </a:lnTo>
                  <a:lnTo>
                    <a:pt x="104" y="157"/>
                  </a:lnTo>
                  <a:lnTo>
                    <a:pt x="97" y="159"/>
                  </a:lnTo>
                  <a:lnTo>
                    <a:pt x="89" y="161"/>
                  </a:lnTo>
                  <a:lnTo>
                    <a:pt x="81" y="161"/>
                  </a:lnTo>
                  <a:lnTo>
                    <a:pt x="81" y="161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7"/>
                  </a:lnTo>
                  <a:lnTo>
                    <a:pt x="64" y="39"/>
                  </a:lnTo>
                  <a:lnTo>
                    <a:pt x="56" y="43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43" y="56"/>
                  </a:lnTo>
                  <a:lnTo>
                    <a:pt x="39" y="64"/>
                  </a:lnTo>
                  <a:lnTo>
                    <a:pt x="37" y="71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7" y="89"/>
                  </a:lnTo>
                  <a:lnTo>
                    <a:pt x="39" y="98"/>
                  </a:lnTo>
                  <a:lnTo>
                    <a:pt x="43" y="106"/>
                  </a:lnTo>
                  <a:lnTo>
                    <a:pt x="50" y="112"/>
                  </a:lnTo>
                  <a:lnTo>
                    <a:pt x="56" y="117"/>
                  </a:lnTo>
                  <a:lnTo>
                    <a:pt x="64" y="121"/>
                  </a:lnTo>
                  <a:lnTo>
                    <a:pt x="71" y="124"/>
                  </a:lnTo>
                  <a:lnTo>
                    <a:pt x="81" y="125"/>
                  </a:lnTo>
                  <a:lnTo>
                    <a:pt x="81" y="125"/>
                  </a:lnTo>
                  <a:lnTo>
                    <a:pt x="90" y="124"/>
                  </a:lnTo>
                  <a:lnTo>
                    <a:pt x="98" y="121"/>
                  </a:lnTo>
                  <a:lnTo>
                    <a:pt x="106" y="117"/>
                  </a:lnTo>
                  <a:lnTo>
                    <a:pt x="112" y="112"/>
                  </a:lnTo>
                  <a:lnTo>
                    <a:pt x="118" y="106"/>
                  </a:lnTo>
                  <a:lnTo>
                    <a:pt x="122" y="98"/>
                  </a:lnTo>
                  <a:lnTo>
                    <a:pt x="125" y="89"/>
                  </a:lnTo>
                  <a:lnTo>
                    <a:pt x="126" y="80"/>
                  </a:lnTo>
                  <a:lnTo>
                    <a:pt x="126" y="80"/>
                  </a:lnTo>
                  <a:lnTo>
                    <a:pt x="125" y="71"/>
                  </a:lnTo>
                  <a:lnTo>
                    <a:pt x="122" y="62"/>
                  </a:lnTo>
                  <a:lnTo>
                    <a:pt x="118" y="55"/>
                  </a:lnTo>
                  <a:lnTo>
                    <a:pt x="112" y="48"/>
                  </a:lnTo>
                  <a:lnTo>
                    <a:pt x="106" y="43"/>
                  </a:lnTo>
                  <a:lnTo>
                    <a:pt x="98" y="39"/>
                  </a:lnTo>
                  <a:lnTo>
                    <a:pt x="90" y="37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7" name="Freeform 135"/>
            <p:cNvSpPr/>
            <p:nvPr/>
          </p:nvSpPr>
          <p:spPr bwMode="auto">
            <a:xfrm>
              <a:off x="4937126" y="7294056"/>
              <a:ext cx="100013" cy="100013"/>
            </a:xfrm>
            <a:custGeom>
              <a:avLst/>
              <a:gdLst>
                <a:gd name="T0" fmla="*/ 63 w 125"/>
                <a:gd name="T1" fmla="*/ 0 h 126"/>
                <a:gd name="T2" fmla="*/ 63 w 125"/>
                <a:gd name="T3" fmla="*/ 0 h 126"/>
                <a:gd name="T4" fmla="*/ 50 w 125"/>
                <a:gd name="T5" fmla="*/ 1 h 126"/>
                <a:gd name="T6" fmla="*/ 38 w 125"/>
                <a:gd name="T7" fmla="*/ 5 h 126"/>
                <a:gd name="T8" fmla="*/ 27 w 125"/>
                <a:gd name="T9" fmla="*/ 12 h 126"/>
                <a:gd name="T10" fmla="*/ 18 w 125"/>
                <a:gd name="T11" fmla="*/ 19 h 126"/>
                <a:gd name="T12" fmla="*/ 10 w 125"/>
                <a:gd name="T13" fmla="*/ 28 h 126"/>
                <a:gd name="T14" fmla="*/ 4 w 125"/>
                <a:gd name="T15" fmla="*/ 38 h 126"/>
                <a:gd name="T16" fmla="*/ 2 w 125"/>
                <a:gd name="T17" fmla="*/ 51 h 126"/>
                <a:gd name="T18" fmla="*/ 0 w 125"/>
                <a:gd name="T19" fmla="*/ 63 h 126"/>
                <a:gd name="T20" fmla="*/ 0 w 125"/>
                <a:gd name="T21" fmla="*/ 63 h 126"/>
                <a:gd name="T22" fmla="*/ 2 w 125"/>
                <a:gd name="T23" fmla="*/ 75 h 126"/>
                <a:gd name="T24" fmla="*/ 4 w 125"/>
                <a:gd name="T25" fmla="*/ 88 h 126"/>
                <a:gd name="T26" fmla="*/ 10 w 125"/>
                <a:gd name="T27" fmla="*/ 98 h 126"/>
                <a:gd name="T28" fmla="*/ 18 w 125"/>
                <a:gd name="T29" fmla="*/ 107 h 126"/>
                <a:gd name="T30" fmla="*/ 27 w 125"/>
                <a:gd name="T31" fmla="*/ 115 h 126"/>
                <a:gd name="T32" fmla="*/ 38 w 125"/>
                <a:gd name="T33" fmla="*/ 121 h 126"/>
                <a:gd name="T34" fmla="*/ 50 w 125"/>
                <a:gd name="T35" fmla="*/ 125 h 126"/>
                <a:gd name="T36" fmla="*/ 63 w 125"/>
                <a:gd name="T37" fmla="*/ 126 h 126"/>
                <a:gd name="T38" fmla="*/ 63 w 125"/>
                <a:gd name="T39" fmla="*/ 126 h 126"/>
                <a:gd name="T40" fmla="*/ 75 w 125"/>
                <a:gd name="T41" fmla="*/ 125 h 126"/>
                <a:gd name="T42" fmla="*/ 87 w 125"/>
                <a:gd name="T43" fmla="*/ 121 h 126"/>
                <a:gd name="T44" fmla="*/ 97 w 125"/>
                <a:gd name="T45" fmla="*/ 115 h 126"/>
                <a:gd name="T46" fmla="*/ 107 w 125"/>
                <a:gd name="T47" fmla="*/ 107 h 126"/>
                <a:gd name="T48" fmla="*/ 115 w 125"/>
                <a:gd name="T49" fmla="*/ 98 h 126"/>
                <a:gd name="T50" fmla="*/ 120 w 125"/>
                <a:gd name="T51" fmla="*/ 88 h 126"/>
                <a:gd name="T52" fmla="*/ 124 w 125"/>
                <a:gd name="T53" fmla="*/ 75 h 126"/>
                <a:gd name="T54" fmla="*/ 125 w 125"/>
                <a:gd name="T55" fmla="*/ 63 h 126"/>
                <a:gd name="T56" fmla="*/ 125 w 125"/>
                <a:gd name="T57" fmla="*/ 63 h 126"/>
                <a:gd name="T58" fmla="*/ 124 w 125"/>
                <a:gd name="T59" fmla="*/ 51 h 126"/>
                <a:gd name="T60" fmla="*/ 120 w 125"/>
                <a:gd name="T61" fmla="*/ 38 h 126"/>
                <a:gd name="T62" fmla="*/ 115 w 125"/>
                <a:gd name="T63" fmla="*/ 28 h 126"/>
                <a:gd name="T64" fmla="*/ 107 w 125"/>
                <a:gd name="T65" fmla="*/ 19 h 126"/>
                <a:gd name="T66" fmla="*/ 97 w 125"/>
                <a:gd name="T67" fmla="*/ 12 h 126"/>
                <a:gd name="T68" fmla="*/ 87 w 125"/>
                <a:gd name="T69" fmla="*/ 5 h 126"/>
                <a:gd name="T70" fmla="*/ 75 w 125"/>
                <a:gd name="T71" fmla="*/ 1 h 126"/>
                <a:gd name="T72" fmla="*/ 63 w 125"/>
                <a:gd name="T73" fmla="*/ 0 h 126"/>
                <a:gd name="T74" fmla="*/ 63 w 125"/>
                <a:gd name="T7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126">
                  <a:moveTo>
                    <a:pt x="63" y="0"/>
                  </a:moveTo>
                  <a:lnTo>
                    <a:pt x="63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7" y="12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4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75"/>
                  </a:lnTo>
                  <a:lnTo>
                    <a:pt x="4" y="88"/>
                  </a:lnTo>
                  <a:lnTo>
                    <a:pt x="10" y="98"/>
                  </a:lnTo>
                  <a:lnTo>
                    <a:pt x="18" y="107"/>
                  </a:lnTo>
                  <a:lnTo>
                    <a:pt x="27" y="115"/>
                  </a:lnTo>
                  <a:lnTo>
                    <a:pt x="38" y="121"/>
                  </a:lnTo>
                  <a:lnTo>
                    <a:pt x="50" y="125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75" y="125"/>
                  </a:lnTo>
                  <a:lnTo>
                    <a:pt x="87" y="121"/>
                  </a:lnTo>
                  <a:lnTo>
                    <a:pt x="97" y="115"/>
                  </a:lnTo>
                  <a:lnTo>
                    <a:pt x="107" y="107"/>
                  </a:lnTo>
                  <a:lnTo>
                    <a:pt x="115" y="98"/>
                  </a:lnTo>
                  <a:lnTo>
                    <a:pt x="120" y="88"/>
                  </a:lnTo>
                  <a:lnTo>
                    <a:pt x="124" y="75"/>
                  </a:lnTo>
                  <a:lnTo>
                    <a:pt x="125" y="63"/>
                  </a:lnTo>
                  <a:lnTo>
                    <a:pt x="125" y="63"/>
                  </a:lnTo>
                  <a:lnTo>
                    <a:pt x="124" y="51"/>
                  </a:lnTo>
                  <a:lnTo>
                    <a:pt x="120" y="38"/>
                  </a:lnTo>
                  <a:lnTo>
                    <a:pt x="115" y="28"/>
                  </a:lnTo>
                  <a:lnTo>
                    <a:pt x="107" y="19"/>
                  </a:lnTo>
                  <a:lnTo>
                    <a:pt x="97" y="12"/>
                  </a:lnTo>
                  <a:lnTo>
                    <a:pt x="87" y="5"/>
                  </a:lnTo>
                  <a:lnTo>
                    <a:pt x="75" y="1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8" name="Freeform 136"/>
            <p:cNvSpPr>
              <a:spLocks noEditPoints="1"/>
            </p:cNvSpPr>
            <p:nvPr/>
          </p:nvSpPr>
          <p:spPr bwMode="auto">
            <a:xfrm>
              <a:off x="4922838" y="7279768"/>
              <a:ext cx="127000" cy="128588"/>
            </a:xfrm>
            <a:custGeom>
              <a:avLst/>
              <a:gdLst>
                <a:gd name="T0" fmla="*/ 81 w 161"/>
                <a:gd name="T1" fmla="*/ 162 h 162"/>
                <a:gd name="T2" fmla="*/ 64 w 161"/>
                <a:gd name="T3" fmla="*/ 160 h 162"/>
                <a:gd name="T4" fmla="*/ 49 w 161"/>
                <a:gd name="T5" fmla="*/ 156 h 162"/>
                <a:gd name="T6" fmla="*/ 23 w 161"/>
                <a:gd name="T7" fmla="*/ 138 h 162"/>
                <a:gd name="T8" fmla="*/ 7 w 161"/>
                <a:gd name="T9" fmla="*/ 112 h 162"/>
                <a:gd name="T10" fmla="*/ 2 w 161"/>
                <a:gd name="T11" fmla="*/ 97 h 162"/>
                <a:gd name="T12" fmla="*/ 0 w 161"/>
                <a:gd name="T13" fmla="*/ 81 h 162"/>
                <a:gd name="T14" fmla="*/ 0 w 161"/>
                <a:gd name="T15" fmla="*/ 73 h 162"/>
                <a:gd name="T16" fmla="*/ 3 w 161"/>
                <a:gd name="T17" fmla="*/ 58 h 162"/>
                <a:gd name="T18" fmla="*/ 13 w 161"/>
                <a:gd name="T19" fmla="*/ 36 h 162"/>
                <a:gd name="T20" fmla="*/ 36 w 161"/>
                <a:gd name="T21" fmla="*/ 14 h 162"/>
                <a:gd name="T22" fmla="*/ 56 w 161"/>
                <a:gd name="T23" fmla="*/ 4 h 162"/>
                <a:gd name="T24" fmla="*/ 72 w 161"/>
                <a:gd name="T25" fmla="*/ 2 h 162"/>
                <a:gd name="T26" fmla="*/ 81 w 161"/>
                <a:gd name="T27" fmla="*/ 0 h 162"/>
                <a:gd name="T28" fmla="*/ 96 w 161"/>
                <a:gd name="T29" fmla="*/ 2 h 162"/>
                <a:gd name="T30" fmla="*/ 111 w 161"/>
                <a:gd name="T31" fmla="*/ 7 h 162"/>
                <a:gd name="T32" fmla="*/ 125 w 161"/>
                <a:gd name="T33" fmla="*/ 14 h 162"/>
                <a:gd name="T34" fmla="*/ 137 w 161"/>
                <a:gd name="T35" fmla="*/ 24 h 162"/>
                <a:gd name="T36" fmla="*/ 143 w 161"/>
                <a:gd name="T37" fmla="*/ 30 h 162"/>
                <a:gd name="T38" fmla="*/ 152 w 161"/>
                <a:gd name="T39" fmla="*/ 44 h 162"/>
                <a:gd name="T40" fmla="*/ 157 w 161"/>
                <a:gd name="T41" fmla="*/ 58 h 162"/>
                <a:gd name="T42" fmla="*/ 161 w 161"/>
                <a:gd name="T43" fmla="*/ 73 h 162"/>
                <a:gd name="T44" fmla="*/ 161 w 161"/>
                <a:gd name="T45" fmla="*/ 81 h 162"/>
                <a:gd name="T46" fmla="*/ 160 w 161"/>
                <a:gd name="T47" fmla="*/ 97 h 162"/>
                <a:gd name="T48" fmla="*/ 155 w 161"/>
                <a:gd name="T49" fmla="*/ 112 h 162"/>
                <a:gd name="T50" fmla="*/ 147 w 161"/>
                <a:gd name="T51" fmla="*/ 125 h 162"/>
                <a:gd name="T52" fmla="*/ 137 w 161"/>
                <a:gd name="T53" fmla="*/ 138 h 162"/>
                <a:gd name="T54" fmla="*/ 132 w 161"/>
                <a:gd name="T55" fmla="*/ 143 h 162"/>
                <a:gd name="T56" fmla="*/ 119 w 161"/>
                <a:gd name="T57" fmla="*/ 152 h 162"/>
                <a:gd name="T58" fmla="*/ 104 w 161"/>
                <a:gd name="T59" fmla="*/ 158 h 162"/>
                <a:gd name="T60" fmla="*/ 88 w 161"/>
                <a:gd name="T61" fmla="*/ 161 h 162"/>
                <a:gd name="T62" fmla="*/ 81 w 161"/>
                <a:gd name="T63" fmla="*/ 162 h 162"/>
                <a:gd name="T64" fmla="*/ 81 w 161"/>
                <a:gd name="T65" fmla="*/ 36 h 162"/>
                <a:gd name="T66" fmla="*/ 63 w 161"/>
                <a:gd name="T67" fmla="*/ 40 h 162"/>
                <a:gd name="T68" fmla="*/ 49 w 161"/>
                <a:gd name="T69" fmla="*/ 50 h 162"/>
                <a:gd name="T70" fmla="*/ 39 w 161"/>
                <a:gd name="T71" fmla="*/ 64 h 162"/>
                <a:gd name="T72" fmla="*/ 36 w 161"/>
                <a:gd name="T73" fmla="*/ 81 h 162"/>
                <a:gd name="T74" fmla="*/ 36 w 161"/>
                <a:gd name="T75" fmla="*/ 91 h 162"/>
                <a:gd name="T76" fmla="*/ 44 w 161"/>
                <a:gd name="T77" fmla="*/ 106 h 162"/>
                <a:gd name="T78" fmla="*/ 55 w 161"/>
                <a:gd name="T79" fmla="*/ 119 h 162"/>
                <a:gd name="T80" fmla="*/ 72 w 161"/>
                <a:gd name="T81" fmla="*/ 125 h 162"/>
                <a:gd name="T82" fmla="*/ 81 w 161"/>
                <a:gd name="T83" fmla="*/ 126 h 162"/>
                <a:gd name="T84" fmla="*/ 97 w 161"/>
                <a:gd name="T85" fmla="*/ 123 h 162"/>
                <a:gd name="T86" fmla="*/ 113 w 161"/>
                <a:gd name="T87" fmla="*/ 112 h 162"/>
                <a:gd name="T88" fmla="*/ 118 w 161"/>
                <a:gd name="T89" fmla="*/ 106 h 162"/>
                <a:gd name="T90" fmla="*/ 124 w 161"/>
                <a:gd name="T91" fmla="*/ 89 h 162"/>
                <a:gd name="T92" fmla="*/ 125 w 161"/>
                <a:gd name="T93" fmla="*/ 81 h 162"/>
                <a:gd name="T94" fmla="*/ 121 w 161"/>
                <a:gd name="T95" fmla="*/ 64 h 162"/>
                <a:gd name="T96" fmla="*/ 113 w 161"/>
                <a:gd name="T97" fmla="*/ 50 h 162"/>
                <a:gd name="T98" fmla="*/ 105 w 161"/>
                <a:gd name="T99" fmla="*/ 44 h 162"/>
                <a:gd name="T100" fmla="*/ 90 w 161"/>
                <a:gd name="T101" fmla="*/ 37 h 162"/>
                <a:gd name="T102" fmla="*/ 81 w 161"/>
                <a:gd name="T103" fmla="*/ 3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" h="162">
                  <a:moveTo>
                    <a:pt x="81" y="162"/>
                  </a:moveTo>
                  <a:lnTo>
                    <a:pt x="81" y="162"/>
                  </a:lnTo>
                  <a:lnTo>
                    <a:pt x="72" y="161"/>
                  </a:lnTo>
                  <a:lnTo>
                    <a:pt x="64" y="160"/>
                  </a:lnTo>
                  <a:lnTo>
                    <a:pt x="56" y="158"/>
                  </a:lnTo>
                  <a:lnTo>
                    <a:pt x="49" y="156"/>
                  </a:lnTo>
                  <a:lnTo>
                    <a:pt x="36" y="148"/>
                  </a:lnTo>
                  <a:lnTo>
                    <a:pt x="23" y="138"/>
                  </a:lnTo>
                  <a:lnTo>
                    <a:pt x="13" y="126"/>
                  </a:lnTo>
                  <a:lnTo>
                    <a:pt x="7" y="112"/>
                  </a:lnTo>
                  <a:lnTo>
                    <a:pt x="3" y="105"/>
                  </a:lnTo>
                  <a:lnTo>
                    <a:pt x="2" y="97"/>
                  </a:lnTo>
                  <a:lnTo>
                    <a:pt x="0" y="89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3" y="58"/>
                  </a:lnTo>
                  <a:lnTo>
                    <a:pt x="7" y="50"/>
                  </a:lnTo>
                  <a:lnTo>
                    <a:pt x="13" y="36"/>
                  </a:lnTo>
                  <a:lnTo>
                    <a:pt x="23" y="24"/>
                  </a:lnTo>
                  <a:lnTo>
                    <a:pt x="36" y="14"/>
                  </a:lnTo>
                  <a:lnTo>
                    <a:pt x="49" y="7"/>
                  </a:lnTo>
                  <a:lnTo>
                    <a:pt x="56" y="4"/>
                  </a:lnTo>
                  <a:lnTo>
                    <a:pt x="64" y="3"/>
                  </a:lnTo>
                  <a:lnTo>
                    <a:pt x="72" y="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4"/>
                  </a:lnTo>
                  <a:lnTo>
                    <a:pt x="111" y="7"/>
                  </a:lnTo>
                  <a:lnTo>
                    <a:pt x="119" y="10"/>
                  </a:lnTo>
                  <a:lnTo>
                    <a:pt x="125" y="14"/>
                  </a:lnTo>
                  <a:lnTo>
                    <a:pt x="132" y="19"/>
                  </a:lnTo>
                  <a:lnTo>
                    <a:pt x="137" y="24"/>
                  </a:lnTo>
                  <a:lnTo>
                    <a:pt x="137" y="24"/>
                  </a:lnTo>
                  <a:lnTo>
                    <a:pt x="143" y="30"/>
                  </a:lnTo>
                  <a:lnTo>
                    <a:pt x="147" y="36"/>
                  </a:lnTo>
                  <a:lnTo>
                    <a:pt x="152" y="44"/>
                  </a:lnTo>
                  <a:lnTo>
                    <a:pt x="155" y="50"/>
                  </a:lnTo>
                  <a:lnTo>
                    <a:pt x="157" y="58"/>
                  </a:lnTo>
                  <a:lnTo>
                    <a:pt x="160" y="65"/>
                  </a:lnTo>
                  <a:lnTo>
                    <a:pt x="161" y="73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1" y="89"/>
                  </a:lnTo>
                  <a:lnTo>
                    <a:pt x="160" y="97"/>
                  </a:lnTo>
                  <a:lnTo>
                    <a:pt x="157" y="105"/>
                  </a:lnTo>
                  <a:lnTo>
                    <a:pt x="155" y="112"/>
                  </a:lnTo>
                  <a:lnTo>
                    <a:pt x="152" y="119"/>
                  </a:lnTo>
                  <a:lnTo>
                    <a:pt x="147" y="125"/>
                  </a:lnTo>
                  <a:lnTo>
                    <a:pt x="143" y="132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2" y="143"/>
                  </a:lnTo>
                  <a:lnTo>
                    <a:pt x="125" y="148"/>
                  </a:lnTo>
                  <a:lnTo>
                    <a:pt x="119" y="152"/>
                  </a:lnTo>
                  <a:lnTo>
                    <a:pt x="111" y="156"/>
                  </a:lnTo>
                  <a:lnTo>
                    <a:pt x="104" y="158"/>
                  </a:lnTo>
                  <a:lnTo>
                    <a:pt x="96" y="160"/>
                  </a:lnTo>
                  <a:lnTo>
                    <a:pt x="88" y="161"/>
                  </a:lnTo>
                  <a:lnTo>
                    <a:pt x="81" y="162"/>
                  </a:lnTo>
                  <a:lnTo>
                    <a:pt x="81" y="162"/>
                  </a:lnTo>
                  <a:close/>
                  <a:moveTo>
                    <a:pt x="81" y="36"/>
                  </a:moveTo>
                  <a:lnTo>
                    <a:pt x="81" y="36"/>
                  </a:lnTo>
                  <a:lnTo>
                    <a:pt x="72" y="37"/>
                  </a:lnTo>
                  <a:lnTo>
                    <a:pt x="63" y="40"/>
                  </a:lnTo>
                  <a:lnTo>
                    <a:pt x="55" y="44"/>
                  </a:lnTo>
                  <a:lnTo>
                    <a:pt x="49" y="50"/>
                  </a:lnTo>
                  <a:lnTo>
                    <a:pt x="44" y="56"/>
                  </a:lnTo>
                  <a:lnTo>
                    <a:pt x="39" y="64"/>
                  </a:lnTo>
                  <a:lnTo>
                    <a:pt x="36" y="7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6" y="91"/>
                  </a:lnTo>
                  <a:lnTo>
                    <a:pt x="39" y="98"/>
                  </a:lnTo>
                  <a:lnTo>
                    <a:pt x="44" y="106"/>
                  </a:lnTo>
                  <a:lnTo>
                    <a:pt x="49" y="112"/>
                  </a:lnTo>
                  <a:lnTo>
                    <a:pt x="55" y="119"/>
                  </a:lnTo>
                  <a:lnTo>
                    <a:pt x="63" y="123"/>
                  </a:lnTo>
                  <a:lnTo>
                    <a:pt x="72" y="125"/>
                  </a:lnTo>
                  <a:lnTo>
                    <a:pt x="81" y="126"/>
                  </a:lnTo>
                  <a:lnTo>
                    <a:pt x="81" y="126"/>
                  </a:lnTo>
                  <a:lnTo>
                    <a:pt x="90" y="125"/>
                  </a:lnTo>
                  <a:lnTo>
                    <a:pt x="97" y="123"/>
                  </a:lnTo>
                  <a:lnTo>
                    <a:pt x="105" y="119"/>
                  </a:lnTo>
                  <a:lnTo>
                    <a:pt x="113" y="112"/>
                  </a:lnTo>
                  <a:lnTo>
                    <a:pt x="113" y="112"/>
                  </a:lnTo>
                  <a:lnTo>
                    <a:pt x="118" y="106"/>
                  </a:lnTo>
                  <a:lnTo>
                    <a:pt x="121" y="98"/>
                  </a:lnTo>
                  <a:lnTo>
                    <a:pt x="124" y="89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4" y="73"/>
                  </a:lnTo>
                  <a:lnTo>
                    <a:pt x="121" y="64"/>
                  </a:lnTo>
                  <a:lnTo>
                    <a:pt x="118" y="56"/>
                  </a:lnTo>
                  <a:lnTo>
                    <a:pt x="113" y="50"/>
                  </a:lnTo>
                  <a:lnTo>
                    <a:pt x="113" y="50"/>
                  </a:lnTo>
                  <a:lnTo>
                    <a:pt x="105" y="44"/>
                  </a:lnTo>
                  <a:lnTo>
                    <a:pt x="97" y="40"/>
                  </a:lnTo>
                  <a:lnTo>
                    <a:pt x="90" y="37"/>
                  </a:lnTo>
                  <a:lnTo>
                    <a:pt x="81" y="36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49" name="Freeform 137"/>
            <p:cNvSpPr/>
            <p:nvPr/>
          </p:nvSpPr>
          <p:spPr bwMode="auto">
            <a:xfrm>
              <a:off x="4521201" y="7409943"/>
              <a:ext cx="150813" cy="152400"/>
            </a:xfrm>
            <a:custGeom>
              <a:avLst/>
              <a:gdLst>
                <a:gd name="T0" fmla="*/ 27 w 191"/>
                <a:gd name="T1" fmla="*/ 126 h 191"/>
                <a:gd name="T2" fmla="*/ 27 w 191"/>
                <a:gd name="T3" fmla="*/ 126 h 191"/>
                <a:gd name="T4" fmla="*/ 20 w 191"/>
                <a:gd name="T5" fmla="*/ 118 h 191"/>
                <a:gd name="T6" fmla="*/ 14 w 191"/>
                <a:gd name="T7" fmla="*/ 111 h 191"/>
                <a:gd name="T8" fmla="*/ 9 w 191"/>
                <a:gd name="T9" fmla="*/ 103 h 191"/>
                <a:gd name="T10" fmla="*/ 5 w 191"/>
                <a:gd name="T11" fmla="*/ 97 h 191"/>
                <a:gd name="T12" fmla="*/ 3 w 191"/>
                <a:gd name="T13" fmla="*/ 89 h 191"/>
                <a:gd name="T14" fmla="*/ 1 w 191"/>
                <a:gd name="T15" fmla="*/ 83 h 191"/>
                <a:gd name="T16" fmla="*/ 0 w 191"/>
                <a:gd name="T17" fmla="*/ 76 h 191"/>
                <a:gd name="T18" fmla="*/ 0 w 191"/>
                <a:gd name="T19" fmla="*/ 70 h 191"/>
                <a:gd name="T20" fmla="*/ 1 w 191"/>
                <a:gd name="T21" fmla="*/ 63 h 191"/>
                <a:gd name="T22" fmla="*/ 3 w 191"/>
                <a:gd name="T23" fmla="*/ 57 h 191"/>
                <a:gd name="T24" fmla="*/ 8 w 191"/>
                <a:gd name="T25" fmla="*/ 46 h 191"/>
                <a:gd name="T26" fmla="*/ 15 w 191"/>
                <a:gd name="T27" fmla="*/ 34 h 191"/>
                <a:gd name="T28" fmla="*/ 24 w 191"/>
                <a:gd name="T29" fmla="*/ 24 h 191"/>
                <a:gd name="T30" fmla="*/ 24 w 191"/>
                <a:gd name="T31" fmla="*/ 24 h 191"/>
                <a:gd name="T32" fmla="*/ 36 w 191"/>
                <a:gd name="T33" fmla="*/ 15 h 191"/>
                <a:gd name="T34" fmla="*/ 46 w 191"/>
                <a:gd name="T35" fmla="*/ 7 h 191"/>
                <a:gd name="T36" fmla="*/ 57 w 191"/>
                <a:gd name="T37" fmla="*/ 2 h 191"/>
                <a:gd name="T38" fmla="*/ 64 w 191"/>
                <a:gd name="T39" fmla="*/ 0 h 191"/>
                <a:gd name="T40" fmla="*/ 70 w 191"/>
                <a:gd name="T41" fmla="*/ 0 h 191"/>
                <a:gd name="T42" fmla="*/ 77 w 191"/>
                <a:gd name="T43" fmla="*/ 0 h 191"/>
                <a:gd name="T44" fmla="*/ 83 w 191"/>
                <a:gd name="T45" fmla="*/ 0 h 191"/>
                <a:gd name="T46" fmla="*/ 89 w 191"/>
                <a:gd name="T47" fmla="*/ 2 h 191"/>
                <a:gd name="T48" fmla="*/ 97 w 191"/>
                <a:gd name="T49" fmla="*/ 5 h 191"/>
                <a:gd name="T50" fmla="*/ 103 w 191"/>
                <a:gd name="T51" fmla="*/ 9 h 191"/>
                <a:gd name="T52" fmla="*/ 111 w 191"/>
                <a:gd name="T53" fmla="*/ 14 h 191"/>
                <a:gd name="T54" fmla="*/ 119 w 191"/>
                <a:gd name="T55" fmla="*/ 19 h 191"/>
                <a:gd name="T56" fmla="*/ 126 w 191"/>
                <a:gd name="T57" fmla="*/ 26 h 191"/>
                <a:gd name="T58" fmla="*/ 126 w 191"/>
                <a:gd name="T59" fmla="*/ 26 h 191"/>
                <a:gd name="T60" fmla="*/ 134 w 191"/>
                <a:gd name="T61" fmla="*/ 35 h 191"/>
                <a:gd name="T62" fmla="*/ 142 w 191"/>
                <a:gd name="T63" fmla="*/ 46 h 191"/>
                <a:gd name="T64" fmla="*/ 148 w 191"/>
                <a:gd name="T65" fmla="*/ 57 h 191"/>
                <a:gd name="T66" fmla="*/ 154 w 191"/>
                <a:gd name="T67" fmla="*/ 70 h 191"/>
                <a:gd name="T68" fmla="*/ 166 w 191"/>
                <a:gd name="T69" fmla="*/ 97 h 191"/>
                <a:gd name="T70" fmla="*/ 175 w 191"/>
                <a:gd name="T71" fmla="*/ 125 h 191"/>
                <a:gd name="T72" fmla="*/ 182 w 191"/>
                <a:gd name="T73" fmla="*/ 150 h 191"/>
                <a:gd name="T74" fmla="*/ 187 w 191"/>
                <a:gd name="T75" fmla="*/ 171 h 191"/>
                <a:gd name="T76" fmla="*/ 191 w 191"/>
                <a:gd name="T77" fmla="*/ 191 h 191"/>
                <a:gd name="T78" fmla="*/ 191 w 191"/>
                <a:gd name="T79" fmla="*/ 191 h 191"/>
                <a:gd name="T80" fmla="*/ 172 w 191"/>
                <a:gd name="T81" fmla="*/ 186 h 191"/>
                <a:gd name="T82" fmla="*/ 151 w 191"/>
                <a:gd name="T83" fmla="*/ 181 h 191"/>
                <a:gd name="T84" fmla="*/ 125 w 191"/>
                <a:gd name="T85" fmla="*/ 174 h 191"/>
                <a:gd name="T86" fmla="*/ 97 w 191"/>
                <a:gd name="T87" fmla="*/ 164 h 191"/>
                <a:gd name="T88" fmla="*/ 70 w 191"/>
                <a:gd name="T89" fmla="*/ 154 h 191"/>
                <a:gd name="T90" fmla="*/ 57 w 191"/>
                <a:gd name="T91" fmla="*/ 148 h 191"/>
                <a:gd name="T92" fmla="*/ 46 w 191"/>
                <a:gd name="T93" fmla="*/ 140 h 191"/>
                <a:gd name="T94" fmla="*/ 36 w 191"/>
                <a:gd name="T95" fmla="*/ 134 h 191"/>
                <a:gd name="T96" fmla="*/ 27 w 191"/>
                <a:gd name="T97" fmla="*/ 126 h 191"/>
                <a:gd name="T98" fmla="*/ 27 w 191"/>
                <a:gd name="T99" fmla="*/ 12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" h="191">
                  <a:moveTo>
                    <a:pt x="27" y="126"/>
                  </a:moveTo>
                  <a:lnTo>
                    <a:pt x="27" y="126"/>
                  </a:lnTo>
                  <a:lnTo>
                    <a:pt x="20" y="118"/>
                  </a:lnTo>
                  <a:lnTo>
                    <a:pt x="14" y="111"/>
                  </a:lnTo>
                  <a:lnTo>
                    <a:pt x="9" y="103"/>
                  </a:lnTo>
                  <a:lnTo>
                    <a:pt x="5" y="97"/>
                  </a:lnTo>
                  <a:lnTo>
                    <a:pt x="3" y="89"/>
                  </a:lnTo>
                  <a:lnTo>
                    <a:pt x="1" y="83"/>
                  </a:lnTo>
                  <a:lnTo>
                    <a:pt x="0" y="76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3" y="57"/>
                  </a:lnTo>
                  <a:lnTo>
                    <a:pt x="8" y="46"/>
                  </a:lnTo>
                  <a:lnTo>
                    <a:pt x="15" y="3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6" y="15"/>
                  </a:lnTo>
                  <a:lnTo>
                    <a:pt x="46" y="7"/>
                  </a:lnTo>
                  <a:lnTo>
                    <a:pt x="57" y="2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2"/>
                  </a:lnTo>
                  <a:lnTo>
                    <a:pt x="97" y="5"/>
                  </a:lnTo>
                  <a:lnTo>
                    <a:pt x="103" y="9"/>
                  </a:lnTo>
                  <a:lnTo>
                    <a:pt x="111" y="14"/>
                  </a:lnTo>
                  <a:lnTo>
                    <a:pt x="119" y="1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34" y="35"/>
                  </a:lnTo>
                  <a:lnTo>
                    <a:pt x="142" y="46"/>
                  </a:lnTo>
                  <a:lnTo>
                    <a:pt x="148" y="57"/>
                  </a:lnTo>
                  <a:lnTo>
                    <a:pt x="154" y="70"/>
                  </a:lnTo>
                  <a:lnTo>
                    <a:pt x="166" y="97"/>
                  </a:lnTo>
                  <a:lnTo>
                    <a:pt x="175" y="125"/>
                  </a:lnTo>
                  <a:lnTo>
                    <a:pt x="182" y="150"/>
                  </a:lnTo>
                  <a:lnTo>
                    <a:pt x="187" y="171"/>
                  </a:lnTo>
                  <a:lnTo>
                    <a:pt x="191" y="191"/>
                  </a:lnTo>
                  <a:lnTo>
                    <a:pt x="191" y="191"/>
                  </a:lnTo>
                  <a:lnTo>
                    <a:pt x="172" y="186"/>
                  </a:lnTo>
                  <a:lnTo>
                    <a:pt x="151" y="181"/>
                  </a:lnTo>
                  <a:lnTo>
                    <a:pt x="125" y="174"/>
                  </a:lnTo>
                  <a:lnTo>
                    <a:pt x="97" y="164"/>
                  </a:lnTo>
                  <a:lnTo>
                    <a:pt x="70" y="154"/>
                  </a:lnTo>
                  <a:lnTo>
                    <a:pt x="57" y="148"/>
                  </a:lnTo>
                  <a:lnTo>
                    <a:pt x="46" y="140"/>
                  </a:lnTo>
                  <a:lnTo>
                    <a:pt x="36" y="134"/>
                  </a:lnTo>
                  <a:lnTo>
                    <a:pt x="27" y="126"/>
                  </a:lnTo>
                  <a:lnTo>
                    <a:pt x="27" y="126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0" name="Freeform 138"/>
            <p:cNvSpPr>
              <a:spLocks noEditPoints="1"/>
            </p:cNvSpPr>
            <p:nvPr/>
          </p:nvSpPr>
          <p:spPr bwMode="auto">
            <a:xfrm>
              <a:off x="4506913" y="7395656"/>
              <a:ext cx="179388" cy="180975"/>
            </a:xfrm>
            <a:custGeom>
              <a:avLst/>
              <a:gdLst>
                <a:gd name="T0" fmla="*/ 209 w 227"/>
                <a:gd name="T1" fmla="*/ 227 h 227"/>
                <a:gd name="T2" fmla="*/ 205 w 227"/>
                <a:gd name="T3" fmla="*/ 227 h 227"/>
                <a:gd name="T4" fmla="*/ 157 w 227"/>
                <a:gd name="T5" fmla="*/ 214 h 227"/>
                <a:gd name="T6" fmla="*/ 103 w 227"/>
                <a:gd name="T7" fmla="*/ 197 h 227"/>
                <a:gd name="T8" fmla="*/ 64 w 227"/>
                <a:gd name="T9" fmla="*/ 178 h 227"/>
                <a:gd name="T10" fmla="*/ 41 w 227"/>
                <a:gd name="T11" fmla="*/ 164 h 227"/>
                <a:gd name="T12" fmla="*/ 32 w 227"/>
                <a:gd name="T13" fmla="*/ 157 h 227"/>
                <a:gd name="T14" fmla="*/ 18 w 227"/>
                <a:gd name="T15" fmla="*/ 139 h 227"/>
                <a:gd name="T16" fmla="*/ 7 w 227"/>
                <a:gd name="T17" fmla="*/ 121 h 227"/>
                <a:gd name="T18" fmla="*/ 2 w 227"/>
                <a:gd name="T19" fmla="*/ 104 h 227"/>
                <a:gd name="T20" fmla="*/ 0 w 227"/>
                <a:gd name="T21" fmla="*/ 87 h 227"/>
                <a:gd name="T22" fmla="*/ 2 w 227"/>
                <a:gd name="T23" fmla="*/ 79 h 227"/>
                <a:gd name="T24" fmla="*/ 9 w 227"/>
                <a:gd name="T25" fmla="*/ 57 h 227"/>
                <a:gd name="T26" fmla="*/ 31 w 227"/>
                <a:gd name="T27" fmla="*/ 29 h 227"/>
                <a:gd name="T28" fmla="*/ 45 w 227"/>
                <a:gd name="T29" fmla="*/ 16 h 227"/>
                <a:gd name="T30" fmla="*/ 60 w 227"/>
                <a:gd name="T31" fmla="*/ 6 h 227"/>
                <a:gd name="T32" fmla="*/ 75 w 227"/>
                <a:gd name="T33" fmla="*/ 1 h 227"/>
                <a:gd name="T34" fmla="*/ 92 w 227"/>
                <a:gd name="T35" fmla="*/ 0 h 227"/>
                <a:gd name="T36" fmla="*/ 100 w 227"/>
                <a:gd name="T37" fmla="*/ 0 h 227"/>
                <a:gd name="T38" fmla="*/ 116 w 227"/>
                <a:gd name="T39" fmla="*/ 4 h 227"/>
                <a:gd name="T40" fmla="*/ 133 w 227"/>
                <a:gd name="T41" fmla="*/ 13 h 227"/>
                <a:gd name="T42" fmla="*/ 149 w 227"/>
                <a:gd name="T43" fmla="*/ 24 h 227"/>
                <a:gd name="T44" fmla="*/ 157 w 227"/>
                <a:gd name="T45" fmla="*/ 32 h 227"/>
                <a:gd name="T46" fmla="*/ 172 w 227"/>
                <a:gd name="T47" fmla="*/ 51 h 227"/>
                <a:gd name="T48" fmla="*/ 185 w 227"/>
                <a:gd name="T49" fmla="*/ 74 h 227"/>
                <a:gd name="T50" fmla="*/ 207 w 227"/>
                <a:gd name="T51" fmla="*/ 126 h 227"/>
                <a:gd name="T52" fmla="*/ 219 w 227"/>
                <a:gd name="T53" fmla="*/ 174 h 227"/>
                <a:gd name="T54" fmla="*/ 227 w 227"/>
                <a:gd name="T55" fmla="*/ 204 h 227"/>
                <a:gd name="T56" fmla="*/ 227 w 227"/>
                <a:gd name="T57" fmla="*/ 209 h 227"/>
                <a:gd name="T58" fmla="*/ 222 w 227"/>
                <a:gd name="T59" fmla="*/ 222 h 227"/>
                <a:gd name="T60" fmla="*/ 209 w 227"/>
                <a:gd name="T61" fmla="*/ 227 h 227"/>
                <a:gd name="T62" fmla="*/ 209 w 227"/>
                <a:gd name="T63" fmla="*/ 227 h 227"/>
                <a:gd name="T64" fmla="*/ 92 w 227"/>
                <a:gd name="T65" fmla="*/ 36 h 227"/>
                <a:gd name="T66" fmla="*/ 83 w 227"/>
                <a:gd name="T67" fmla="*/ 37 h 227"/>
                <a:gd name="T68" fmla="*/ 65 w 227"/>
                <a:gd name="T69" fmla="*/ 46 h 227"/>
                <a:gd name="T70" fmla="*/ 55 w 227"/>
                <a:gd name="T71" fmla="*/ 55 h 227"/>
                <a:gd name="T72" fmla="*/ 41 w 227"/>
                <a:gd name="T73" fmla="*/ 72 h 227"/>
                <a:gd name="T74" fmla="*/ 36 w 227"/>
                <a:gd name="T75" fmla="*/ 89 h 227"/>
                <a:gd name="T76" fmla="*/ 37 w 227"/>
                <a:gd name="T77" fmla="*/ 98 h 227"/>
                <a:gd name="T78" fmla="*/ 47 w 227"/>
                <a:gd name="T79" fmla="*/ 120 h 227"/>
                <a:gd name="T80" fmla="*/ 58 w 227"/>
                <a:gd name="T81" fmla="*/ 131 h 227"/>
                <a:gd name="T82" fmla="*/ 82 w 227"/>
                <a:gd name="T83" fmla="*/ 149 h 227"/>
                <a:gd name="T84" fmla="*/ 116 w 227"/>
                <a:gd name="T85" fmla="*/ 163 h 227"/>
                <a:gd name="T86" fmla="*/ 152 w 227"/>
                <a:gd name="T87" fmla="*/ 176 h 227"/>
                <a:gd name="T88" fmla="*/ 186 w 227"/>
                <a:gd name="T89" fmla="*/ 185 h 227"/>
                <a:gd name="T90" fmla="*/ 171 w 227"/>
                <a:gd name="T91" fmla="*/ 132 h 227"/>
                <a:gd name="T92" fmla="*/ 157 w 227"/>
                <a:gd name="T93" fmla="*/ 98 h 227"/>
                <a:gd name="T94" fmla="*/ 140 w 227"/>
                <a:gd name="T95" fmla="*/ 67 h 227"/>
                <a:gd name="T96" fmla="*/ 132 w 227"/>
                <a:gd name="T97" fmla="*/ 57 h 227"/>
                <a:gd name="T98" fmla="*/ 111 w 227"/>
                <a:gd name="T99" fmla="*/ 41 h 227"/>
                <a:gd name="T100" fmla="*/ 92 w 227"/>
                <a:gd name="T101" fmla="*/ 3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7" h="227">
                  <a:moveTo>
                    <a:pt x="209" y="227"/>
                  </a:moveTo>
                  <a:lnTo>
                    <a:pt x="209" y="227"/>
                  </a:lnTo>
                  <a:lnTo>
                    <a:pt x="205" y="227"/>
                  </a:lnTo>
                  <a:lnTo>
                    <a:pt x="205" y="227"/>
                  </a:lnTo>
                  <a:lnTo>
                    <a:pt x="180" y="220"/>
                  </a:lnTo>
                  <a:lnTo>
                    <a:pt x="157" y="214"/>
                  </a:lnTo>
                  <a:lnTo>
                    <a:pt x="132" y="206"/>
                  </a:lnTo>
                  <a:lnTo>
                    <a:pt x="103" y="197"/>
                  </a:lnTo>
                  <a:lnTo>
                    <a:pt x="77" y="186"/>
                  </a:lnTo>
                  <a:lnTo>
                    <a:pt x="64" y="178"/>
                  </a:lnTo>
                  <a:lnTo>
                    <a:pt x="53" y="172"/>
                  </a:lnTo>
                  <a:lnTo>
                    <a:pt x="41" y="164"/>
                  </a:lnTo>
                  <a:lnTo>
                    <a:pt x="32" y="157"/>
                  </a:lnTo>
                  <a:lnTo>
                    <a:pt x="32" y="157"/>
                  </a:lnTo>
                  <a:lnTo>
                    <a:pt x="24" y="148"/>
                  </a:lnTo>
                  <a:lnTo>
                    <a:pt x="18" y="139"/>
                  </a:lnTo>
                  <a:lnTo>
                    <a:pt x="12" y="130"/>
                  </a:lnTo>
                  <a:lnTo>
                    <a:pt x="7" y="121"/>
                  </a:lnTo>
                  <a:lnTo>
                    <a:pt x="4" y="112"/>
                  </a:lnTo>
                  <a:lnTo>
                    <a:pt x="2" y="104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79"/>
                  </a:lnTo>
                  <a:lnTo>
                    <a:pt x="3" y="71"/>
                  </a:lnTo>
                  <a:lnTo>
                    <a:pt x="9" y="57"/>
                  </a:lnTo>
                  <a:lnTo>
                    <a:pt x="18" y="43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45" y="16"/>
                  </a:lnTo>
                  <a:lnTo>
                    <a:pt x="53" y="11"/>
                  </a:lnTo>
                  <a:lnTo>
                    <a:pt x="60" y="6"/>
                  </a:lnTo>
                  <a:lnTo>
                    <a:pt x="68" y="4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1"/>
                  </a:lnTo>
                  <a:lnTo>
                    <a:pt x="116" y="4"/>
                  </a:lnTo>
                  <a:lnTo>
                    <a:pt x="124" y="7"/>
                  </a:lnTo>
                  <a:lnTo>
                    <a:pt x="133" y="13"/>
                  </a:lnTo>
                  <a:lnTo>
                    <a:pt x="140" y="18"/>
                  </a:lnTo>
                  <a:lnTo>
                    <a:pt x="149" y="24"/>
                  </a:lnTo>
                  <a:lnTo>
                    <a:pt x="157" y="32"/>
                  </a:lnTo>
                  <a:lnTo>
                    <a:pt x="157" y="32"/>
                  </a:lnTo>
                  <a:lnTo>
                    <a:pt x="165" y="41"/>
                  </a:lnTo>
                  <a:lnTo>
                    <a:pt x="172" y="51"/>
                  </a:lnTo>
                  <a:lnTo>
                    <a:pt x="179" y="62"/>
                  </a:lnTo>
                  <a:lnTo>
                    <a:pt x="185" y="74"/>
                  </a:lnTo>
                  <a:lnTo>
                    <a:pt x="197" y="99"/>
                  </a:lnTo>
                  <a:lnTo>
                    <a:pt x="207" y="126"/>
                  </a:lnTo>
                  <a:lnTo>
                    <a:pt x="214" y="152"/>
                  </a:lnTo>
                  <a:lnTo>
                    <a:pt x="219" y="174"/>
                  </a:lnTo>
                  <a:lnTo>
                    <a:pt x="227" y="204"/>
                  </a:lnTo>
                  <a:lnTo>
                    <a:pt x="227" y="204"/>
                  </a:lnTo>
                  <a:lnTo>
                    <a:pt x="227" y="209"/>
                  </a:lnTo>
                  <a:lnTo>
                    <a:pt x="227" y="209"/>
                  </a:lnTo>
                  <a:lnTo>
                    <a:pt x="226" y="215"/>
                  </a:lnTo>
                  <a:lnTo>
                    <a:pt x="222" y="222"/>
                  </a:lnTo>
                  <a:lnTo>
                    <a:pt x="217" y="225"/>
                  </a:lnTo>
                  <a:lnTo>
                    <a:pt x="209" y="227"/>
                  </a:lnTo>
                  <a:lnTo>
                    <a:pt x="209" y="227"/>
                  </a:lnTo>
                  <a:lnTo>
                    <a:pt x="209" y="227"/>
                  </a:lnTo>
                  <a:lnTo>
                    <a:pt x="209" y="227"/>
                  </a:lnTo>
                  <a:close/>
                  <a:moveTo>
                    <a:pt x="92" y="36"/>
                  </a:moveTo>
                  <a:lnTo>
                    <a:pt x="92" y="36"/>
                  </a:lnTo>
                  <a:lnTo>
                    <a:pt x="83" y="37"/>
                  </a:lnTo>
                  <a:lnTo>
                    <a:pt x="74" y="39"/>
                  </a:lnTo>
                  <a:lnTo>
                    <a:pt x="65" y="46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47" y="64"/>
                  </a:lnTo>
                  <a:lnTo>
                    <a:pt x="41" y="72"/>
                  </a:lnTo>
                  <a:lnTo>
                    <a:pt x="37" y="8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7" y="98"/>
                  </a:lnTo>
                  <a:lnTo>
                    <a:pt x="41" y="108"/>
                  </a:lnTo>
                  <a:lnTo>
                    <a:pt x="47" y="120"/>
                  </a:lnTo>
                  <a:lnTo>
                    <a:pt x="58" y="131"/>
                  </a:lnTo>
                  <a:lnTo>
                    <a:pt x="58" y="131"/>
                  </a:lnTo>
                  <a:lnTo>
                    <a:pt x="69" y="140"/>
                  </a:lnTo>
                  <a:lnTo>
                    <a:pt x="82" y="149"/>
                  </a:lnTo>
                  <a:lnTo>
                    <a:pt x="98" y="157"/>
                  </a:lnTo>
                  <a:lnTo>
                    <a:pt x="116" y="163"/>
                  </a:lnTo>
                  <a:lnTo>
                    <a:pt x="134" y="171"/>
                  </a:lnTo>
                  <a:lnTo>
                    <a:pt x="152" y="176"/>
                  </a:lnTo>
                  <a:lnTo>
                    <a:pt x="186" y="185"/>
                  </a:lnTo>
                  <a:lnTo>
                    <a:pt x="186" y="185"/>
                  </a:lnTo>
                  <a:lnTo>
                    <a:pt x="176" y="152"/>
                  </a:lnTo>
                  <a:lnTo>
                    <a:pt x="171" y="132"/>
                  </a:lnTo>
                  <a:lnTo>
                    <a:pt x="165" y="115"/>
                  </a:lnTo>
                  <a:lnTo>
                    <a:pt x="157" y="98"/>
                  </a:lnTo>
                  <a:lnTo>
                    <a:pt x="149" y="81"/>
                  </a:lnTo>
                  <a:lnTo>
                    <a:pt x="140" y="67"/>
                  </a:lnTo>
                  <a:lnTo>
                    <a:pt x="132" y="57"/>
                  </a:lnTo>
                  <a:lnTo>
                    <a:pt x="132" y="57"/>
                  </a:lnTo>
                  <a:lnTo>
                    <a:pt x="121" y="47"/>
                  </a:lnTo>
                  <a:lnTo>
                    <a:pt x="111" y="41"/>
                  </a:lnTo>
                  <a:lnTo>
                    <a:pt x="101" y="37"/>
                  </a:lnTo>
                  <a:lnTo>
                    <a:pt x="92" y="36"/>
                  </a:lnTo>
                  <a:lnTo>
                    <a:pt x="92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1" name="Freeform 139"/>
            <p:cNvSpPr/>
            <p:nvPr/>
          </p:nvSpPr>
          <p:spPr bwMode="auto">
            <a:xfrm>
              <a:off x="4291013" y="7181343"/>
              <a:ext cx="269875" cy="269875"/>
            </a:xfrm>
            <a:custGeom>
              <a:avLst/>
              <a:gdLst>
                <a:gd name="T0" fmla="*/ 0 w 340"/>
                <a:gd name="T1" fmla="*/ 56 h 341"/>
                <a:gd name="T2" fmla="*/ 57 w 340"/>
                <a:gd name="T3" fmla="*/ 0 h 341"/>
                <a:gd name="T4" fmla="*/ 340 w 340"/>
                <a:gd name="T5" fmla="*/ 283 h 341"/>
                <a:gd name="T6" fmla="*/ 284 w 340"/>
                <a:gd name="T7" fmla="*/ 341 h 341"/>
                <a:gd name="T8" fmla="*/ 0 w 340"/>
                <a:gd name="T9" fmla="*/ 5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41">
                  <a:moveTo>
                    <a:pt x="0" y="56"/>
                  </a:moveTo>
                  <a:lnTo>
                    <a:pt x="57" y="0"/>
                  </a:lnTo>
                  <a:lnTo>
                    <a:pt x="340" y="283"/>
                  </a:lnTo>
                  <a:lnTo>
                    <a:pt x="284" y="341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2" name="Freeform 140"/>
            <p:cNvSpPr>
              <a:spLocks noEditPoints="1"/>
            </p:cNvSpPr>
            <p:nvPr/>
          </p:nvSpPr>
          <p:spPr bwMode="auto">
            <a:xfrm>
              <a:off x="4276726" y="7167056"/>
              <a:ext cx="298450" cy="298450"/>
            </a:xfrm>
            <a:custGeom>
              <a:avLst/>
              <a:gdLst>
                <a:gd name="T0" fmla="*/ 302 w 376"/>
                <a:gd name="T1" fmla="*/ 377 h 377"/>
                <a:gd name="T2" fmla="*/ 302 w 376"/>
                <a:gd name="T3" fmla="*/ 377 h 377"/>
                <a:gd name="T4" fmla="*/ 294 w 376"/>
                <a:gd name="T5" fmla="*/ 375 h 377"/>
                <a:gd name="T6" fmla="*/ 289 w 376"/>
                <a:gd name="T7" fmla="*/ 371 h 377"/>
                <a:gd name="T8" fmla="*/ 5 w 376"/>
                <a:gd name="T9" fmla="*/ 87 h 377"/>
                <a:gd name="T10" fmla="*/ 5 w 376"/>
                <a:gd name="T11" fmla="*/ 87 h 377"/>
                <a:gd name="T12" fmla="*/ 1 w 376"/>
                <a:gd name="T13" fmla="*/ 82 h 377"/>
                <a:gd name="T14" fmla="*/ 0 w 376"/>
                <a:gd name="T15" fmla="*/ 74 h 377"/>
                <a:gd name="T16" fmla="*/ 0 w 376"/>
                <a:gd name="T17" fmla="*/ 74 h 377"/>
                <a:gd name="T18" fmla="*/ 1 w 376"/>
                <a:gd name="T19" fmla="*/ 68 h 377"/>
                <a:gd name="T20" fmla="*/ 5 w 376"/>
                <a:gd name="T21" fmla="*/ 63 h 377"/>
                <a:gd name="T22" fmla="*/ 62 w 376"/>
                <a:gd name="T23" fmla="*/ 6 h 377"/>
                <a:gd name="T24" fmla="*/ 62 w 376"/>
                <a:gd name="T25" fmla="*/ 6 h 377"/>
                <a:gd name="T26" fmla="*/ 67 w 376"/>
                <a:gd name="T27" fmla="*/ 2 h 377"/>
                <a:gd name="T28" fmla="*/ 75 w 376"/>
                <a:gd name="T29" fmla="*/ 0 h 377"/>
                <a:gd name="T30" fmla="*/ 81 w 376"/>
                <a:gd name="T31" fmla="*/ 2 h 377"/>
                <a:gd name="T32" fmla="*/ 88 w 376"/>
                <a:gd name="T33" fmla="*/ 6 h 377"/>
                <a:gd name="T34" fmla="*/ 371 w 376"/>
                <a:gd name="T35" fmla="*/ 290 h 377"/>
                <a:gd name="T36" fmla="*/ 371 w 376"/>
                <a:gd name="T37" fmla="*/ 290 h 377"/>
                <a:gd name="T38" fmla="*/ 375 w 376"/>
                <a:gd name="T39" fmla="*/ 295 h 377"/>
                <a:gd name="T40" fmla="*/ 376 w 376"/>
                <a:gd name="T41" fmla="*/ 301 h 377"/>
                <a:gd name="T42" fmla="*/ 376 w 376"/>
                <a:gd name="T43" fmla="*/ 301 h 377"/>
                <a:gd name="T44" fmla="*/ 375 w 376"/>
                <a:gd name="T45" fmla="*/ 309 h 377"/>
                <a:gd name="T46" fmla="*/ 371 w 376"/>
                <a:gd name="T47" fmla="*/ 314 h 377"/>
                <a:gd name="T48" fmla="*/ 315 w 376"/>
                <a:gd name="T49" fmla="*/ 371 h 377"/>
                <a:gd name="T50" fmla="*/ 315 w 376"/>
                <a:gd name="T51" fmla="*/ 371 h 377"/>
                <a:gd name="T52" fmla="*/ 308 w 376"/>
                <a:gd name="T53" fmla="*/ 375 h 377"/>
                <a:gd name="T54" fmla="*/ 302 w 376"/>
                <a:gd name="T55" fmla="*/ 377 h 377"/>
                <a:gd name="T56" fmla="*/ 302 w 376"/>
                <a:gd name="T57" fmla="*/ 377 h 377"/>
                <a:gd name="T58" fmla="*/ 43 w 376"/>
                <a:gd name="T59" fmla="*/ 74 h 377"/>
                <a:gd name="T60" fmla="*/ 302 w 376"/>
                <a:gd name="T61" fmla="*/ 333 h 377"/>
                <a:gd name="T62" fmla="*/ 334 w 376"/>
                <a:gd name="T63" fmla="*/ 301 h 377"/>
                <a:gd name="T64" fmla="*/ 75 w 376"/>
                <a:gd name="T65" fmla="*/ 43 h 377"/>
                <a:gd name="T66" fmla="*/ 43 w 376"/>
                <a:gd name="T67" fmla="*/ 7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6" h="377">
                  <a:moveTo>
                    <a:pt x="302" y="377"/>
                  </a:moveTo>
                  <a:lnTo>
                    <a:pt x="302" y="377"/>
                  </a:lnTo>
                  <a:lnTo>
                    <a:pt x="294" y="375"/>
                  </a:lnTo>
                  <a:lnTo>
                    <a:pt x="289" y="371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5" y="63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7" y="2"/>
                  </a:lnTo>
                  <a:lnTo>
                    <a:pt x="75" y="0"/>
                  </a:lnTo>
                  <a:lnTo>
                    <a:pt x="81" y="2"/>
                  </a:lnTo>
                  <a:lnTo>
                    <a:pt x="88" y="6"/>
                  </a:lnTo>
                  <a:lnTo>
                    <a:pt x="371" y="290"/>
                  </a:lnTo>
                  <a:lnTo>
                    <a:pt x="371" y="290"/>
                  </a:lnTo>
                  <a:lnTo>
                    <a:pt x="375" y="295"/>
                  </a:lnTo>
                  <a:lnTo>
                    <a:pt x="376" y="301"/>
                  </a:lnTo>
                  <a:lnTo>
                    <a:pt x="376" y="301"/>
                  </a:lnTo>
                  <a:lnTo>
                    <a:pt x="375" y="309"/>
                  </a:lnTo>
                  <a:lnTo>
                    <a:pt x="371" y="314"/>
                  </a:lnTo>
                  <a:lnTo>
                    <a:pt x="315" y="371"/>
                  </a:lnTo>
                  <a:lnTo>
                    <a:pt x="315" y="371"/>
                  </a:lnTo>
                  <a:lnTo>
                    <a:pt x="308" y="375"/>
                  </a:lnTo>
                  <a:lnTo>
                    <a:pt x="302" y="377"/>
                  </a:lnTo>
                  <a:lnTo>
                    <a:pt x="302" y="377"/>
                  </a:lnTo>
                  <a:close/>
                  <a:moveTo>
                    <a:pt x="43" y="74"/>
                  </a:moveTo>
                  <a:lnTo>
                    <a:pt x="302" y="333"/>
                  </a:lnTo>
                  <a:lnTo>
                    <a:pt x="334" y="301"/>
                  </a:lnTo>
                  <a:lnTo>
                    <a:pt x="75" y="43"/>
                  </a:lnTo>
                  <a:lnTo>
                    <a:pt x="4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3" name="Freeform 141"/>
            <p:cNvSpPr/>
            <p:nvPr/>
          </p:nvSpPr>
          <p:spPr bwMode="auto">
            <a:xfrm>
              <a:off x="4481513" y="7371843"/>
              <a:ext cx="79375" cy="79375"/>
            </a:xfrm>
            <a:custGeom>
              <a:avLst/>
              <a:gdLst>
                <a:gd name="T0" fmla="*/ 0 w 99"/>
                <a:gd name="T1" fmla="*/ 56 h 100"/>
                <a:gd name="T2" fmla="*/ 57 w 99"/>
                <a:gd name="T3" fmla="*/ 0 h 100"/>
                <a:gd name="T4" fmla="*/ 99 w 99"/>
                <a:gd name="T5" fmla="*/ 42 h 100"/>
                <a:gd name="T6" fmla="*/ 43 w 99"/>
                <a:gd name="T7" fmla="*/ 100 h 100"/>
                <a:gd name="T8" fmla="*/ 0 w 99"/>
                <a:gd name="T9" fmla="*/ 5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00">
                  <a:moveTo>
                    <a:pt x="0" y="56"/>
                  </a:moveTo>
                  <a:lnTo>
                    <a:pt x="57" y="0"/>
                  </a:lnTo>
                  <a:lnTo>
                    <a:pt x="99" y="42"/>
                  </a:lnTo>
                  <a:lnTo>
                    <a:pt x="43" y="10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254" name="Freeform 142"/>
            <p:cNvSpPr>
              <a:spLocks noEditPoints="1"/>
            </p:cNvSpPr>
            <p:nvPr/>
          </p:nvSpPr>
          <p:spPr bwMode="auto">
            <a:xfrm>
              <a:off x="4467226" y="7357556"/>
              <a:ext cx="107950" cy="107950"/>
            </a:xfrm>
            <a:custGeom>
              <a:avLst/>
              <a:gdLst>
                <a:gd name="T0" fmla="*/ 61 w 135"/>
                <a:gd name="T1" fmla="*/ 136 h 136"/>
                <a:gd name="T2" fmla="*/ 61 w 135"/>
                <a:gd name="T3" fmla="*/ 136 h 136"/>
                <a:gd name="T4" fmla="*/ 53 w 135"/>
                <a:gd name="T5" fmla="*/ 134 h 136"/>
                <a:gd name="T6" fmla="*/ 48 w 135"/>
                <a:gd name="T7" fmla="*/ 130 h 136"/>
                <a:gd name="T8" fmla="*/ 5 w 135"/>
                <a:gd name="T9" fmla="*/ 87 h 136"/>
                <a:gd name="T10" fmla="*/ 5 w 135"/>
                <a:gd name="T11" fmla="*/ 87 h 136"/>
                <a:gd name="T12" fmla="*/ 1 w 135"/>
                <a:gd name="T13" fmla="*/ 82 h 136"/>
                <a:gd name="T14" fmla="*/ 0 w 135"/>
                <a:gd name="T15" fmla="*/ 74 h 136"/>
                <a:gd name="T16" fmla="*/ 0 w 135"/>
                <a:gd name="T17" fmla="*/ 74 h 136"/>
                <a:gd name="T18" fmla="*/ 1 w 135"/>
                <a:gd name="T19" fmla="*/ 68 h 136"/>
                <a:gd name="T20" fmla="*/ 5 w 135"/>
                <a:gd name="T21" fmla="*/ 62 h 136"/>
                <a:gd name="T22" fmla="*/ 62 w 135"/>
                <a:gd name="T23" fmla="*/ 5 h 136"/>
                <a:gd name="T24" fmla="*/ 62 w 135"/>
                <a:gd name="T25" fmla="*/ 5 h 136"/>
                <a:gd name="T26" fmla="*/ 67 w 135"/>
                <a:gd name="T27" fmla="*/ 2 h 136"/>
                <a:gd name="T28" fmla="*/ 75 w 135"/>
                <a:gd name="T29" fmla="*/ 0 h 136"/>
                <a:gd name="T30" fmla="*/ 81 w 135"/>
                <a:gd name="T31" fmla="*/ 2 h 136"/>
                <a:gd name="T32" fmla="*/ 86 w 135"/>
                <a:gd name="T33" fmla="*/ 5 h 136"/>
                <a:gd name="T34" fmla="*/ 130 w 135"/>
                <a:gd name="T35" fmla="*/ 49 h 136"/>
                <a:gd name="T36" fmla="*/ 130 w 135"/>
                <a:gd name="T37" fmla="*/ 49 h 136"/>
                <a:gd name="T38" fmla="*/ 134 w 135"/>
                <a:gd name="T39" fmla="*/ 54 h 136"/>
                <a:gd name="T40" fmla="*/ 135 w 135"/>
                <a:gd name="T41" fmla="*/ 60 h 136"/>
                <a:gd name="T42" fmla="*/ 135 w 135"/>
                <a:gd name="T43" fmla="*/ 60 h 136"/>
                <a:gd name="T44" fmla="*/ 134 w 135"/>
                <a:gd name="T45" fmla="*/ 68 h 136"/>
                <a:gd name="T46" fmla="*/ 130 w 135"/>
                <a:gd name="T47" fmla="*/ 73 h 136"/>
                <a:gd name="T48" fmla="*/ 74 w 135"/>
                <a:gd name="T49" fmla="*/ 130 h 136"/>
                <a:gd name="T50" fmla="*/ 74 w 135"/>
                <a:gd name="T51" fmla="*/ 130 h 136"/>
                <a:gd name="T52" fmla="*/ 67 w 135"/>
                <a:gd name="T53" fmla="*/ 134 h 136"/>
                <a:gd name="T54" fmla="*/ 61 w 135"/>
                <a:gd name="T55" fmla="*/ 136 h 136"/>
                <a:gd name="T56" fmla="*/ 61 w 135"/>
                <a:gd name="T57" fmla="*/ 136 h 136"/>
                <a:gd name="T58" fmla="*/ 43 w 135"/>
                <a:gd name="T59" fmla="*/ 74 h 136"/>
                <a:gd name="T60" fmla="*/ 61 w 135"/>
                <a:gd name="T61" fmla="*/ 92 h 136"/>
                <a:gd name="T62" fmla="*/ 93 w 135"/>
                <a:gd name="T63" fmla="*/ 60 h 136"/>
                <a:gd name="T64" fmla="*/ 75 w 135"/>
                <a:gd name="T65" fmla="*/ 42 h 136"/>
                <a:gd name="T66" fmla="*/ 43 w 135"/>
                <a:gd name="T67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5" h="136">
                  <a:moveTo>
                    <a:pt x="61" y="136"/>
                  </a:moveTo>
                  <a:lnTo>
                    <a:pt x="61" y="136"/>
                  </a:lnTo>
                  <a:lnTo>
                    <a:pt x="53" y="134"/>
                  </a:lnTo>
                  <a:lnTo>
                    <a:pt x="48" y="13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5" y="62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7" y="2"/>
                  </a:lnTo>
                  <a:lnTo>
                    <a:pt x="75" y="0"/>
                  </a:lnTo>
                  <a:lnTo>
                    <a:pt x="81" y="2"/>
                  </a:lnTo>
                  <a:lnTo>
                    <a:pt x="86" y="5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4" y="54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4" y="68"/>
                  </a:lnTo>
                  <a:lnTo>
                    <a:pt x="130" y="73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67" y="134"/>
                  </a:lnTo>
                  <a:lnTo>
                    <a:pt x="61" y="136"/>
                  </a:lnTo>
                  <a:lnTo>
                    <a:pt x="61" y="136"/>
                  </a:lnTo>
                  <a:close/>
                  <a:moveTo>
                    <a:pt x="43" y="74"/>
                  </a:moveTo>
                  <a:lnTo>
                    <a:pt x="61" y="92"/>
                  </a:lnTo>
                  <a:lnTo>
                    <a:pt x="93" y="60"/>
                  </a:lnTo>
                  <a:lnTo>
                    <a:pt x="75" y="42"/>
                  </a:lnTo>
                  <a:lnTo>
                    <a:pt x="4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atinLnBrk="1"/>
              <a:endParaRPr lang="ko-KR" altLang="en-US">
                <a:solidFill>
                  <a:prstClr val="black"/>
                </a:solidFill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915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Freeform 184"/>
          <p:cNvSpPr>
            <a:spLocks noEditPoints="1"/>
          </p:cNvSpPr>
          <p:nvPr/>
        </p:nvSpPr>
        <p:spPr bwMode="auto">
          <a:xfrm>
            <a:off x="6735569" y="5263191"/>
            <a:ext cx="768348" cy="768348"/>
          </a:xfrm>
          <a:custGeom>
            <a:avLst/>
            <a:gdLst>
              <a:gd name="T0" fmla="*/ 122 w 128"/>
              <a:gd name="T1" fmla="*/ 72 h 128"/>
              <a:gd name="T2" fmla="*/ 122 w 128"/>
              <a:gd name="T3" fmla="*/ 71 h 128"/>
              <a:gd name="T4" fmla="*/ 128 w 128"/>
              <a:gd name="T5" fmla="*/ 50 h 128"/>
              <a:gd name="T6" fmla="*/ 64 w 128"/>
              <a:gd name="T7" fmla="*/ 0 h 128"/>
              <a:gd name="T8" fmla="*/ 0 w 128"/>
              <a:gd name="T9" fmla="*/ 50 h 128"/>
              <a:gd name="T10" fmla="*/ 14 w 128"/>
              <a:gd name="T11" fmla="*/ 82 h 128"/>
              <a:gd name="T12" fmla="*/ 14 w 128"/>
              <a:gd name="T13" fmla="*/ 82 h 128"/>
              <a:gd name="T14" fmla="*/ 10 w 128"/>
              <a:gd name="T15" fmla="*/ 108 h 128"/>
              <a:gd name="T16" fmla="*/ 10 w 128"/>
              <a:gd name="T17" fmla="*/ 109 h 128"/>
              <a:gd name="T18" fmla="*/ 13 w 128"/>
              <a:gd name="T19" fmla="*/ 111 h 128"/>
              <a:gd name="T20" fmla="*/ 45 w 128"/>
              <a:gd name="T21" fmla="*/ 99 h 128"/>
              <a:gd name="T22" fmla="*/ 46 w 128"/>
              <a:gd name="T23" fmla="*/ 99 h 128"/>
              <a:gd name="T24" fmla="*/ 47 w 128"/>
              <a:gd name="T25" fmla="*/ 100 h 128"/>
              <a:gd name="T26" fmla="*/ 86 w 128"/>
              <a:gd name="T27" fmla="*/ 122 h 128"/>
              <a:gd name="T28" fmla="*/ 98 w 128"/>
              <a:gd name="T29" fmla="*/ 120 h 128"/>
              <a:gd name="T30" fmla="*/ 99 w 128"/>
              <a:gd name="T31" fmla="*/ 120 h 128"/>
              <a:gd name="T32" fmla="*/ 118 w 128"/>
              <a:gd name="T33" fmla="*/ 128 h 128"/>
              <a:gd name="T34" fmla="*/ 119 w 128"/>
              <a:gd name="T35" fmla="*/ 128 h 128"/>
              <a:gd name="T36" fmla="*/ 121 w 128"/>
              <a:gd name="T37" fmla="*/ 126 h 128"/>
              <a:gd name="T38" fmla="*/ 121 w 128"/>
              <a:gd name="T39" fmla="*/ 125 h 128"/>
              <a:gd name="T40" fmla="*/ 118 w 128"/>
              <a:gd name="T41" fmla="*/ 110 h 128"/>
              <a:gd name="T42" fmla="*/ 119 w 128"/>
              <a:gd name="T43" fmla="*/ 109 h 128"/>
              <a:gd name="T44" fmla="*/ 128 w 128"/>
              <a:gd name="T45" fmla="*/ 89 h 128"/>
              <a:gd name="T46" fmla="*/ 122 w 128"/>
              <a:gd name="T47" fmla="*/ 73 h 128"/>
              <a:gd name="T48" fmla="*/ 122 w 128"/>
              <a:gd name="T49" fmla="*/ 72 h 128"/>
              <a:gd name="T50" fmla="*/ 45 w 128"/>
              <a:gd name="T51" fmla="*/ 89 h 128"/>
              <a:gd name="T52" fmla="*/ 45 w 128"/>
              <a:gd name="T53" fmla="*/ 93 h 128"/>
              <a:gd name="T54" fmla="*/ 45 w 128"/>
              <a:gd name="T55" fmla="*/ 94 h 128"/>
              <a:gd name="T56" fmla="*/ 15 w 128"/>
              <a:gd name="T57" fmla="*/ 105 h 128"/>
              <a:gd name="T58" fmla="*/ 19 w 128"/>
              <a:gd name="T59" fmla="*/ 81 h 128"/>
              <a:gd name="T60" fmla="*/ 17 w 128"/>
              <a:gd name="T61" fmla="*/ 78 h 128"/>
              <a:gd name="T62" fmla="*/ 8 w 128"/>
              <a:gd name="T63" fmla="*/ 65 h 128"/>
              <a:gd name="T64" fmla="*/ 5 w 128"/>
              <a:gd name="T65" fmla="*/ 50 h 128"/>
              <a:gd name="T66" fmla="*/ 9 w 128"/>
              <a:gd name="T67" fmla="*/ 33 h 128"/>
              <a:gd name="T68" fmla="*/ 21 w 128"/>
              <a:gd name="T69" fmla="*/ 18 h 128"/>
              <a:gd name="T70" fmla="*/ 40 w 128"/>
              <a:gd name="T71" fmla="*/ 8 h 128"/>
              <a:gd name="T72" fmla="*/ 88 w 128"/>
              <a:gd name="T73" fmla="*/ 8 h 128"/>
              <a:gd name="T74" fmla="*/ 107 w 128"/>
              <a:gd name="T75" fmla="*/ 18 h 128"/>
              <a:gd name="T76" fmla="*/ 119 w 128"/>
              <a:gd name="T77" fmla="*/ 33 h 128"/>
              <a:gd name="T78" fmla="*/ 123 w 128"/>
              <a:gd name="T79" fmla="*/ 50 h 128"/>
              <a:gd name="T80" fmla="*/ 119 w 128"/>
              <a:gd name="T81" fmla="*/ 67 h 128"/>
              <a:gd name="T82" fmla="*/ 119 w 128"/>
              <a:gd name="T83" fmla="*/ 68 h 128"/>
              <a:gd name="T84" fmla="*/ 117 w 128"/>
              <a:gd name="T85" fmla="*/ 67 h 128"/>
              <a:gd name="T86" fmla="*/ 86 w 128"/>
              <a:gd name="T87" fmla="*/ 56 h 128"/>
              <a:gd name="T88" fmla="*/ 45 w 128"/>
              <a:gd name="T89" fmla="*/ 89 h 128"/>
              <a:gd name="T90" fmla="*/ 116 w 128"/>
              <a:gd name="T91" fmla="*/ 106 h 128"/>
              <a:gd name="T92" fmla="*/ 114 w 128"/>
              <a:gd name="T93" fmla="*/ 108 h 128"/>
              <a:gd name="T94" fmla="*/ 116 w 128"/>
              <a:gd name="T95" fmla="*/ 122 h 128"/>
              <a:gd name="T96" fmla="*/ 99 w 128"/>
              <a:gd name="T97" fmla="*/ 116 h 128"/>
              <a:gd name="T98" fmla="*/ 97 w 128"/>
              <a:gd name="T99" fmla="*/ 116 h 128"/>
              <a:gd name="T100" fmla="*/ 71 w 128"/>
              <a:gd name="T101" fmla="*/ 115 h 128"/>
              <a:gd name="T102" fmla="*/ 59 w 128"/>
              <a:gd name="T103" fmla="*/ 109 h 128"/>
              <a:gd name="T104" fmla="*/ 49 w 128"/>
              <a:gd name="T105" fmla="*/ 89 h 128"/>
              <a:gd name="T106" fmla="*/ 59 w 128"/>
              <a:gd name="T107" fmla="*/ 70 h 128"/>
              <a:gd name="T108" fmla="*/ 71 w 128"/>
              <a:gd name="T109" fmla="*/ 63 h 128"/>
              <a:gd name="T110" fmla="*/ 101 w 128"/>
              <a:gd name="T111" fmla="*/ 63 h 128"/>
              <a:gd name="T112" fmla="*/ 113 w 128"/>
              <a:gd name="T113" fmla="*/ 70 h 128"/>
              <a:gd name="T114" fmla="*/ 123 w 128"/>
              <a:gd name="T115" fmla="*/ 89 h 128"/>
              <a:gd name="T116" fmla="*/ 116 w 128"/>
              <a:gd name="T117" fmla="*/ 10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" h="128">
                <a:moveTo>
                  <a:pt x="122" y="72"/>
                </a:moveTo>
                <a:cubicBezTo>
                  <a:pt x="122" y="71"/>
                  <a:pt x="122" y="71"/>
                  <a:pt x="122" y="71"/>
                </a:cubicBezTo>
                <a:cubicBezTo>
                  <a:pt x="126" y="65"/>
                  <a:pt x="128" y="58"/>
                  <a:pt x="128" y="50"/>
                </a:cubicBezTo>
                <a:cubicBezTo>
                  <a:pt x="128" y="22"/>
                  <a:pt x="99" y="0"/>
                  <a:pt x="64" y="0"/>
                </a:cubicBezTo>
                <a:cubicBezTo>
                  <a:pt x="29" y="0"/>
                  <a:pt x="0" y="22"/>
                  <a:pt x="0" y="50"/>
                </a:cubicBezTo>
                <a:cubicBezTo>
                  <a:pt x="0" y="62"/>
                  <a:pt x="5" y="73"/>
                  <a:pt x="14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08"/>
                  <a:pt x="10" y="108"/>
                  <a:pt x="10" y="109"/>
                </a:cubicBezTo>
                <a:cubicBezTo>
                  <a:pt x="10" y="110"/>
                  <a:pt x="12" y="111"/>
                  <a:pt x="13" y="111"/>
                </a:cubicBezTo>
                <a:cubicBezTo>
                  <a:pt x="45" y="99"/>
                  <a:pt x="45" y="99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52" y="113"/>
                  <a:pt x="68" y="122"/>
                  <a:pt x="86" y="122"/>
                </a:cubicBezTo>
                <a:cubicBezTo>
                  <a:pt x="90" y="122"/>
                  <a:pt x="94" y="121"/>
                  <a:pt x="98" y="120"/>
                </a:cubicBezTo>
                <a:cubicBezTo>
                  <a:pt x="99" y="120"/>
                  <a:pt x="99" y="120"/>
                  <a:pt x="99" y="120"/>
                </a:cubicBezTo>
                <a:cubicBezTo>
                  <a:pt x="118" y="128"/>
                  <a:pt x="118" y="128"/>
                  <a:pt x="118" y="128"/>
                </a:cubicBezTo>
                <a:cubicBezTo>
                  <a:pt x="118" y="128"/>
                  <a:pt x="118" y="128"/>
                  <a:pt x="119" y="128"/>
                </a:cubicBezTo>
                <a:cubicBezTo>
                  <a:pt x="120" y="128"/>
                  <a:pt x="121" y="127"/>
                  <a:pt x="121" y="126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5" y="104"/>
                  <a:pt x="128" y="97"/>
                  <a:pt x="128" y="89"/>
                </a:cubicBezTo>
                <a:cubicBezTo>
                  <a:pt x="128" y="83"/>
                  <a:pt x="126" y="78"/>
                  <a:pt x="122" y="73"/>
                </a:cubicBezTo>
                <a:lnTo>
                  <a:pt x="122" y="72"/>
                </a:lnTo>
                <a:close/>
                <a:moveTo>
                  <a:pt x="45" y="89"/>
                </a:moveTo>
                <a:cubicBezTo>
                  <a:pt x="45" y="90"/>
                  <a:pt x="45" y="91"/>
                  <a:pt x="45" y="93"/>
                </a:cubicBezTo>
                <a:cubicBezTo>
                  <a:pt x="45" y="94"/>
                  <a:pt x="45" y="94"/>
                  <a:pt x="45" y="9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9" y="81"/>
                  <a:pt x="19" y="81"/>
                  <a:pt x="19" y="81"/>
                </a:cubicBezTo>
                <a:cubicBezTo>
                  <a:pt x="17" y="78"/>
                  <a:pt x="17" y="78"/>
                  <a:pt x="17" y="78"/>
                </a:cubicBezTo>
                <a:cubicBezTo>
                  <a:pt x="13" y="74"/>
                  <a:pt x="10" y="70"/>
                  <a:pt x="8" y="65"/>
                </a:cubicBezTo>
                <a:cubicBezTo>
                  <a:pt x="6" y="60"/>
                  <a:pt x="5" y="55"/>
                  <a:pt x="5" y="50"/>
                </a:cubicBezTo>
                <a:cubicBezTo>
                  <a:pt x="5" y="44"/>
                  <a:pt x="6" y="38"/>
                  <a:pt x="9" y="33"/>
                </a:cubicBezTo>
                <a:cubicBezTo>
                  <a:pt x="12" y="27"/>
                  <a:pt x="16" y="23"/>
                  <a:pt x="21" y="18"/>
                </a:cubicBezTo>
                <a:cubicBezTo>
                  <a:pt x="27" y="14"/>
                  <a:pt x="33" y="11"/>
                  <a:pt x="40" y="8"/>
                </a:cubicBezTo>
                <a:cubicBezTo>
                  <a:pt x="55" y="3"/>
                  <a:pt x="73" y="3"/>
                  <a:pt x="88" y="8"/>
                </a:cubicBezTo>
                <a:cubicBezTo>
                  <a:pt x="95" y="11"/>
                  <a:pt x="101" y="14"/>
                  <a:pt x="107" y="18"/>
                </a:cubicBezTo>
                <a:cubicBezTo>
                  <a:pt x="112" y="23"/>
                  <a:pt x="116" y="27"/>
                  <a:pt x="119" y="33"/>
                </a:cubicBezTo>
                <a:cubicBezTo>
                  <a:pt x="122" y="38"/>
                  <a:pt x="123" y="44"/>
                  <a:pt x="123" y="50"/>
                </a:cubicBezTo>
                <a:cubicBezTo>
                  <a:pt x="123" y="56"/>
                  <a:pt x="122" y="61"/>
                  <a:pt x="119" y="67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09" y="60"/>
                  <a:pt x="98" y="56"/>
                  <a:pt x="86" y="56"/>
                </a:cubicBezTo>
                <a:cubicBezTo>
                  <a:pt x="63" y="56"/>
                  <a:pt x="45" y="71"/>
                  <a:pt x="45" y="89"/>
                </a:cubicBezTo>
                <a:close/>
                <a:moveTo>
                  <a:pt x="116" y="106"/>
                </a:moveTo>
                <a:cubicBezTo>
                  <a:pt x="114" y="108"/>
                  <a:pt x="114" y="108"/>
                  <a:pt x="114" y="108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89" y="118"/>
                  <a:pt x="80" y="118"/>
                  <a:pt x="71" y="115"/>
                </a:cubicBezTo>
                <a:cubicBezTo>
                  <a:pt x="67" y="113"/>
                  <a:pt x="63" y="111"/>
                  <a:pt x="59" y="109"/>
                </a:cubicBezTo>
                <a:cubicBezTo>
                  <a:pt x="53" y="103"/>
                  <a:pt x="49" y="96"/>
                  <a:pt x="49" y="89"/>
                </a:cubicBezTo>
                <a:cubicBezTo>
                  <a:pt x="49" y="82"/>
                  <a:pt x="53" y="75"/>
                  <a:pt x="59" y="70"/>
                </a:cubicBezTo>
                <a:cubicBezTo>
                  <a:pt x="63" y="67"/>
                  <a:pt x="67" y="65"/>
                  <a:pt x="71" y="63"/>
                </a:cubicBezTo>
                <a:cubicBezTo>
                  <a:pt x="81" y="60"/>
                  <a:pt x="92" y="60"/>
                  <a:pt x="101" y="63"/>
                </a:cubicBezTo>
                <a:cubicBezTo>
                  <a:pt x="106" y="65"/>
                  <a:pt x="110" y="67"/>
                  <a:pt x="113" y="70"/>
                </a:cubicBezTo>
                <a:cubicBezTo>
                  <a:pt x="120" y="75"/>
                  <a:pt x="123" y="82"/>
                  <a:pt x="123" y="89"/>
                </a:cubicBezTo>
                <a:cubicBezTo>
                  <a:pt x="123" y="97"/>
                  <a:pt x="119" y="103"/>
                  <a:pt x="116" y="10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07"/>
          <p:cNvSpPr>
            <a:spLocks noEditPoints="1"/>
          </p:cNvSpPr>
          <p:nvPr/>
        </p:nvSpPr>
        <p:spPr bwMode="auto">
          <a:xfrm>
            <a:off x="10861546" y="1952535"/>
            <a:ext cx="550268" cy="768348"/>
          </a:xfrm>
          <a:custGeom>
            <a:avLst/>
            <a:gdLst>
              <a:gd name="T0" fmla="*/ 90 w 92"/>
              <a:gd name="T1" fmla="*/ 107 h 128"/>
              <a:gd name="T2" fmla="*/ 59 w 92"/>
              <a:gd name="T3" fmla="*/ 57 h 128"/>
              <a:gd name="T4" fmla="*/ 59 w 92"/>
              <a:gd name="T5" fmla="*/ 19 h 128"/>
              <a:gd name="T6" fmla="*/ 60 w 92"/>
              <a:gd name="T7" fmla="*/ 19 h 128"/>
              <a:gd name="T8" fmla="*/ 67 w 92"/>
              <a:gd name="T9" fmla="*/ 10 h 128"/>
              <a:gd name="T10" fmla="*/ 57 w 92"/>
              <a:gd name="T11" fmla="*/ 0 h 128"/>
              <a:gd name="T12" fmla="*/ 35 w 92"/>
              <a:gd name="T13" fmla="*/ 0 h 128"/>
              <a:gd name="T14" fmla="*/ 25 w 92"/>
              <a:gd name="T15" fmla="*/ 10 h 128"/>
              <a:gd name="T16" fmla="*/ 32 w 92"/>
              <a:gd name="T17" fmla="*/ 19 h 128"/>
              <a:gd name="T18" fmla="*/ 33 w 92"/>
              <a:gd name="T19" fmla="*/ 19 h 128"/>
              <a:gd name="T20" fmla="*/ 33 w 92"/>
              <a:gd name="T21" fmla="*/ 57 h 128"/>
              <a:gd name="T22" fmla="*/ 32 w 92"/>
              <a:gd name="T23" fmla="*/ 57 h 128"/>
              <a:gd name="T24" fmla="*/ 2 w 92"/>
              <a:gd name="T25" fmla="*/ 107 h 128"/>
              <a:gd name="T26" fmla="*/ 0 w 92"/>
              <a:gd name="T27" fmla="*/ 114 h 128"/>
              <a:gd name="T28" fmla="*/ 13 w 92"/>
              <a:gd name="T29" fmla="*/ 128 h 128"/>
              <a:gd name="T30" fmla="*/ 79 w 92"/>
              <a:gd name="T31" fmla="*/ 128 h 128"/>
              <a:gd name="T32" fmla="*/ 92 w 92"/>
              <a:gd name="T33" fmla="*/ 114 h 128"/>
              <a:gd name="T34" fmla="*/ 90 w 92"/>
              <a:gd name="T35" fmla="*/ 107 h 128"/>
              <a:gd name="T36" fmla="*/ 30 w 92"/>
              <a:gd name="T37" fmla="*/ 10 h 128"/>
              <a:gd name="T38" fmla="*/ 35 w 92"/>
              <a:gd name="T39" fmla="*/ 4 h 128"/>
              <a:gd name="T40" fmla="*/ 57 w 92"/>
              <a:gd name="T41" fmla="*/ 4 h 128"/>
              <a:gd name="T42" fmla="*/ 62 w 92"/>
              <a:gd name="T43" fmla="*/ 10 h 128"/>
              <a:gd name="T44" fmla="*/ 57 w 92"/>
              <a:gd name="T45" fmla="*/ 15 h 128"/>
              <a:gd name="T46" fmla="*/ 35 w 92"/>
              <a:gd name="T47" fmla="*/ 15 h 128"/>
              <a:gd name="T48" fmla="*/ 30 w 92"/>
              <a:gd name="T49" fmla="*/ 10 h 128"/>
              <a:gd name="T50" fmla="*/ 37 w 92"/>
              <a:gd name="T51" fmla="*/ 58 h 128"/>
              <a:gd name="T52" fmla="*/ 37 w 92"/>
              <a:gd name="T53" fmla="*/ 19 h 128"/>
              <a:gd name="T54" fmla="*/ 55 w 92"/>
              <a:gd name="T55" fmla="*/ 19 h 128"/>
              <a:gd name="T56" fmla="*/ 55 w 92"/>
              <a:gd name="T57" fmla="*/ 58 h 128"/>
              <a:gd name="T58" fmla="*/ 76 w 92"/>
              <a:gd name="T59" fmla="*/ 93 h 128"/>
              <a:gd name="T60" fmla="*/ 74 w 92"/>
              <a:gd name="T61" fmla="*/ 94 h 128"/>
              <a:gd name="T62" fmla="*/ 70 w 92"/>
              <a:gd name="T63" fmla="*/ 94 h 128"/>
              <a:gd name="T64" fmla="*/ 49 w 92"/>
              <a:gd name="T65" fmla="*/ 87 h 128"/>
              <a:gd name="T66" fmla="*/ 49 w 92"/>
              <a:gd name="T67" fmla="*/ 87 h 128"/>
              <a:gd name="T68" fmla="*/ 49 w 92"/>
              <a:gd name="T69" fmla="*/ 86 h 128"/>
              <a:gd name="T70" fmla="*/ 27 w 92"/>
              <a:gd name="T71" fmla="*/ 79 h 128"/>
              <a:gd name="T72" fmla="*/ 24 w 92"/>
              <a:gd name="T73" fmla="*/ 80 h 128"/>
              <a:gd name="T74" fmla="*/ 37 w 92"/>
              <a:gd name="T75" fmla="*/ 58 h 128"/>
              <a:gd name="T76" fmla="*/ 79 w 92"/>
              <a:gd name="T77" fmla="*/ 123 h 128"/>
              <a:gd name="T78" fmla="*/ 13 w 92"/>
              <a:gd name="T79" fmla="*/ 123 h 128"/>
              <a:gd name="T80" fmla="*/ 4 w 92"/>
              <a:gd name="T81" fmla="*/ 114 h 128"/>
              <a:gd name="T82" fmla="*/ 6 w 92"/>
              <a:gd name="T83" fmla="*/ 109 h 128"/>
              <a:gd name="T84" fmla="*/ 20 w 92"/>
              <a:gd name="T85" fmla="*/ 86 h 128"/>
              <a:gd name="T86" fmla="*/ 21 w 92"/>
              <a:gd name="T87" fmla="*/ 86 h 128"/>
              <a:gd name="T88" fmla="*/ 30 w 92"/>
              <a:gd name="T89" fmla="*/ 84 h 128"/>
              <a:gd name="T90" fmla="*/ 46 w 92"/>
              <a:gd name="T91" fmla="*/ 90 h 128"/>
              <a:gd name="T92" fmla="*/ 48 w 92"/>
              <a:gd name="T93" fmla="*/ 92 h 128"/>
              <a:gd name="T94" fmla="*/ 78 w 92"/>
              <a:gd name="T95" fmla="*/ 98 h 128"/>
              <a:gd name="T96" fmla="*/ 79 w 92"/>
              <a:gd name="T97" fmla="*/ 97 h 128"/>
              <a:gd name="T98" fmla="*/ 86 w 92"/>
              <a:gd name="T99" fmla="*/ 109 h 128"/>
              <a:gd name="T100" fmla="*/ 88 w 92"/>
              <a:gd name="T101" fmla="*/ 114 h 128"/>
              <a:gd name="T102" fmla="*/ 79 w 92"/>
              <a:gd name="T103" fmla="*/ 12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2" h="128">
                <a:moveTo>
                  <a:pt x="90" y="107"/>
                </a:moveTo>
                <a:cubicBezTo>
                  <a:pt x="59" y="57"/>
                  <a:pt x="59" y="57"/>
                  <a:pt x="59" y="57"/>
                </a:cubicBezTo>
                <a:cubicBezTo>
                  <a:pt x="59" y="19"/>
                  <a:pt x="59" y="19"/>
                  <a:pt x="59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4" y="17"/>
                  <a:pt x="67" y="14"/>
                  <a:pt x="67" y="10"/>
                </a:cubicBezTo>
                <a:cubicBezTo>
                  <a:pt x="67" y="4"/>
                  <a:pt x="62" y="0"/>
                  <a:pt x="5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5" y="4"/>
                  <a:pt x="25" y="10"/>
                </a:cubicBezTo>
                <a:cubicBezTo>
                  <a:pt x="25" y="14"/>
                  <a:pt x="28" y="17"/>
                  <a:pt x="3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57"/>
                  <a:pt x="33" y="57"/>
                  <a:pt x="33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2" y="107"/>
                  <a:pt x="2" y="107"/>
                  <a:pt x="2" y="107"/>
                </a:cubicBezTo>
                <a:cubicBezTo>
                  <a:pt x="0" y="109"/>
                  <a:pt x="0" y="112"/>
                  <a:pt x="0" y="114"/>
                </a:cubicBezTo>
                <a:cubicBezTo>
                  <a:pt x="0" y="122"/>
                  <a:pt x="6" y="128"/>
                  <a:pt x="13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86" y="128"/>
                  <a:pt x="92" y="122"/>
                  <a:pt x="92" y="114"/>
                </a:cubicBezTo>
                <a:cubicBezTo>
                  <a:pt x="92" y="112"/>
                  <a:pt x="92" y="109"/>
                  <a:pt x="90" y="107"/>
                </a:cubicBezTo>
                <a:close/>
                <a:moveTo>
                  <a:pt x="30" y="10"/>
                </a:moveTo>
                <a:cubicBezTo>
                  <a:pt x="30" y="7"/>
                  <a:pt x="32" y="4"/>
                  <a:pt x="35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60" y="4"/>
                  <a:pt x="62" y="7"/>
                  <a:pt x="62" y="10"/>
                </a:cubicBezTo>
                <a:cubicBezTo>
                  <a:pt x="62" y="12"/>
                  <a:pt x="60" y="15"/>
                  <a:pt x="57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2" y="15"/>
                  <a:pt x="30" y="12"/>
                  <a:pt x="30" y="10"/>
                </a:cubicBezTo>
                <a:close/>
                <a:moveTo>
                  <a:pt x="37" y="58"/>
                </a:moveTo>
                <a:cubicBezTo>
                  <a:pt x="37" y="19"/>
                  <a:pt x="37" y="19"/>
                  <a:pt x="37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58"/>
                  <a:pt x="55" y="58"/>
                  <a:pt x="55" y="58"/>
                </a:cubicBezTo>
                <a:cubicBezTo>
                  <a:pt x="76" y="93"/>
                  <a:pt x="76" y="93"/>
                  <a:pt x="76" y="93"/>
                </a:cubicBezTo>
                <a:cubicBezTo>
                  <a:pt x="74" y="94"/>
                  <a:pt x="74" y="94"/>
                  <a:pt x="74" y="94"/>
                </a:cubicBezTo>
                <a:cubicBezTo>
                  <a:pt x="73" y="94"/>
                  <a:pt x="71" y="94"/>
                  <a:pt x="70" y="94"/>
                </a:cubicBezTo>
                <a:cubicBezTo>
                  <a:pt x="62" y="94"/>
                  <a:pt x="55" y="91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3" y="81"/>
                  <a:pt x="35" y="79"/>
                  <a:pt x="27" y="79"/>
                </a:cubicBezTo>
                <a:cubicBezTo>
                  <a:pt x="24" y="80"/>
                  <a:pt x="24" y="80"/>
                  <a:pt x="24" y="80"/>
                </a:cubicBezTo>
                <a:lnTo>
                  <a:pt x="37" y="58"/>
                </a:lnTo>
                <a:close/>
                <a:moveTo>
                  <a:pt x="79" y="123"/>
                </a:moveTo>
                <a:cubicBezTo>
                  <a:pt x="13" y="123"/>
                  <a:pt x="13" y="123"/>
                  <a:pt x="13" y="123"/>
                </a:cubicBezTo>
                <a:cubicBezTo>
                  <a:pt x="8" y="123"/>
                  <a:pt x="4" y="119"/>
                  <a:pt x="4" y="114"/>
                </a:cubicBezTo>
                <a:cubicBezTo>
                  <a:pt x="4" y="113"/>
                  <a:pt x="5" y="111"/>
                  <a:pt x="6" y="109"/>
                </a:cubicBezTo>
                <a:cubicBezTo>
                  <a:pt x="20" y="86"/>
                  <a:pt x="20" y="86"/>
                  <a:pt x="20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4" y="84"/>
                  <a:pt x="27" y="84"/>
                  <a:pt x="30" y="84"/>
                </a:cubicBezTo>
                <a:cubicBezTo>
                  <a:pt x="36" y="84"/>
                  <a:pt x="41" y="86"/>
                  <a:pt x="46" y="90"/>
                </a:cubicBezTo>
                <a:cubicBezTo>
                  <a:pt x="48" y="92"/>
                  <a:pt x="48" y="92"/>
                  <a:pt x="48" y="92"/>
                </a:cubicBezTo>
                <a:cubicBezTo>
                  <a:pt x="56" y="98"/>
                  <a:pt x="68" y="100"/>
                  <a:pt x="78" y="98"/>
                </a:cubicBezTo>
                <a:cubicBezTo>
                  <a:pt x="79" y="97"/>
                  <a:pt x="79" y="97"/>
                  <a:pt x="79" y="97"/>
                </a:cubicBezTo>
                <a:cubicBezTo>
                  <a:pt x="86" y="109"/>
                  <a:pt x="86" y="109"/>
                  <a:pt x="86" y="109"/>
                </a:cubicBezTo>
                <a:cubicBezTo>
                  <a:pt x="87" y="111"/>
                  <a:pt x="88" y="113"/>
                  <a:pt x="88" y="114"/>
                </a:cubicBezTo>
                <a:cubicBezTo>
                  <a:pt x="88" y="119"/>
                  <a:pt x="84" y="123"/>
                  <a:pt x="79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5" name="组合 214"/>
          <p:cNvGrpSpPr/>
          <p:nvPr/>
        </p:nvGrpSpPr>
        <p:grpSpPr>
          <a:xfrm>
            <a:off x="10867774" y="5303573"/>
            <a:ext cx="537813" cy="687584"/>
            <a:chOff x="1581150" y="1265238"/>
            <a:chExt cx="376238" cy="481013"/>
          </a:xfrm>
          <a:solidFill>
            <a:schemeClr val="accent4"/>
          </a:solidFill>
        </p:grpSpPr>
        <p:sp>
          <p:nvSpPr>
            <p:cNvPr id="216" name="Freeform 150"/>
            <p:cNvSpPr>
              <a:spLocks noEditPoints="1"/>
            </p:cNvSpPr>
            <p:nvPr/>
          </p:nvSpPr>
          <p:spPr bwMode="auto">
            <a:xfrm>
              <a:off x="1581150" y="1265238"/>
              <a:ext cx="376238" cy="481013"/>
            </a:xfrm>
            <a:custGeom>
              <a:avLst/>
              <a:gdLst>
                <a:gd name="T0" fmla="*/ 95 w 100"/>
                <a:gd name="T1" fmla="*/ 0 h 128"/>
                <a:gd name="T2" fmla="*/ 6 w 100"/>
                <a:gd name="T3" fmla="*/ 0 h 128"/>
                <a:gd name="T4" fmla="*/ 0 w 100"/>
                <a:gd name="T5" fmla="*/ 6 h 128"/>
                <a:gd name="T6" fmla="*/ 0 w 100"/>
                <a:gd name="T7" fmla="*/ 122 h 128"/>
                <a:gd name="T8" fmla="*/ 6 w 100"/>
                <a:gd name="T9" fmla="*/ 128 h 128"/>
                <a:gd name="T10" fmla="*/ 95 w 100"/>
                <a:gd name="T11" fmla="*/ 128 h 128"/>
                <a:gd name="T12" fmla="*/ 100 w 100"/>
                <a:gd name="T13" fmla="*/ 122 h 128"/>
                <a:gd name="T14" fmla="*/ 100 w 100"/>
                <a:gd name="T15" fmla="*/ 6 h 128"/>
                <a:gd name="T16" fmla="*/ 95 w 100"/>
                <a:gd name="T17" fmla="*/ 0 h 128"/>
                <a:gd name="T18" fmla="*/ 76 w 100"/>
                <a:gd name="T19" fmla="*/ 4 h 128"/>
                <a:gd name="T20" fmla="*/ 71 w 100"/>
                <a:gd name="T21" fmla="*/ 15 h 128"/>
                <a:gd name="T22" fmla="*/ 29 w 100"/>
                <a:gd name="T23" fmla="*/ 15 h 128"/>
                <a:gd name="T24" fmla="*/ 24 w 100"/>
                <a:gd name="T25" fmla="*/ 4 h 128"/>
                <a:gd name="T26" fmla="*/ 76 w 100"/>
                <a:gd name="T27" fmla="*/ 4 h 128"/>
                <a:gd name="T28" fmla="*/ 96 w 100"/>
                <a:gd name="T29" fmla="*/ 123 h 128"/>
                <a:gd name="T30" fmla="*/ 4 w 100"/>
                <a:gd name="T31" fmla="*/ 123 h 128"/>
                <a:gd name="T32" fmla="*/ 4 w 100"/>
                <a:gd name="T33" fmla="*/ 4 h 128"/>
                <a:gd name="T34" fmla="*/ 19 w 100"/>
                <a:gd name="T35" fmla="*/ 4 h 128"/>
                <a:gd name="T36" fmla="*/ 26 w 100"/>
                <a:gd name="T37" fmla="*/ 18 h 128"/>
                <a:gd name="T38" fmla="*/ 28 w 100"/>
                <a:gd name="T39" fmla="*/ 19 h 128"/>
                <a:gd name="T40" fmla="*/ 72 w 100"/>
                <a:gd name="T41" fmla="*/ 19 h 128"/>
                <a:gd name="T42" fmla="*/ 74 w 100"/>
                <a:gd name="T43" fmla="*/ 18 h 128"/>
                <a:gd name="T44" fmla="*/ 81 w 100"/>
                <a:gd name="T45" fmla="*/ 4 h 128"/>
                <a:gd name="T46" fmla="*/ 96 w 100"/>
                <a:gd name="T47" fmla="*/ 4 h 128"/>
                <a:gd name="T48" fmla="*/ 96 w 100"/>
                <a:gd name="T49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128">
                  <a:moveTo>
                    <a:pt x="9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5"/>
                    <a:pt x="2" y="128"/>
                    <a:pt x="6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8" y="128"/>
                    <a:pt x="100" y="125"/>
                    <a:pt x="100" y="122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2"/>
                    <a:pt x="98" y="0"/>
                    <a:pt x="95" y="0"/>
                  </a:cubicBezTo>
                  <a:close/>
                  <a:moveTo>
                    <a:pt x="76" y="4"/>
                  </a:moveTo>
                  <a:cubicBezTo>
                    <a:pt x="71" y="15"/>
                    <a:pt x="71" y="15"/>
                    <a:pt x="71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4" y="4"/>
                    <a:pt x="24" y="4"/>
                    <a:pt x="24" y="4"/>
                  </a:cubicBezTo>
                  <a:lnTo>
                    <a:pt x="76" y="4"/>
                  </a:lnTo>
                  <a:close/>
                  <a:moveTo>
                    <a:pt x="96" y="123"/>
                  </a:moveTo>
                  <a:cubicBezTo>
                    <a:pt x="4" y="123"/>
                    <a:pt x="4" y="123"/>
                    <a:pt x="4" y="12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7" y="19"/>
                    <a:pt x="28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4" y="19"/>
                    <a:pt x="74" y="18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96" y="4"/>
                    <a:pt x="96" y="4"/>
                    <a:pt x="96" y="4"/>
                  </a:cubicBezTo>
                  <a:lnTo>
                    <a:pt x="96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51"/>
            <p:cNvSpPr>
              <a:spLocks/>
            </p:cNvSpPr>
            <p:nvPr/>
          </p:nvSpPr>
          <p:spPr bwMode="auto">
            <a:xfrm>
              <a:off x="1663700" y="1466851"/>
              <a:ext cx="104775" cy="15875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52"/>
            <p:cNvSpPr>
              <a:spLocks/>
            </p:cNvSpPr>
            <p:nvPr/>
          </p:nvSpPr>
          <p:spPr bwMode="auto">
            <a:xfrm>
              <a:off x="1663700" y="1535113"/>
              <a:ext cx="211138" cy="19050"/>
            </a:xfrm>
            <a:custGeom>
              <a:avLst/>
              <a:gdLst>
                <a:gd name="T0" fmla="*/ 54 w 56"/>
                <a:gd name="T1" fmla="*/ 0 h 5"/>
                <a:gd name="T2" fmla="*/ 2 w 56"/>
                <a:gd name="T3" fmla="*/ 0 h 5"/>
                <a:gd name="T4" fmla="*/ 0 w 56"/>
                <a:gd name="T5" fmla="*/ 3 h 5"/>
                <a:gd name="T6" fmla="*/ 2 w 56"/>
                <a:gd name="T7" fmla="*/ 5 h 5"/>
                <a:gd name="T8" fmla="*/ 54 w 56"/>
                <a:gd name="T9" fmla="*/ 5 h 5"/>
                <a:gd name="T10" fmla="*/ 56 w 56"/>
                <a:gd name="T11" fmla="*/ 3 h 5"/>
                <a:gd name="T12" fmla="*/ 54 w 5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5"/>
                    <a:pt x="56" y="4"/>
                    <a:pt x="56" y="3"/>
                  </a:cubicBezTo>
                  <a:cubicBezTo>
                    <a:pt x="56" y="1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3"/>
            <p:cNvSpPr>
              <a:spLocks/>
            </p:cNvSpPr>
            <p:nvPr/>
          </p:nvSpPr>
          <p:spPr bwMode="auto">
            <a:xfrm>
              <a:off x="1663700" y="1606551"/>
              <a:ext cx="211138" cy="14288"/>
            </a:xfrm>
            <a:custGeom>
              <a:avLst/>
              <a:gdLst>
                <a:gd name="T0" fmla="*/ 54 w 56"/>
                <a:gd name="T1" fmla="*/ 0 h 4"/>
                <a:gd name="T2" fmla="*/ 2 w 56"/>
                <a:gd name="T3" fmla="*/ 0 h 4"/>
                <a:gd name="T4" fmla="*/ 0 w 56"/>
                <a:gd name="T5" fmla="*/ 2 h 4"/>
                <a:gd name="T6" fmla="*/ 2 w 56"/>
                <a:gd name="T7" fmla="*/ 4 h 4"/>
                <a:gd name="T8" fmla="*/ 54 w 56"/>
                <a:gd name="T9" fmla="*/ 4 h 4"/>
                <a:gd name="T10" fmla="*/ 56 w 56"/>
                <a:gd name="T11" fmla="*/ 2 h 4"/>
                <a:gd name="T12" fmla="*/ 54 w 5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3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2" name="Freeform 210"/>
          <p:cNvSpPr>
            <a:spLocks noEditPoints="1"/>
          </p:cNvSpPr>
          <p:nvPr/>
        </p:nvSpPr>
        <p:spPr bwMode="auto">
          <a:xfrm>
            <a:off x="6839281" y="1973262"/>
            <a:ext cx="562948" cy="768348"/>
          </a:xfrm>
          <a:custGeom>
            <a:avLst/>
            <a:gdLst>
              <a:gd name="T0" fmla="*/ 47 w 94"/>
              <a:gd name="T1" fmla="*/ 0 h 128"/>
              <a:gd name="T2" fmla="*/ 0 w 94"/>
              <a:gd name="T3" fmla="*/ 47 h 128"/>
              <a:gd name="T4" fmla="*/ 6 w 94"/>
              <a:gd name="T5" fmla="*/ 69 h 128"/>
              <a:gd name="T6" fmla="*/ 22 w 94"/>
              <a:gd name="T7" fmla="*/ 101 h 128"/>
              <a:gd name="T8" fmla="*/ 23 w 94"/>
              <a:gd name="T9" fmla="*/ 122 h 128"/>
              <a:gd name="T10" fmla="*/ 29 w 94"/>
              <a:gd name="T11" fmla="*/ 128 h 128"/>
              <a:gd name="T12" fmla="*/ 66 w 94"/>
              <a:gd name="T13" fmla="*/ 128 h 128"/>
              <a:gd name="T14" fmla="*/ 72 w 94"/>
              <a:gd name="T15" fmla="*/ 122 h 128"/>
              <a:gd name="T16" fmla="*/ 72 w 94"/>
              <a:gd name="T17" fmla="*/ 100 h 128"/>
              <a:gd name="T18" fmla="*/ 88 w 94"/>
              <a:gd name="T19" fmla="*/ 69 h 128"/>
              <a:gd name="T20" fmla="*/ 94 w 94"/>
              <a:gd name="T21" fmla="*/ 47 h 128"/>
              <a:gd name="T22" fmla="*/ 47 w 94"/>
              <a:gd name="T23" fmla="*/ 0 h 128"/>
              <a:gd name="T24" fmla="*/ 67 w 94"/>
              <a:gd name="T25" fmla="*/ 123 h 128"/>
              <a:gd name="T26" fmla="*/ 27 w 94"/>
              <a:gd name="T27" fmla="*/ 123 h 128"/>
              <a:gd name="T28" fmla="*/ 27 w 94"/>
              <a:gd name="T29" fmla="*/ 113 h 128"/>
              <a:gd name="T30" fmla="*/ 67 w 94"/>
              <a:gd name="T31" fmla="*/ 113 h 128"/>
              <a:gd name="T32" fmla="*/ 67 w 94"/>
              <a:gd name="T33" fmla="*/ 123 h 128"/>
              <a:gd name="T34" fmla="*/ 67 w 94"/>
              <a:gd name="T35" fmla="*/ 108 h 128"/>
              <a:gd name="T36" fmla="*/ 27 w 94"/>
              <a:gd name="T37" fmla="*/ 108 h 128"/>
              <a:gd name="T38" fmla="*/ 27 w 94"/>
              <a:gd name="T39" fmla="*/ 98 h 128"/>
              <a:gd name="T40" fmla="*/ 67 w 94"/>
              <a:gd name="T41" fmla="*/ 98 h 128"/>
              <a:gd name="T42" fmla="*/ 67 w 94"/>
              <a:gd name="T43" fmla="*/ 108 h 128"/>
              <a:gd name="T44" fmla="*/ 88 w 94"/>
              <a:gd name="T45" fmla="*/ 57 h 128"/>
              <a:gd name="T46" fmla="*/ 84 w 94"/>
              <a:gd name="T47" fmla="*/ 67 h 128"/>
              <a:gd name="T48" fmla="*/ 70 w 94"/>
              <a:gd name="T49" fmla="*/ 94 h 128"/>
              <a:gd name="T50" fmla="*/ 24 w 94"/>
              <a:gd name="T51" fmla="*/ 94 h 128"/>
              <a:gd name="T52" fmla="*/ 10 w 94"/>
              <a:gd name="T53" fmla="*/ 67 h 128"/>
              <a:gd name="T54" fmla="*/ 6 w 94"/>
              <a:gd name="T55" fmla="*/ 57 h 128"/>
              <a:gd name="T56" fmla="*/ 5 w 94"/>
              <a:gd name="T57" fmla="*/ 47 h 128"/>
              <a:gd name="T58" fmla="*/ 8 w 94"/>
              <a:gd name="T59" fmla="*/ 30 h 128"/>
              <a:gd name="T60" fmla="*/ 17 w 94"/>
              <a:gd name="T61" fmla="*/ 17 h 128"/>
              <a:gd name="T62" fmla="*/ 31 w 94"/>
              <a:gd name="T63" fmla="*/ 8 h 128"/>
              <a:gd name="T64" fmla="*/ 63 w 94"/>
              <a:gd name="T65" fmla="*/ 8 h 128"/>
              <a:gd name="T66" fmla="*/ 77 w 94"/>
              <a:gd name="T67" fmla="*/ 17 h 128"/>
              <a:gd name="T68" fmla="*/ 86 w 94"/>
              <a:gd name="T69" fmla="*/ 30 h 128"/>
              <a:gd name="T70" fmla="*/ 89 w 94"/>
              <a:gd name="T71" fmla="*/ 47 h 128"/>
              <a:gd name="T72" fmla="*/ 88 w 94"/>
              <a:gd name="T73" fmla="*/ 5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4" h="128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54"/>
                  <a:pt x="2" y="62"/>
                  <a:pt x="6" y="69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125"/>
                  <a:pt x="25" y="128"/>
                  <a:pt x="29" y="128"/>
                </a:cubicBezTo>
                <a:cubicBezTo>
                  <a:pt x="66" y="128"/>
                  <a:pt x="66" y="128"/>
                  <a:pt x="66" y="128"/>
                </a:cubicBezTo>
                <a:cubicBezTo>
                  <a:pt x="69" y="128"/>
                  <a:pt x="72" y="125"/>
                  <a:pt x="72" y="122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88" y="69"/>
                  <a:pt x="88" y="69"/>
                  <a:pt x="88" y="69"/>
                </a:cubicBezTo>
                <a:cubicBezTo>
                  <a:pt x="92" y="62"/>
                  <a:pt x="94" y="54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67" y="123"/>
                </a:moveTo>
                <a:cubicBezTo>
                  <a:pt x="27" y="123"/>
                  <a:pt x="27" y="123"/>
                  <a:pt x="27" y="123"/>
                </a:cubicBezTo>
                <a:cubicBezTo>
                  <a:pt x="27" y="113"/>
                  <a:pt x="27" y="113"/>
                  <a:pt x="27" y="113"/>
                </a:cubicBezTo>
                <a:cubicBezTo>
                  <a:pt x="67" y="113"/>
                  <a:pt x="67" y="113"/>
                  <a:pt x="67" y="113"/>
                </a:cubicBezTo>
                <a:lnTo>
                  <a:pt x="67" y="123"/>
                </a:lnTo>
                <a:close/>
                <a:moveTo>
                  <a:pt x="67" y="108"/>
                </a:moveTo>
                <a:cubicBezTo>
                  <a:pt x="27" y="108"/>
                  <a:pt x="27" y="108"/>
                  <a:pt x="27" y="108"/>
                </a:cubicBezTo>
                <a:cubicBezTo>
                  <a:pt x="27" y="98"/>
                  <a:pt x="27" y="98"/>
                  <a:pt x="27" y="98"/>
                </a:cubicBezTo>
                <a:cubicBezTo>
                  <a:pt x="67" y="98"/>
                  <a:pt x="67" y="98"/>
                  <a:pt x="67" y="98"/>
                </a:cubicBezTo>
                <a:lnTo>
                  <a:pt x="67" y="108"/>
                </a:lnTo>
                <a:close/>
                <a:moveTo>
                  <a:pt x="88" y="57"/>
                </a:moveTo>
                <a:cubicBezTo>
                  <a:pt x="87" y="61"/>
                  <a:pt x="86" y="64"/>
                  <a:pt x="84" y="67"/>
                </a:cubicBezTo>
                <a:cubicBezTo>
                  <a:pt x="70" y="94"/>
                  <a:pt x="70" y="94"/>
                  <a:pt x="70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10" y="67"/>
                  <a:pt x="10" y="67"/>
                  <a:pt x="10" y="67"/>
                </a:cubicBezTo>
                <a:cubicBezTo>
                  <a:pt x="8" y="64"/>
                  <a:pt x="7" y="61"/>
                  <a:pt x="6" y="57"/>
                </a:cubicBezTo>
                <a:cubicBezTo>
                  <a:pt x="5" y="54"/>
                  <a:pt x="5" y="50"/>
                  <a:pt x="5" y="47"/>
                </a:cubicBezTo>
                <a:cubicBezTo>
                  <a:pt x="5" y="41"/>
                  <a:pt x="6" y="35"/>
                  <a:pt x="8" y="30"/>
                </a:cubicBezTo>
                <a:cubicBezTo>
                  <a:pt x="10" y="25"/>
                  <a:pt x="13" y="21"/>
                  <a:pt x="17" y="17"/>
                </a:cubicBezTo>
                <a:cubicBezTo>
                  <a:pt x="21" y="13"/>
                  <a:pt x="26" y="10"/>
                  <a:pt x="31" y="8"/>
                </a:cubicBezTo>
                <a:cubicBezTo>
                  <a:pt x="41" y="3"/>
                  <a:pt x="53" y="3"/>
                  <a:pt x="63" y="8"/>
                </a:cubicBezTo>
                <a:cubicBezTo>
                  <a:pt x="68" y="10"/>
                  <a:pt x="73" y="13"/>
                  <a:pt x="77" y="17"/>
                </a:cubicBezTo>
                <a:cubicBezTo>
                  <a:pt x="81" y="21"/>
                  <a:pt x="84" y="25"/>
                  <a:pt x="86" y="30"/>
                </a:cubicBezTo>
                <a:cubicBezTo>
                  <a:pt x="88" y="35"/>
                  <a:pt x="89" y="41"/>
                  <a:pt x="89" y="47"/>
                </a:cubicBezTo>
                <a:cubicBezTo>
                  <a:pt x="89" y="50"/>
                  <a:pt x="89" y="54"/>
                  <a:pt x="88" y="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论文研究结构</a:t>
            </a:r>
            <a:endParaRPr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/>
              <a:t>论文研究结构</a:t>
            </a:r>
            <a:endParaRPr lang="zh-CN" altLang="en-US" dirty="0"/>
          </a:p>
        </p:txBody>
      </p:sp>
      <p:sp>
        <p:nvSpPr>
          <p:cNvPr id="32" name="文本占位符 3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/>
              <a:t>论文研究结构</a:t>
            </a:r>
            <a:endParaRPr lang="zh-CN" altLang="en-US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/>
              <a:t>论文研究结构</a:t>
            </a:r>
            <a:endParaRPr lang="zh-CN" altLang="en-US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/>
              <a:t>Lorem ipsum dolor sit amet, consectetuer adipiscing elit. Maecenas porttitor congue massa. 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/>
              <a:t>Research Methods &amp; Overview</a:t>
            </a:r>
            <a:endParaRPr lang="en-US" altLang="zh-CN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  <a:r>
              <a:rPr lang="en-US" altLang="zh-CN" dirty="0"/>
              <a:t>/</a:t>
            </a:r>
            <a:r>
              <a:rPr lang="zh-CN" altLang="en-US" dirty="0"/>
              <a:t>概述</a:t>
            </a:r>
          </a:p>
        </p:txBody>
      </p:sp>
      <p:sp>
        <p:nvSpPr>
          <p:cNvPr id="47" name="椭圆 46"/>
          <p:cNvSpPr/>
          <p:nvPr/>
        </p:nvSpPr>
        <p:spPr>
          <a:xfrm>
            <a:off x="7765646" y="2873365"/>
            <a:ext cx="2148259" cy="2148259"/>
          </a:xfrm>
          <a:prstGeom prst="ellipse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  <a:cs typeface=""/>
              </a:rPr>
              <a:t>点击此处添加标题</a:t>
            </a:r>
          </a:p>
        </p:txBody>
      </p:sp>
      <p:sp>
        <p:nvSpPr>
          <p:cNvPr id="48" name="Freeform 184"/>
          <p:cNvSpPr>
            <a:spLocks noEditPoints="1"/>
          </p:cNvSpPr>
          <p:nvPr/>
        </p:nvSpPr>
        <p:spPr bwMode="auto">
          <a:xfrm>
            <a:off x="6704774" y="5253289"/>
            <a:ext cx="768348" cy="768348"/>
          </a:xfrm>
          <a:custGeom>
            <a:avLst/>
            <a:gdLst>
              <a:gd name="T0" fmla="*/ 122 w 128"/>
              <a:gd name="T1" fmla="*/ 72 h 128"/>
              <a:gd name="T2" fmla="*/ 122 w 128"/>
              <a:gd name="T3" fmla="*/ 71 h 128"/>
              <a:gd name="T4" fmla="*/ 128 w 128"/>
              <a:gd name="T5" fmla="*/ 50 h 128"/>
              <a:gd name="T6" fmla="*/ 64 w 128"/>
              <a:gd name="T7" fmla="*/ 0 h 128"/>
              <a:gd name="T8" fmla="*/ 0 w 128"/>
              <a:gd name="T9" fmla="*/ 50 h 128"/>
              <a:gd name="T10" fmla="*/ 14 w 128"/>
              <a:gd name="T11" fmla="*/ 82 h 128"/>
              <a:gd name="T12" fmla="*/ 14 w 128"/>
              <a:gd name="T13" fmla="*/ 82 h 128"/>
              <a:gd name="T14" fmla="*/ 10 w 128"/>
              <a:gd name="T15" fmla="*/ 108 h 128"/>
              <a:gd name="T16" fmla="*/ 10 w 128"/>
              <a:gd name="T17" fmla="*/ 109 h 128"/>
              <a:gd name="T18" fmla="*/ 13 w 128"/>
              <a:gd name="T19" fmla="*/ 111 h 128"/>
              <a:gd name="T20" fmla="*/ 45 w 128"/>
              <a:gd name="T21" fmla="*/ 99 h 128"/>
              <a:gd name="T22" fmla="*/ 46 w 128"/>
              <a:gd name="T23" fmla="*/ 99 h 128"/>
              <a:gd name="T24" fmla="*/ 47 w 128"/>
              <a:gd name="T25" fmla="*/ 100 h 128"/>
              <a:gd name="T26" fmla="*/ 86 w 128"/>
              <a:gd name="T27" fmla="*/ 122 h 128"/>
              <a:gd name="T28" fmla="*/ 98 w 128"/>
              <a:gd name="T29" fmla="*/ 120 h 128"/>
              <a:gd name="T30" fmla="*/ 99 w 128"/>
              <a:gd name="T31" fmla="*/ 120 h 128"/>
              <a:gd name="T32" fmla="*/ 118 w 128"/>
              <a:gd name="T33" fmla="*/ 128 h 128"/>
              <a:gd name="T34" fmla="*/ 119 w 128"/>
              <a:gd name="T35" fmla="*/ 128 h 128"/>
              <a:gd name="T36" fmla="*/ 121 w 128"/>
              <a:gd name="T37" fmla="*/ 126 h 128"/>
              <a:gd name="T38" fmla="*/ 121 w 128"/>
              <a:gd name="T39" fmla="*/ 125 h 128"/>
              <a:gd name="T40" fmla="*/ 118 w 128"/>
              <a:gd name="T41" fmla="*/ 110 h 128"/>
              <a:gd name="T42" fmla="*/ 119 w 128"/>
              <a:gd name="T43" fmla="*/ 109 h 128"/>
              <a:gd name="T44" fmla="*/ 128 w 128"/>
              <a:gd name="T45" fmla="*/ 89 h 128"/>
              <a:gd name="T46" fmla="*/ 122 w 128"/>
              <a:gd name="T47" fmla="*/ 73 h 128"/>
              <a:gd name="T48" fmla="*/ 122 w 128"/>
              <a:gd name="T49" fmla="*/ 72 h 128"/>
              <a:gd name="T50" fmla="*/ 45 w 128"/>
              <a:gd name="T51" fmla="*/ 89 h 128"/>
              <a:gd name="T52" fmla="*/ 45 w 128"/>
              <a:gd name="T53" fmla="*/ 93 h 128"/>
              <a:gd name="T54" fmla="*/ 45 w 128"/>
              <a:gd name="T55" fmla="*/ 94 h 128"/>
              <a:gd name="T56" fmla="*/ 15 w 128"/>
              <a:gd name="T57" fmla="*/ 105 h 128"/>
              <a:gd name="T58" fmla="*/ 19 w 128"/>
              <a:gd name="T59" fmla="*/ 81 h 128"/>
              <a:gd name="T60" fmla="*/ 17 w 128"/>
              <a:gd name="T61" fmla="*/ 78 h 128"/>
              <a:gd name="T62" fmla="*/ 8 w 128"/>
              <a:gd name="T63" fmla="*/ 65 h 128"/>
              <a:gd name="T64" fmla="*/ 5 w 128"/>
              <a:gd name="T65" fmla="*/ 50 h 128"/>
              <a:gd name="T66" fmla="*/ 9 w 128"/>
              <a:gd name="T67" fmla="*/ 33 h 128"/>
              <a:gd name="T68" fmla="*/ 21 w 128"/>
              <a:gd name="T69" fmla="*/ 18 h 128"/>
              <a:gd name="T70" fmla="*/ 40 w 128"/>
              <a:gd name="T71" fmla="*/ 8 h 128"/>
              <a:gd name="T72" fmla="*/ 88 w 128"/>
              <a:gd name="T73" fmla="*/ 8 h 128"/>
              <a:gd name="T74" fmla="*/ 107 w 128"/>
              <a:gd name="T75" fmla="*/ 18 h 128"/>
              <a:gd name="T76" fmla="*/ 119 w 128"/>
              <a:gd name="T77" fmla="*/ 33 h 128"/>
              <a:gd name="T78" fmla="*/ 123 w 128"/>
              <a:gd name="T79" fmla="*/ 50 h 128"/>
              <a:gd name="T80" fmla="*/ 119 w 128"/>
              <a:gd name="T81" fmla="*/ 67 h 128"/>
              <a:gd name="T82" fmla="*/ 119 w 128"/>
              <a:gd name="T83" fmla="*/ 68 h 128"/>
              <a:gd name="T84" fmla="*/ 117 w 128"/>
              <a:gd name="T85" fmla="*/ 67 h 128"/>
              <a:gd name="T86" fmla="*/ 86 w 128"/>
              <a:gd name="T87" fmla="*/ 56 h 128"/>
              <a:gd name="T88" fmla="*/ 45 w 128"/>
              <a:gd name="T89" fmla="*/ 89 h 128"/>
              <a:gd name="T90" fmla="*/ 116 w 128"/>
              <a:gd name="T91" fmla="*/ 106 h 128"/>
              <a:gd name="T92" fmla="*/ 114 w 128"/>
              <a:gd name="T93" fmla="*/ 108 h 128"/>
              <a:gd name="T94" fmla="*/ 116 w 128"/>
              <a:gd name="T95" fmla="*/ 122 h 128"/>
              <a:gd name="T96" fmla="*/ 99 w 128"/>
              <a:gd name="T97" fmla="*/ 116 h 128"/>
              <a:gd name="T98" fmla="*/ 97 w 128"/>
              <a:gd name="T99" fmla="*/ 116 h 128"/>
              <a:gd name="T100" fmla="*/ 71 w 128"/>
              <a:gd name="T101" fmla="*/ 115 h 128"/>
              <a:gd name="T102" fmla="*/ 59 w 128"/>
              <a:gd name="T103" fmla="*/ 109 h 128"/>
              <a:gd name="T104" fmla="*/ 49 w 128"/>
              <a:gd name="T105" fmla="*/ 89 h 128"/>
              <a:gd name="T106" fmla="*/ 59 w 128"/>
              <a:gd name="T107" fmla="*/ 70 h 128"/>
              <a:gd name="T108" fmla="*/ 71 w 128"/>
              <a:gd name="T109" fmla="*/ 63 h 128"/>
              <a:gd name="T110" fmla="*/ 101 w 128"/>
              <a:gd name="T111" fmla="*/ 63 h 128"/>
              <a:gd name="T112" fmla="*/ 113 w 128"/>
              <a:gd name="T113" fmla="*/ 70 h 128"/>
              <a:gd name="T114" fmla="*/ 123 w 128"/>
              <a:gd name="T115" fmla="*/ 89 h 128"/>
              <a:gd name="T116" fmla="*/ 116 w 128"/>
              <a:gd name="T117" fmla="*/ 10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" h="128">
                <a:moveTo>
                  <a:pt x="122" y="72"/>
                </a:moveTo>
                <a:cubicBezTo>
                  <a:pt x="122" y="71"/>
                  <a:pt x="122" y="71"/>
                  <a:pt x="122" y="71"/>
                </a:cubicBezTo>
                <a:cubicBezTo>
                  <a:pt x="126" y="65"/>
                  <a:pt x="128" y="58"/>
                  <a:pt x="128" y="50"/>
                </a:cubicBezTo>
                <a:cubicBezTo>
                  <a:pt x="128" y="22"/>
                  <a:pt x="99" y="0"/>
                  <a:pt x="64" y="0"/>
                </a:cubicBezTo>
                <a:cubicBezTo>
                  <a:pt x="29" y="0"/>
                  <a:pt x="0" y="22"/>
                  <a:pt x="0" y="50"/>
                </a:cubicBezTo>
                <a:cubicBezTo>
                  <a:pt x="0" y="62"/>
                  <a:pt x="5" y="73"/>
                  <a:pt x="14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08"/>
                  <a:pt x="10" y="108"/>
                  <a:pt x="10" y="109"/>
                </a:cubicBezTo>
                <a:cubicBezTo>
                  <a:pt x="10" y="110"/>
                  <a:pt x="12" y="111"/>
                  <a:pt x="13" y="111"/>
                </a:cubicBezTo>
                <a:cubicBezTo>
                  <a:pt x="45" y="99"/>
                  <a:pt x="45" y="99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52" y="113"/>
                  <a:pt x="68" y="122"/>
                  <a:pt x="86" y="122"/>
                </a:cubicBezTo>
                <a:cubicBezTo>
                  <a:pt x="90" y="122"/>
                  <a:pt x="94" y="121"/>
                  <a:pt x="98" y="120"/>
                </a:cubicBezTo>
                <a:cubicBezTo>
                  <a:pt x="99" y="120"/>
                  <a:pt x="99" y="120"/>
                  <a:pt x="99" y="120"/>
                </a:cubicBezTo>
                <a:cubicBezTo>
                  <a:pt x="118" y="128"/>
                  <a:pt x="118" y="128"/>
                  <a:pt x="118" y="128"/>
                </a:cubicBezTo>
                <a:cubicBezTo>
                  <a:pt x="118" y="128"/>
                  <a:pt x="118" y="128"/>
                  <a:pt x="119" y="128"/>
                </a:cubicBezTo>
                <a:cubicBezTo>
                  <a:pt x="120" y="128"/>
                  <a:pt x="121" y="127"/>
                  <a:pt x="121" y="126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5" y="104"/>
                  <a:pt x="128" y="97"/>
                  <a:pt x="128" y="89"/>
                </a:cubicBezTo>
                <a:cubicBezTo>
                  <a:pt x="128" y="83"/>
                  <a:pt x="126" y="78"/>
                  <a:pt x="122" y="73"/>
                </a:cubicBezTo>
                <a:lnTo>
                  <a:pt x="122" y="72"/>
                </a:lnTo>
                <a:close/>
                <a:moveTo>
                  <a:pt x="45" y="89"/>
                </a:moveTo>
                <a:cubicBezTo>
                  <a:pt x="45" y="90"/>
                  <a:pt x="45" y="91"/>
                  <a:pt x="45" y="93"/>
                </a:cubicBezTo>
                <a:cubicBezTo>
                  <a:pt x="45" y="94"/>
                  <a:pt x="45" y="94"/>
                  <a:pt x="45" y="9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9" y="81"/>
                  <a:pt x="19" y="81"/>
                  <a:pt x="19" y="81"/>
                </a:cubicBezTo>
                <a:cubicBezTo>
                  <a:pt x="17" y="78"/>
                  <a:pt x="17" y="78"/>
                  <a:pt x="17" y="78"/>
                </a:cubicBezTo>
                <a:cubicBezTo>
                  <a:pt x="13" y="74"/>
                  <a:pt x="10" y="70"/>
                  <a:pt x="8" y="65"/>
                </a:cubicBezTo>
                <a:cubicBezTo>
                  <a:pt x="6" y="60"/>
                  <a:pt x="5" y="55"/>
                  <a:pt x="5" y="50"/>
                </a:cubicBezTo>
                <a:cubicBezTo>
                  <a:pt x="5" y="44"/>
                  <a:pt x="6" y="38"/>
                  <a:pt x="9" y="33"/>
                </a:cubicBezTo>
                <a:cubicBezTo>
                  <a:pt x="12" y="27"/>
                  <a:pt x="16" y="23"/>
                  <a:pt x="21" y="18"/>
                </a:cubicBezTo>
                <a:cubicBezTo>
                  <a:pt x="27" y="14"/>
                  <a:pt x="33" y="11"/>
                  <a:pt x="40" y="8"/>
                </a:cubicBezTo>
                <a:cubicBezTo>
                  <a:pt x="55" y="3"/>
                  <a:pt x="73" y="3"/>
                  <a:pt x="88" y="8"/>
                </a:cubicBezTo>
                <a:cubicBezTo>
                  <a:pt x="95" y="11"/>
                  <a:pt x="101" y="14"/>
                  <a:pt x="107" y="18"/>
                </a:cubicBezTo>
                <a:cubicBezTo>
                  <a:pt x="112" y="23"/>
                  <a:pt x="116" y="27"/>
                  <a:pt x="119" y="33"/>
                </a:cubicBezTo>
                <a:cubicBezTo>
                  <a:pt x="122" y="38"/>
                  <a:pt x="123" y="44"/>
                  <a:pt x="123" y="50"/>
                </a:cubicBezTo>
                <a:cubicBezTo>
                  <a:pt x="123" y="56"/>
                  <a:pt x="122" y="61"/>
                  <a:pt x="119" y="67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09" y="60"/>
                  <a:pt x="98" y="56"/>
                  <a:pt x="86" y="56"/>
                </a:cubicBezTo>
                <a:cubicBezTo>
                  <a:pt x="63" y="56"/>
                  <a:pt x="45" y="71"/>
                  <a:pt x="45" y="89"/>
                </a:cubicBezTo>
                <a:close/>
                <a:moveTo>
                  <a:pt x="116" y="106"/>
                </a:moveTo>
                <a:cubicBezTo>
                  <a:pt x="114" y="108"/>
                  <a:pt x="114" y="108"/>
                  <a:pt x="114" y="108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89" y="118"/>
                  <a:pt x="80" y="118"/>
                  <a:pt x="71" y="115"/>
                </a:cubicBezTo>
                <a:cubicBezTo>
                  <a:pt x="67" y="113"/>
                  <a:pt x="63" y="111"/>
                  <a:pt x="59" y="109"/>
                </a:cubicBezTo>
                <a:cubicBezTo>
                  <a:pt x="53" y="103"/>
                  <a:pt x="49" y="96"/>
                  <a:pt x="49" y="89"/>
                </a:cubicBezTo>
                <a:cubicBezTo>
                  <a:pt x="49" y="82"/>
                  <a:pt x="53" y="75"/>
                  <a:pt x="59" y="70"/>
                </a:cubicBezTo>
                <a:cubicBezTo>
                  <a:pt x="63" y="67"/>
                  <a:pt x="67" y="65"/>
                  <a:pt x="71" y="63"/>
                </a:cubicBezTo>
                <a:cubicBezTo>
                  <a:pt x="81" y="60"/>
                  <a:pt x="92" y="60"/>
                  <a:pt x="101" y="63"/>
                </a:cubicBezTo>
                <a:cubicBezTo>
                  <a:pt x="106" y="65"/>
                  <a:pt x="110" y="67"/>
                  <a:pt x="113" y="70"/>
                </a:cubicBezTo>
                <a:cubicBezTo>
                  <a:pt x="120" y="75"/>
                  <a:pt x="123" y="82"/>
                  <a:pt x="123" y="89"/>
                </a:cubicBezTo>
                <a:cubicBezTo>
                  <a:pt x="123" y="97"/>
                  <a:pt x="119" y="103"/>
                  <a:pt x="116" y="10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07"/>
          <p:cNvSpPr>
            <a:spLocks noEditPoints="1"/>
          </p:cNvSpPr>
          <p:nvPr/>
        </p:nvSpPr>
        <p:spPr bwMode="auto">
          <a:xfrm>
            <a:off x="10830751" y="1942633"/>
            <a:ext cx="550268" cy="768348"/>
          </a:xfrm>
          <a:custGeom>
            <a:avLst/>
            <a:gdLst>
              <a:gd name="T0" fmla="*/ 90 w 92"/>
              <a:gd name="T1" fmla="*/ 107 h 128"/>
              <a:gd name="T2" fmla="*/ 59 w 92"/>
              <a:gd name="T3" fmla="*/ 57 h 128"/>
              <a:gd name="T4" fmla="*/ 59 w 92"/>
              <a:gd name="T5" fmla="*/ 19 h 128"/>
              <a:gd name="T6" fmla="*/ 60 w 92"/>
              <a:gd name="T7" fmla="*/ 19 h 128"/>
              <a:gd name="T8" fmla="*/ 67 w 92"/>
              <a:gd name="T9" fmla="*/ 10 h 128"/>
              <a:gd name="T10" fmla="*/ 57 w 92"/>
              <a:gd name="T11" fmla="*/ 0 h 128"/>
              <a:gd name="T12" fmla="*/ 35 w 92"/>
              <a:gd name="T13" fmla="*/ 0 h 128"/>
              <a:gd name="T14" fmla="*/ 25 w 92"/>
              <a:gd name="T15" fmla="*/ 10 h 128"/>
              <a:gd name="T16" fmla="*/ 32 w 92"/>
              <a:gd name="T17" fmla="*/ 19 h 128"/>
              <a:gd name="T18" fmla="*/ 33 w 92"/>
              <a:gd name="T19" fmla="*/ 19 h 128"/>
              <a:gd name="T20" fmla="*/ 33 w 92"/>
              <a:gd name="T21" fmla="*/ 57 h 128"/>
              <a:gd name="T22" fmla="*/ 32 w 92"/>
              <a:gd name="T23" fmla="*/ 57 h 128"/>
              <a:gd name="T24" fmla="*/ 2 w 92"/>
              <a:gd name="T25" fmla="*/ 107 h 128"/>
              <a:gd name="T26" fmla="*/ 0 w 92"/>
              <a:gd name="T27" fmla="*/ 114 h 128"/>
              <a:gd name="T28" fmla="*/ 13 w 92"/>
              <a:gd name="T29" fmla="*/ 128 h 128"/>
              <a:gd name="T30" fmla="*/ 79 w 92"/>
              <a:gd name="T31" fmla="*/ 128 h 128"/>
              <a:gd name="T32" fmla="*/ 92 w 92"/>
              <a:gd name="T33" fmla="*/ 114 h 128"/>
              <a:gd name="T34" fmla="*/ 90 w 92"/>
              <a:gd name="T35" fmla="*/ 107 h 128"/>
              <a:gd name="T36" fmla="*/ 30 w 92"/>
              <a:gd name="T37" fmla="*/ 10 h 128"/>
              <a:gd name="T38" fmla="*/ 35 w 92"/>
              <a:gd name="T39" fmla="*/ 4 h 128"/>
              <a:gd name="T40" fmla="*/ 57 w 92"/>
              <a:gd name="T41" fmla="*/ 4 h 128"/>
              <a:gd name="T42" fmla="*/ 62 w 92"/>
              <a:gd name="T43" fmla="*/ 10 h 128"/>
              <a:gd name="T44" fmla="*/ 57 w 92"/>
              <a:gd name="T45" fmla="*/ 15 h 128"/>
              <a:gd name="T46" fmla="*/ 35 w 92"/>
              <a:gd name="T47" fmla="*/ 15 h 128"/>
              <a:gd name="T48" fmla="*/ 30 w 92"/>
              <a:gd name="T49" fmla="*/ 10 h 128"/>
              <a:gd name="T50" fmla="*/ 37 w 92"/>
              <a:gd name="T51" fmla="*/ 58 h 128"/>
              <a:gd name="T52" fmla="*/ 37 w 92"/>
              <a:gd name="T53" fmla="*/ 19 h 128"/>
              <a:gd name="T54" fmla="*/ 55 w 92"/>
              <a:gd name="T55" fmla="*/ 19 h 128"/>
              <a:gd name="T56" fmla="*/ 55 w 92"/>
              <a:gd name="T57" fmla="*/ 58 h 128"/>
              <a:gd name="T58" fmla="*/ 76 w 92"/>
              <a:gd name="T59" fmla="*/ 93 h 128"/>
              <a:gd name="T60" fmla="*/ 74 w 92"/>
              <a:gd name="T61" fmla="*/ 94 h 128"/>
              <a:gd name="T62" fmla="*/ 70 w 92"/>
              <a:gd name="T63" fmla="*/ 94 h 128"/>
              <a:gd name="T64" fmla="*/ 49 w 92"/>
              <a:gd name="T65" fmla="*/ 87 h 128"/>
              <a:gd name="T66" fmla="*/ 49 w 92"/>
              <a:gd name="T67" fmla="*/ 87 h 128"/>
              <a:gd name="T68" fmla="*/ 49 w 92"/>
              <a:gd name="T69" fmla="*/ 86 h 128"/>
              <a:gd name="T70" fmla="*/ 27 w 92"/>
              <a:gd name="T71" fmla="*/ 79 h 128"/>
              <a:gd name="T72" fmla="*/ 24 w 92"/>
              <a:gd name="T73" fmla="*/ 80 h 128"/>
              <a:gd name="T74" fmla="*/ 37 w 92"/>
              <a:gd name="T75" fmla="*/ 58 h 128"/>
              <a:gd name="T76" fmla="*/ 79 w 92"/>
              <a:gd name="T77" fmla="*/ 123 h 128"/>
              <a:gd name="T78" fmla="*/ 13 w 92"/>
              <a:gd name="T79" fmla="*/ 123 h 128"/>
              <a:gd name="T80" fmla="*/ 4 w 92"/>
              <a:gd name="T81" fmla="*/ 114 h 128"/>
              <a:gd name="T82" fmla="*/ 6 w 92"/>
              <a:gd name="T83" fmla="*/ 109 h 128"/>
              <a:gd name="T84" fmla="*/ 20 w 92"/>
              <a:gd name="T85" fmla="*/ 86 h 128"/>
              <a:gd name="T86" fmla="*/ 21 w 92"/>
              <a:gd name="T87" fmla="*/ 86 h 128"/>
              <a:gd name="T88" fmla="*/ 30 w 92"/>
              <a:gd name="T89" fmla="*/ 84 h 128"/>
              <a:gd name="T90" fmla="*/ 46 w 92"/>
              <a:gd name="T91" fmla="*/ 90 h 128"/>
              <a:gd name="T92" fmla="*/ 48 w 92"/>
              <a:gd name="T93" fmla="*/ 92 h 128"/>
              <a:gd name="T94" fmla="*/ 78 w 92"/>
              <a:gd name="T95" fmla="*/ 98 h 128"/>
              <a:gd name="T96" fmla="*/ 79 w 92"/>
              <a:gd name="T97" fmla="*/ 97 h 128"/>
              <a:gd name="T98" fmla="*/ 86 w 92"/>
              <a:gd name="T99" fmla="*/ 109 h 128"/>
              <a:gd name="T100" fmla="*/ 88 w 92"/>
              <a:gd name="T101" fmla="*/ 114 h 128"/>
              <a:gd name="T102" fmla="*/ 79 w 92"/>
              <a:gd name="T103" fmla="*/ 12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2" h="128">
                <a:moveTo>
                  <a:pt x="90" y="107"/>
                </a:moveTo>
                <a:cubicBezTo>
                  <a:pt x="59" y="57"/>
                  <a:pt x="59" y="57"/>
                  <a:pt x="59" y="57"/>
                </a:cubicBezTo>
                <a:cubicBezTo>
                  <a:pt x="59" y="19"/>
                  <a:pt x="59" y="19"/>
                  <a:pt x="59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4" y="17"/>
                  <a:pt x="67" y="14"/>
                  <a:pt x="67" y="10"/>
                </a:cubicBezTo>
                <a:cubicBezTo>
                  <a:pt x="67" y="4"/>
                  <a:pt x="62" y="0"/>
                  <a:pt x="5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5" y="4"/>
                  <a:pt x="25" y="10"/>
                </a:cubicBezTo>
                <a:cubicBezTo>
                  <a:pt x="25" y="14"/>
                  <a:pt x="28" y="17"/>
                  <a:pt x="3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57"/>
                  <a:pt x="33" y="57"/>
                  <a:pt x="33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2" y="107"/>
                  <a:pt x="2" y="107"/>
                  <a:pt x="2" y="107"/>
                </a:cubicBezTo>
                <a:cubicBezTo>
                  <a:pt x="0" y="109"/>
                  <a:pt x="0" y="112"/>
                  <a:pt x="0" y="114"/>
                </a:cubicBezTo>
                <a:cubicBezTo>
                  <a:pt x="0" y="122"/>
                  <a:pt x="6" y="128"/>
                  <a:pt x="13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86" y="128"/>
                  <a:pt x="92" y="122"/>
                  <a:pt x="92" y="114"/>
                </a:cubicBezTo>
                <a:cubicBezTo>
                  <a:pt x="92" y="112"/>
                  <a:pt x="92" y="109"/>
                  <a:pt x="90" y="107"/>
                </a:cubicBezTo>
                <a:close/>
                <a:moveTo>
                  <a:pt x="30" y="10"/>
                </a:moveTo>
                <a:cubicBezTo>
                  <a:pt x="30" y="7"/>
                  <a:pt x="32" y="4"/>
                  <a:pt x="35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60" y="4"/>
                  <a:pt x="62" y="7"/>
                  <a:pt x="62" y="10"/>
                </a:cubicBezTo>
                <a:cubicBezTo>
                  <a:pt x="62" y="12"/>
                  <a:pt x="60" y="15"/>
                  <a:pt x="57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2" y="15"/>
                  <a:pt x="30" y="12"/>
                  <a:pt x="30" y="10"/>
                </a:cubicBezTo>
                <a:close/>
                <a:moveTo>
                  <a:pt x="37" y="58"/>
                </a:moveTo>
                <a:cubicBezTo>
                  <a:pt x="37" y="19"/>
                  <a:pt x="37" y="19"/>
                  <a:pt x="37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58"/>
                  <a:pt x="55" y="58"/>
                  <a:pt x="55" y="58"/>
                </a:cubicBezTo>
                <a:cubicBezTo>
                  <a:pt x="76" y="93"/>
                  <a:pt x="76" y="93"/>
                  <a:pt x="76" y="93"/>
                </a:cubicBezTo>
                <a:cubicBezTo>
                  <a:pt x="74" y="94"/>
                  <a:pt x="74" y="94"/>
                  <a:pt x="74" y="94"/>
                </a:cubicBezTo>
                <a:cubicBezTo>
                  <a:pt x="73" y="94"/>
                  <a:pt x="71" y="94"/>
                  <a:pt x="70" y="94"/>
                </a:cubicBezTo>
                <a:cubicBezTo>
                  <a:pt x="62" y="94"/>
                  <a:pt x="55" y="91"/>
                  <a:pt x="49" y="87"/>
                </a:cubicBezTo>
                <a:cubicBezTo>
                  <a:pt x="49" y="87"/>
                  <a:pt x="49" y="87"/>
                  <a:pt x="49" y="87"/>
                </a:cubicBezTo>
                <a:cubicBezTo>
                  <a:pt x="49" y="86"/>
                  <a:pt x="49" y="86"/>
                  <a:pt x="49" y="86"/>
                </a:cubicBezTo>
                <a:cubicBezTo>
                  <a:pt x="43" y="81"/>
                  <a:pt x="35" y="79"/>
                  <a:pt x="27" y="79"/>
                </a:cubicBezTo>
                <a:cubicBezTo>
                  <a:pt x="24" y="80"/>
                  <a:pt x="24" y="80"/>
                  <a:pt x="24" y="80"/>
                </a:cubicBezTo>
                <a:lnTo>
                  <a:pt x="37" y="58"/>
                </a:lnTo>
                <a:close/>
                <a:moveTo>
                  <a:pt x="79" y="123"/>
                </a:moveTo>
                <a:cubicBezTo>
                  <a:pt x="13" y="123"/>
                  <a:pt x="13" y="123"/>
                  <a:pt x="13" y="123"/>
                </a:cubicBezTo>
                <a:cubicBezTo>
                  <a:pt x="8" y="123"/>
                  <a:pt x="4" y="119"/>
                  <a:pt x="4" y="114"/>
                </a:cubicBezTo>
                <a:cubicBezTo>
                  <a:pt x="4" y="113"/>
                  <a:pt x="5" y="111"/>
                  <a:pt x="6" y="109"/>
                </a:cubicBezTo>
                <a:cubicBezTo>
                  <a:pt x="20" y="86"/>
                  <a:pt x="20" y="86"/>
                  <a:pt x="20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4" y="84"/>
                  <a:pt x="27" y="84"/>
                  <a:pt x="30" y="84"/>
                </a:cubicBezTo>
                <a:cubicBezTo>
                  <a:pt x="36" y="84"/>
                  <a:pt x="41" y="86"/>
                  <a:pt x="46" y="90"/>
                </a:cubicBezTo>
                <a:cubicBezTo>
                  <a:pt x="48" y="92"/>
                  <a:pt x="48" y="92"/>
                  <a:pt x="48" y="92"/>
                </a:cubicBezTo>
                <a:cubicBezTo>
                  <a:pt x="56" y="98"/>
                  <a:pt x="68" y="100"/>
                  <a:pt x="78" y="98"/>
                </a:cubicBezTo>
                <a:cubicBezTo>
                  <a:pt x="79" y="97"/>
                  <a:pt x="79" y="97"/>
                  <a:pt x="79" y="97"/>
                </a:cubicBezTo>
                <a:cubicBezTo>
                  <a:pt x="86" y="109"/>
                  <a:pt x="86" y="109"/>
                  <a:pt x="86" y="109"/>
                </a:cubicBezTo>
                <a:cubicBezTo>
                  <a:pt x="87" y="111"/>
                  <a:pt x="88" y="113"/>
                  <a:pt x="88" y="114"/>
                </a:cubicBezTo>
                <a:cubicBezTo>
                  <a:pt x="88" y="119"/>
                  <a:pt x="84" y="123"/>
                  <a:pt x="79" y="1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10"/>
          <p:cNvSpPr>
            <a:spLocks noEditPoints="1"/>
          </p:cNvSpPr>
          <p:nvPr/>
        </p:nvSpPr>
        <p:spPr bwMode="auto">
          <a:xfrm>
            <a:off x="6807474" y="1942633"/>
            <a:ext cx="562948" cy="768348"/>
          </a:xfrm>
          <a:custGeom>
            <a:avLst/>
            <a:gdLst>
              <a:gd name="T0" fmla="*/ 47 w 94"/>
              <a:gd name="T1" fmla="*/ 0 h 128"/>
              <a:gd name="T2" fmla="*/ 0 w 94"/>
              <a:gd name="T3" fmla="*/ 47 h 128"/>
              <a:gd name="T4" fmla="*/ 6 w 94"/>
              <a:gd name="T5" fmla="*/ 69 h 128"/>
              <a:gd name="T6" fmla="*/ 22 w 94"/>
              <a:gd name="T7" fmla="*/ 101 h 128"/>
              <a:gd name="T8" fmla="*/ 23 w 94"/>
              <a:gd name="T9" fmla="*/ 122 h 128"/>
              <a:gd name="T10" fmla="*/ 29 w 94"/>
              <a:gd name="T11" fmla="*/ 128 h 128"/>
              <a:gd name="T12" fmla="*/ 66 w 94"/>
              <a:gd name="T13" fmla="*/ 128 h 128"/>
              <a:gd name="T14" fmla="*/ 72 w 94"/>
              <a:gd name="T15" fmla="*/ 122 h 128"/>
              <a:gd name="T16" fmla="*/ 72 w 94"/>
              <a:gd name="T17" fmla="*/ 100 h 128"/>
              <a:gd name="T18" fmla="*/ 88 w 94"/>
              <a:gd name="T19" fmla="*/ 69 h 128"/>
              <a:gd name="T20" fmla="*/ 94 w 94"/>
              <a:gd name="T21" fmla="*/ 47 h 128"/>
              <a:gd name="T22" fmla="*/ 47 w 94"/>
              <a:gd name="T23" fmla="*/ 0 h 128"/>
              <a:gd name="T24" fmla="*/ 67 w 94"/>
              <a:gd name="T25" fmla="*/ 123 h 128"/>
              <a:gd name="T26" fmla="*/ 27 w 94"/>
              <a:gd name="T27" fmla="*/ 123 h 128"/>
              <a:gd name="T28" fmla="*/ 27 w 94"/>
              <a:gd name="T29" fmla="*/ 113 h 128"/>
              <a:gd name="T30" fmla="*/ 67 w 94"/>
              <a:gd name="T31" fmla="*/ 113 h 128"/>
              <a:gd name="T32" fmla="*/ 67 w 94"/>
              <a:gd name="T33" fmla="*/ 123 h 128"/>
              <a:gd name="T34" fmla="*/ 67 w 94"/>
              <a:gd name="T35" fmla="*/ 108 h 128"/>
              <a:gd name="T36" fmla="*/ 27 w 94"/>
              <a:gd name="T37" fmla="*/ 108 h 128"/>
              <a:gd name="T38" fmla="*/ 27 w 94"/>
              <a:gd name="T39" fmla="*/ 98 h 128"/>
              <a:gd name="T40" fmla="*/ 67 w 94"/>
              <a:gd name="T41" fmla="*/ 98 h 128"/>
              <a:gd name="T42" fmla="*/ 67 w 94"/>
              <a:gd name="T43" fmla="*/ 108 h 128"/>
              <a:gd name="T44" fmla="*/ 88 w 94"/>
              <a:gd name="T45" fmla="*/ 57 h 128"/>
              <a:gd name="T46" fmla="*/ 84 w 94"/>
              <a:gd name="T47" fmla="*/ 67 h 128"/>
              <a:gd name="T48" fmla="*/ 70 w 94"/>
              <a:gd name="T49" fmla="*/ 94 h 128"/>
              <a:gd name="T50" fmla="*/ 24 w 94"/>
              <a:gd name="T51" fmla="*/ 94 h 128"/>
              <a:gd name="T52" fmla="*/ 10 w 94"/>
              <a:gd name="T53" fmla="*/ 67 h 128"/>
              <a:gd name="T54" fmla="*/ 6 w 94"/>
              <a:gd name="T55" fmla="*/ 57 h 128"/>
              <a:gd name="T56" fmla="*/ 5 w 94"/>
              <a:gd name="T57" fmla="*/ 47 h 128"/>
              <a:gd name="T58" fmla="*/ 8 w 94"/>
              <a:gd name="T59" fmla="*/ 30 h 128"/>
              <a:gd name="T60" fmla="*/ 17 w 94"/>
              <a:gd name="T61" fmla="*/ 17 h 128"/>
              <a:gd name="T62" fmla="*/ 31 w 94"/>
              <a:gd name="T63" fmla="*/ 8 h 128"/>
              <a:gd name="T64" fmla="*/ 63 w 94"/>
              <a:gd name="T65" fmla="*/ 8 h 128"/>
              <a:gd name="T66" fmla="*/ 77 w 94"/>
              <a:gd name="T67" fmla="*/ 17 h 128"/>
              <a:gd name="T68" fmla="*/ 86 w 94"/>
              <a:gd name="T69" fmla="*/ 30 h 128"/>
              <a:gd name="T70" fmla="*/ 89 w 94"/>
              <a:gd name="T71" fmla="*/ 47 h 128"/>
              <a:gd name="T72" fmla="*/ 88 w 94"/>
              <a:gd name="T73" fmla="*/ 5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4" h="128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54"/>
                  <a:pt x="2" y="62"/>
                  <a:pt x="6" y="69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125"/>
                  <a:pt x="25" y="128"/>
                  <a:pt x="29" y="128"/>
                </a:cubicBezTo>
                <a:cubicBezTo>
                  <a:pt x="66" y="128"/>
                  <a:pt x="66" y="128"/>
                  <a:pt x="66" y="128"/>
                </a:cubicBezTo>
                <a:cubicBezTo>
                  <a:pt x="69" y="128"/>
                  <a:pt x="72" y="125"/>
                  <a:pt x="72" y="122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88" y="69"/>
                  <a:pt x="88" y="69"/>
                  <a:pt x="88" y="69"/>
                </a:cubicBezTo>
                <a:cubicBezTo>
                  <a:pt x="92" y="62"/>
                  <a:pt x="94" y="54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67" y="123"/>
                </a:moveTo>
                <a:cubicBezTo>
                  <a:pt x="27" y="123"/>
                  <a:pt x="27" y="123"/>
                  <a:pt x="27" y="123"/>
                </a:cubicBezTo>
                <a:cubicBezTo>
                  <a:pt x="27" y="113"/>
                  <a:pt x="27" y="113"/>
                  <a:pt x="27" y="113"/>
                </a:cubicBezTo>
                <a:cubicBezTo>
                  <a:pt x="67" y="113"/>
                  <a:pt x="67" y="113"/>
                  <a:pt x="67" y="113"/>
                </a:cubicBezTo>
                <a:lnTo>
                  <a:pt x="67" y="123"/>
                </a:lnTo>
                <a:close/>
                <a:moveTo>
                  <a:pt x="67" y="108"/>
                </a:moveTo>
                <a:cubicBezTo>
                  <a:pt x="27" y="108"/>
                  <a:pt x="27" y="108"/>
                  <a:pt x="27" y="108"/>
                </a:cubicBezTo>
                <a:cubicBezTo>
                  <a:pt x="27" y="98"/>
                  <a:pt x="27" y="98"/>
                  <a:pt x="27" y="98"/>
                </a:cubicBezTo>
                <a:cubicBezTo>
                  <a:pt x="67" y="98"/>
                  <a:pt x="67" y="98"/>
                  <a:pt x="67" y="98"/>
                </a:cubicBezTo>
                <a:lnTo>
                  <a:pt x="67" y="108"/>
                </a:lnTo>
                <a:close/>
                <a:moveTo>
                  <a:pt x="88" y="57"/>
                </a:moveTo>
                <a:cubicBezTo>
                  <a:pt x="87" y="61"/>
                  <a:pt x="86" y="64"/>
                  <a:pt x="84" y="67"/>
                </a:cubicBezTo>
                <a:cubicBezTo>
                  <a:pt x="70" y="94"/>
                  <a:pt x="70" y="94"/>
                  <a:pt x="70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10" y="67"/>
                  <a:pt x="10" y="67"/>
                  <a:pt x="10" y="67"/>
                </a:cubicBezTo>
                <a:cubicBezTo>
                  <a:pt x="8" y="64"/>
                  <a:pt x="7" y="61"/>
                  <a:pt x="6" y="57"/>
                </a:cubicBezTo>
                <a:cubicBezTo>
                  <a:pt x="5" y="54"/>
                  <a:pt x="5" y="50"/>
                  <a:pt x="5" y="47"/>
                </a:cubicBezTo>
                <a:cubicBezTo>
                  <a:pt x="5" y="41"/>
                  <a:pt x="6" y="35"/>
                  <a:pt x="8" y="30"/>
                </a:cubicBezTo>
                <a:cubicBezTo>
                  <a:pt x="10" y="25"/>
                  <a:pt x="13" y="21"/>
                  <a:pt x="17" y="17"/>
                </a:cubicBezTo>
                <a:cubicBezTo>
                  <a:pt x="21" y="13"/>
                  <a:pt x="26" y="10"/>
                  <a:pt x="31" y="8"/>
                </a:cubicBezTo>
                <a:cubicBezTo>
                  <a:pt x="41" y="3"/>
                  <a:pt x="53" y="3"/>
                  <a:pt x="63" y="8"/>
                </a:cubicBezTo>
                <a:cubicBezTo>
                  <a:pt x="68" y="10"/>
                  <a:pt x="73" y="13"/>
                  <a:pt x="77" y="17"/>
                </a:cubicBezTo>
                <a:cubicBezTo>
                  <a:pt x="81" y="21"/>
                  <a:pt x="84" y="25"/>
                  <a:pt x="86" y="30"/>
                </a:cubicBezTo>
                <a:cubicBezTo>
                  <a:pt x="88" y="35"/>
                  <a:pt x="89" y="41"/>
                  <a:pt x="89" y="47"/>
                </a:cubicBezTo>
                <a:cubicBezTo>
                  <a:pt x="89" y="50"/>
                  <a:pt x="89" y="54"/>
                  <a:pt x="88" y="5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>
            <a:off x="10836979" y="5293671"/>
            <a:ext cx="537813" cy="687584"/>
            <a:chOff x="1581150" y="1265238"/>
            <a:chExt cx="376238" cy="481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" name="Freeform 150"/>
            <p:cNvSpPr>
              <a:spLocks noEditPoints="1"/>
            </p:cNvSpPr>
            <p:nvPr/>
          </p:nvSpPr>
          <p:spPr bwMode="auto">
            <a:xfrm>
              <a:off x="1581150" y="1265238"/>
              <a:ext cx="376238" cy="481013"/>
            </a:xfrm>
            <a:custGeom>
              <a:avLst/>
              <a:gdLst>
                <a:gd name="T0" fmla="*/ 95 w 100"/>
                <a:gd name="T1" fmla="*/ 0 h 128"/>
                <a:gd name="T2" fmla="*/ 6 w 100"/>
                <a:gd name="T3" fmla="*/ 0 h 128"/>
                <a:gd name="T4" fmla="*/ 0 w 100"/>
                <a:gd name="T5" fmla="*/ 6 h 128"/>
                <a:gd name="T6" fmla="*/ 0 w 100"/>
                <a:gd name="T7" fmla="*/ 122 h 128"/>
                <a:gd name="T8" fmla="*/ 6 w 100"/>
                <a:gd name="T9" fmla="*/ 128 h 128"/>
                <a:gd name="T10" fmla="*/ 95 w 100"/>
                <a:gd name="T11" fmla="*/ 128 h 128"/>
                <a:gd name="T12" fmla="*/ 100 w 100"/>
                <a:gd name="T13" fmla="*/ 122 h 128"/>
                <a:gd name="T14" fmla="*/ 100 w 100"/>
                <a:gd name="T15" fmla="*/ 6 h 128"/>
                <a:gd name="T16" fmla="*/ 95 w 100"/>
                <a:gd name="T17" fmla="*/ 0 h 128"/>
                <a:gd name="T18" fmla="*/ 76 w 100"/>
                <a:gd name="T19" fmla="*/ 4 h 128"/>
                <a:gd name="T20" fmla="*/ 71 w 100"/>
                <a:gd name="T21" fmla="*/ 15 h 128"/>
                <a:gd name="T22" fmla="*/ 29 w 100"/>
                <a:gd name="T23" fmla="*/ 15 h 128"/>
                <a:gd name="T24" fmla="*/ 24 w 100"/>
                <a:gd name="T25" fmla="*/ 4 h 128"/>
                <a:gd name="T26" fmla="*/ 76 w 100"/>
                <a:gd name="T27" fmla="*/ 4 h 128"/>
                <a:gd name="T28" fmla="*/ 96 w 100"/>
                <a:gd name="T29" fmla="*/ 123 h 128"/>
                <a:gd name="T30" fmla="*/ 4 w 100"/>
                <a:gd name="T31" fmla="*/ 123 h 128"/>
                <a:gd name="T32" fmla="*/ 4 w 100"/>
                <a:gd name="T33" fmla="*/ 4 h 128"/>
                <a:gd name="T34" fmla="*/ 19 w 100"/>
                <a:gd name="T35" fmla="*/ 4 h 128"/>
                <a:gd name="T36" fmla="*/ 26 w 100"/>
                <a:gd name="T37" fmla="*/ 18 h 128"/>
                <a:gd name="T38" fmla="*/ 28 w 100"/>
                <a:gd name="T39" fmla="*/ 19 h 128"/>
                <a:gd name="T40" fmla="*/ 72 w 100"/>
                <a:gd name="T41" fmla="*/ 19 h 128"/>
                <a:gd name="T42" fmla="*/ 74 w 100"/>
                <a:gd name="T43" fmla="*/ 18 h 128"/>
                <a:gd name="T44" fmla="*/ 81 w 100"/>
                <a:gd name="T45" fmla="*/ 4 h 128"/>
                <a:gd name="T46" fmla="*/ 96 w 100"/>
                <a:gd name="T47" fmla="*/ 4 h 128"/>
                <a:gd name="T48" fmla="*/ 96 w 100"/>
                <a:gd name="T49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128">
                  <a:moveTo>
                    <a:pt x="9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5"/>
                    <a:pt x="2" y="128"/>
                    <a:pt x="6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8" y="128"/>
                    <a:pt x="100" y="125"/>
                    <a:pt x="100" y="122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2"/>
                    <a:pt x="98" y="0"/>
                    <a:pt x="95" y="0"/>
                  </a:cubicBezTo>
                  <a:close/>
                  <a:moveTo>
                    <a:pt x="76" y="4"/>
                  </a:moveTo>
                  <a:cubicBezTo>
                    <a:pt x="71" y="15"/>
                    <a:pt x="71" y="15"/>
                    <a:pt x="71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4" y="4"/>
                    <a:pt x="24" y="4"/>
                    <a:pt x="24" y="4"/>
                  </a:cubicBezTo>
                  <a:lnTo>
                    <a:pt x="76" y="4"/>
                  </a:lnTo>
                  <a:close/>
                  <a:moveTo>
                    <a:pt x="96" y="123"/>
                  </a:moveTo>
                  <a:cubicBezTo>
                    <a:pt x="4" y="123"/>
                    <a:pt x="4" y="123"/>
                    <a:pt x="4" y="12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7" y="19"/>
                    <a:pt x="28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4" y="19"/>
                    <a:pt x="74" y="18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96" y="4"/>
                    <a:pt x="96" y="4"/>
                    <a:pt x="96" y="4"/>
                  </a:cubicBezTo>
                  <a:lnTo>
                    <a:pt x="96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1"/>
            <p:cNvSpPr>
              <a:spLocks/>
            </p:cNvSpPr>
            <p:nvPr/>
          </p:nvSpPr>
          <p:spPr bwMode="auto">
            <a:xfrm>
              <a:off x="1663700" y="1466851"/>
              <a:ext cx="104775" cy="15875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2"/>
            <p:cNvSpPr>
              <a:spLocks/>
            </p:cNvSpPr>
            <p:nvPr/>
          </p:nvSpPr>
          <p:spPr bwMode="auto">
            <a:xfrm>
              <a:off x="1663700" y="1535113"/>
              <a:ext cx="211138" cy="19050"/>
            </a:xfrm>
            <a:custGeom>
              <a:avLst/>
              <a:gdLst>
                <a:gd name="T0" fmla="*/ 54 w 56"/>
                <a:gd name="T1" fmla="*/ 0 h 5"/>
                <a:gd name="T2" fmla="*/ 2 w 56"/>
                <a:gd name="T3" fmla="*/ 0 h 5"/>
                <a:gd name="T4" fmla="*/ 0 w 56"/>
                <a:gd name="T5" fmla="*/ 3 h 5"/>
                <a:gd name="T6" fmla="*/ 2 w 56"/>
                <a:gd name="T7" fmla="*/ 5 h 5"/>
                <a:gd name="T8" fmla="*/ 54 w 56"/>
                <a:gd name="T9" fmla="*/ 5 h 5"/>
                <a:gd name="T10" fmla="*/ 56 w 56"/>
                <a:gd name="T11" fmla="*/ 3 h 5"/>
                <a:gd name="T12" fmla="*/ 54 w 5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5"/>
                    <a:pt x="56" y="4"/>
                    <a:pt x="56" y="3"/>
                  </a:cubicBezTo>
                  <a:cubicBezTo>
                    <a:pt x="56" y="1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3"/>
            <p:cNvSpPr>
              <a:spLocks/>
            </p:cNvSpPr>
            <p:nvPr/>
          </p:nvSpPr>
          <p:spPr bwMode="auto">
            <a:xfrm>
              <a:off x="1663700" y="1606551"/>
              <a:ext cx="211138" cy="14288"/>
            </a:xfrm>
            <a:custGeom>
              <a:avLst/>
              <a:gdLst>
                <a:gd name="T0" fmla="*/ 54 w 56"/>
                <a:gd name="T1" fmla="*/ 0 h 4"/>
                <a:gd name="T2" fmla="*/ 2 w 56"/>
                <a:gd name="T3" fmla="*/ 0 h 4"/>
                <a:gd name="T4" fmla="*/ 0 w 56"/>
                <a:gd name="T5" fmla="*/ 2 h 4"/>
                <a:gd name="T6" fmla="*/ 2 w 56"/>
                <a:gd name="T7" fmla="*/ 4 h 4"/>
                <a:gd name="T8" fmla="*/ 54 w 56"/>
                <a:gd name="T9" fmla="*/ 4 h 4"/>
                <a:gd name="T10" fmla="*/ 56 w 56"/>
                <a:gd name="T11" fmla="*/ 2 h 4"/>
                <a:gd name="T12" fmla="*/ 54 w 5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3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380261" y="2749499"/>
            <a:ext cx="1417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开放式研究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0397198" y="2749499"/>
            <a:ext cx="1417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实践式研究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300751" y="4809071"/>
            <a:ext cx="1576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数据分析整理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0233045" y="4809071"/>
            <a:ext cx="174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有效成果总结</a:t>
            </a:r>
          </a:p>
        </p:txBody>
      </p:sp>
    </p:spTree>
    <p:extLst>
      <p:ext uri="{BB962C8B-B14F-4D97-AF65-F5344CB8AC3E}">
        <p14:creationId xmlns:p14="http://schemas.microsoft.com/office/powerpoint/2010/main" val="3189590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null,&quot;Name&quot;:&quot;正常&quot;,&quot;HeaderHeight&quot;:10.0,&quot;FooterHeight&quot;:4.0,&quot;SideMargin&quot;:3.0,&quot;TopMargin&quot;:3.0,&quot;BottomMargin&quot;:3.0,&quot;IntervalMargin&quot;:3.0}"/>
</p:tagLst>
</file>

<file path=ppt/theme/theme1.xml><?xml version="1.0" encoding="utf-8"?>
<a:theme xmlns:a="http://schemas.openxmlformats.org/drawingml/2006/main" name="Office 主题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081731"/>
      </a:accent2>
      <a:accent3>
        <a:srgbClr val="083A75"/>
      </a:accent3>
      <a:accent4>
        <a:srgbClr val="FFC000"/>
      </a:accent4>
      <a:accent5>
        <a:srgbClr val="E94949"/>
      </a:accent5>
      <a:accent6>
        <a:srgbClr val="7BBD39"/>
      </a:accent6>
      <a:hlink>
        <a:srgbClr val="E94949"/>
      </a:hlink>
      <a:folHlink>
        <a:srgbClr val="BFBFBF"/>
      </a:folHlink>
    </a:clrScheme>
    <a:fontScheme name="雅黑light">
      <a:majorFont>
        <a:latin typeface="Century Gothic"/>
        <a:ea typeface="微软雅黑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1723</Words>
  <Application>Microsoft Office PowerPoint</Application>
  <PresentationFormat>宽屏</PresentationFormat>
  <Paragraphs>242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맑은 고딕</vt:lpstr>
      <vt:lpstr>等线</vt:lpstr>
      <vt:lpstr>宋体</vt:lpstr>
      <vt:lpstr>微软雅黑</vt:lpstr>
      <vt:lpstr>微软雅黑 Light</vt:lpstr>
      <vt:lpstr>Agency FB</vt:lpstr>
      <vt:lpstr>Arial</vt:lpstr>
      <vt:lpstr>Calibri</vt:lpstr>
      <vt:lpstr>Century Gothic</vt:lpstr>
      <vt:lpstr>Impact</vt:lpstr>
      <vt:lpstr>Segoe UI</vt:lpstr>
      <vt:lpstr>Office 主题</vt:lpstr>
      <vt:lpstr>MBE风格清新小灯泡主题通用答辩模板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敬请各位老师批评指正！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 wang</dc:creator>
  <cp:lastModifiedBy>user</cp:lastModifiedBy>
  <cp:revision>243</cp:revision>
  <dcterms:created xsi:type="dcterms:W3CDTF">2015-05-05T08:02:14Z</dcterms:created>
  <dcterms:modified xsi:type="dcterms:W3CDTF">2018-06-13T13:44:59Z</dcterms:modified>
</cp:coreProperties>
</file>