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57" r:id="rId40"/>
    <p:sldId id="297" r:id="rId41"/>
    <p:sldId id="298" r:id="rId42"/>
  </p:sldIdLst>
  <p:sldSz cx="12192000" cy="6858000"/>
  <p:notesSz cx="6858000" cy="9144000"/>
  <p:custDataLst>
    <p:tags r:id="rId44"/>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70C1"/>
    <a:srgbClr val="D7D8D8"/>
    <a:srgbClr val="E0E2E3"/>
    <a:srgbClr val="C8CA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93294" autoAdjust="0"/>
  </p:normalViewPr>
  <p:slideViewPr>
    <p:cSldViewPr snapToGrid="0">
      <p:cViewPr varScale="1">
        <p:scale>
          <a:sx n="86" d="100"/>
          <a:sy n="86" d="100"/>
        </p:scale>
        <p:origin x="462" y="90"/>
      </p:cViewPr>
      <p:guideLst>
        <p:guide orient="horz" pos="2183"/>
        <p:guide pos="3840"/>
      </p:guideLst>
    </p:cSldViewPr>
  </p:slideViewPr>
  <p:notesTextViewPr>
    <p:cViewPr>
      <p:scale>
        <a:sx n="1" d="1"/>
        <a:sy n="1" d="1"/>
      </p:scale>
      <p:origin x="0" y="0"/>
    </p:cViewPr>
  </p:notesTextViewPr>
  <p:sorterViewPr>
    <p:cViewPr>
      <p:scale>
        <a:sx n="31" d="100"/>
        <a:sy n="3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32FFF-9F5F-434E-8955-B68B12127423}"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684601-484A-4B2F-A872-198BDCF0F7CC}" type="slidenum">
              <a:rPr lang="zh-CN" altLang="en-US" smtClean="0"/>
              <a:t>‹#›</a:t>
            </a:fld>
            <a:endParaRPr lang="zh-CN" altLang="en-US"/>
          </a:p>
        </p:txBody>
      </p:sp>
    </p:spTree>
    <p:extLst>
      <p:ext uri="{BB962C8B-B14F-4D97-AF65-F5344CB8AC3E}">
        <p14:creationId xmlns:p14="http://schemas.microsoft.com/office/powerpoint/2010/main" val="657890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a:t>
            </a:fld>
            <a:endParaRPr lang="zh-CN" altLang="en-US"/>
          </a:p>
        </p:txBody>
      </p:sp>
    </p:spTree>
    <p:extLst>
      <p:ext uri="{BB962C8B-B14F-4D97-AF65-F5344CB8AC3E}">
        <p14:creationId xmlns:p14="http://schemas.microsoft.com/office/powerpoint/2010/main" val="1652472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10</a:t>
            </a:fld>
            <a:endParaRPr lang="zh-CN" altLang="en-US"/>
          </a:p>
        </p:txBody>
      </p:sp>
    </p:spTree>
    <p:extLst>
      <p:ext uri="{BB962C8B-B14F-4D97-AF65-F5344CB8AC3E}">
        <p14:creationId xmlns:p14="http://schemas.microsoft.com/office/powerpoint/2010/main" val="127658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11</a:t>
            </a:fld>
            <a:endParaRPr lang="zh-CN" altLang="en-US"/>
          </a:p>
        </p:txBody>
      </p:sp>
    </p:spTree>
    <p:extLst>
      <p:ext uri="{BB962C8B-B14F-4D97-AF65-F5344CB8AC3E}">
        <p14:creationId xmlns:p14="http://schemas.microsoft.com/office/powerpoint/2010/main" val="534138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12</a:t>
            </a:fld>
            <a:endParaRPr lang="zh-CN" altLang="en-US"/>
          </a:p>
        </p:txBody>
      </p:sp>
    </p:spTree>
    <p:extLst>
      <p:ext uri="{BB962C8B-B14F-4D97-AF65-F5344CB8AC3E}">
        <p14:creationId xmlns:p14="http://schemas.microsoft.com/office/powerpoint/2010/main" val="2155133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13</a:t>
            </a:fld>
            <a:endParaRPr lang="zh-CN" altLang="en-US"/>
          </a:p>
        </p:txBody>
      </p:sp>
    </p:spTree>
    <p:extLst>
      <p:ext uri="{BB962C8B-B14F-4D97-AF65-F5344CB8AC3E}">
        <p14:creationId xmlns:p14="http://schemas.microsoft.com/office/powerpoint/2010/main" val="24800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14</a:t>
            </a:fld>
            <a:endParaRPr lang="zh-CN" altLang="en-US"/>
          </a:p>
        </p:txBody>
      </p:sp>
    </p:spTree>
    <p:extLst>
      <p:ext uri="{BB962C8B-B14F-4D97-AF65-F5344CB8AC3E}">
        <p14:creationId xmlns:p14="http://schemas.microsoft.com/office/powerpoint/2010/main" val="398587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15</a:t>
            </a:fld>
            <a:endParaRPr lang="zh-CN" altLang="en-US"/>
          </a:p>
        </p:txBody>
      </p:sp>
    </p:spTree>
    <p:extLst>
      <p:ext uri="{BB962C8B-B14F-4D97-AF65-F5344CB8AC3E}">
        <p14:creationId xmlns:p14="http://schemas.microsoft.com/office/powerpoint/2010/main" val="331167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16</a:t>
            </a:fld>
            <a:endParaRPr lang="zh-CN" altLang="en-US"/>
          </a:p>
        </p:txBody>
      </p:sp>
    </p:spTree>
    <p:extLst>
      <p:ext uri="{BB962C8B-B14F-4D97-AF65-F5344CB8AC3E}">
        <p14:creationId xmlns:p14="http://schemas.microsoft.com/office/powerpoint/2010/main" val="4189861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17</a:t>
            </a:fld>
            <a:endParaRPr lang="zh-CN" altLang="en-US"/>
          </a:p>
        </p:txBody>
      </p:sp>
    </p:spTree>
    <p:extLst>
      <p:ext uri="{BB962C8B-B14F-4D97-AF65-F5344CB8AC3E}">
        <p14:creationId xmlns:p14="http://schemas.microsoft.com/office/powerpoint/2010/main" val="519839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18</a:t>
            </a:fld>
            <a:endParaRPr lang="zh-CN" altLang="en-US"/>
          </a:p>
        </p:txBody>
      </p:sp>
    </p:spTree>
    <p:extLst>
      <p:ext uri="{BB962C8B-B14F-4D97-AF65-F5344CB8AC3E}">
        <p14:creationId xmlns:p14="http://schemas.microsoft.com/office/powerpoint/2010/main" val="25563420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19</a:t>
            </a:fld>
            <a:endParaRPr lang="zh-CN" altLang="en-US"/>
          </a:p>
        </p:txBody>
      </p:sp>
    </p:spTree>
    <p:extLst>
      <p:ext uri="{BB962C8B-B14F-4D97-AF65-F5344CB8AC3E}">
        <p14:creationId xmlns:p14="http://schemas.microsoft.com/office/powerpoint/2010/main" val="3239725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a:t>
            </a:fld>
            <a:endParaRPr lang="zh-CN" altLang="en-US"/>
          </a:p>
        </p:txBody>
      </p:sp>
    </p:spTree>
    <p:extLst>
      <p:ext uri="{BB962C8B-B14F-4D97-AF65-F5344CB8AC3E}">
        <p14:creationId xmlns:p14="http://schemas.microsoft.com/office/powerpoint/2010/main" val="1965964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20</a:t>
            </a:fld>
            <a:endParaRPr lang="zh-CN" altLang="en-US"/>
          </a:p>
        </p:txBody>
      </p:sp>
    </p:spTree>
    <p:extLst>
      <p:ext uri="{BB962C8B-B14F-4D97-AF65-F5344CB8AC3E}">
        <p14:creationId xmlns:p14="http://schemas.microsoft.com/office/powerpoint/2010/main" val="3836254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21</a:t>
            </a:fld>
            <a:endParaRPr lang="zh-CN" altLang="en-US"/>
          </a:p>
        </p:txBody>
      </p:sp>
    </p:spTree>
    <p:extLst>
      <p:ext uri="{BB962C8B-B14F-4D97-AF65-F5344CB8AC3E}">
        <p14:creationId xmlns:p14="http://schemas.microsoft.com/office/powerpoint/2010/main" val="711926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22</a:t>
            </a:fld>
            <a:endParaRPr lang="zh-CN" altLang="en-US"/>
          </a:p>
        </p:txBody>
      </p:sp>
    </p:spTree>
    <p:extLst>
      <p:ext uri="{BB962C8B-B14F-4D97-AF65-F5344CB8AC3E}">
        <p14:creationId xmlns:p14="http://schemas.microsoft.com/office/powerpoint/2010/main" val="4085454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23</a:t>
            </a:fld>
            <a:endParaRPr lang="zh-CN" altLang="en-US"/>
          </a:p>
        </p:txBody>
      </p:sp>
    </p:spTree>
    <p:extLst>
      <p:ext uri="{BB962C8B-B14F-4D97-AF65-F5344CB8AC3E}">
        <p14:creationId xmlns:p14="http://schemas.microsoft.com/office/powerpoint/2010/main" val="750456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24</a:t>
            </a:fld>
            <a:endParaRPr lang="zh-CN" altLang="en-US"/>
          </a:p>
        </p:txBody>
      </p:sp>
    </p:spTree>
    <p:extLst>
      <p:ext uri="{BB962C8B-B14F-4D97-AF65-F5344CB8AC3E}">
        <p14:creationId xmlns:p14="http://schemas.microsoft.com/office/powerpoint/2010/main" val="1591393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25</a:t>
            </a:fld>
            <a:endParaRPr lang="zh-CN" altLang="en-US"/>
          </a:p>
        </p:txBody>
      </p:sp>
    </p:spTree>
    <p:extLst>
      <p:ext uri="{BB962C8B-B14F-4D97-AF65-F5344CB8AC3E}">
        <p14:creationId xmlns:p14="http://schemas.microsoft.com/office/powerpoint/2010/main" val="3551820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26</a:t>
            </a:fld>
            <a:endParaRPr lang="zh-CN" altLang="en-US"/>
          </a:p>
        </p:txBody>
      </p:sp>
    </p:spTree>
    <p:extLst>
      <p:ext uri="{BB962C8B-B14F-4D97-AF65-F5344CB8AC3E}">
        <p14:creationId xmlns:p14="http://schemas.microsoft.com/office/powerpoint/2010/main" val="3885707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27</a:t>
            </a:fld>
            <a:endParaRPr lang="zh-CN" altLang="en-US"/>
          </a:p>
        </p:txBody>
      </p:sp>
    </p:spTree>
    <p:extLst>
      <p:ext uri="{BB962C8B-B14F-4D97-AF65-F5344CB8AC3E}">
        <p14:creationId xmlns:p14="http://schemas.microsoft.com/office/powerpoint/2010/main" val="3185590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28</a:t>
            </a:fld>
            <a:endParaRPr lang="zh-CN" altLang="en-US"/>
          </a:p>
        </p:txBody>
      </p:sp>
    </p:spTree>
    <p:extLst>
      <p:ext uri="{BB962C8B-B14F-4D97-AF65-F5344CB8AC3E}">
        <p14:creationId xmlns:p14="http://schemas.microsoft.com/office/powerpoint/2010/main" val="1947139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29</a:t>
            </a:fld>
            <a:endParaRPr lang="zh-CN" altLang="en-US"/>
          </a:p>
        </p:txBody>
      </p:sp>
    </p:spTree>
    <p:extLst>
      <p:ext uri="{BB962C8B-B14F-4D97-AF65-F5344CB8AC3E}">
        <p14:creationId xmlns:p14="http://schemas.microsoft.com/office/powerpoint/2010/main" val="3794969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a:t>
            </a:fld>
            <a:endParaRPr lang="zh-CN" altLang="en-US"/>
          </a:p>
        </p:txBody>
      </p:sp>
    </p:spTree>
    <p:extLst>
      <p:ext uri="{BB962C8B-B14F-4D97-AF65-F5344CB8AC3E}">
        <p14:creationId xmlns:p14="http://schemas.microsoft.com/office/powerpoint/2010/main" val="2506262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30</a:t>
            </a:fld>
            <a:endParaRPr lang="zh-CN" altLang="en-US"/>
          </a:p>
        </p:txBody>
      </p:sp>
    </p:spTree>
    <p:extLst>
      <p:ext uri="{BB962C8B-B14F-4D97-AF65-F5344CB8AC3E}">
        <p14:creationId xmlns:p14="http://schemas.microsoft.com/office/powerpoint/2010/main" val="3854978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31</a:t>
            </a:fld>
            <a:endParaRPr lang="zh-CN" altLang="en-US"/>
          </a:p>
        </p:txBody>
      </p:sp>
    </p:spTree>
    <p:extLst>
      <p:ext uri="{BB962C8B-B14F-4D97-AF65-F5344CB8AC3E}">
        <p14:creationId xmlns:p14="http://schemas.microsoft.com/office/powerpoint/2010/main" val="427950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32</a:t>
            </a:fld>
            <a:endParaRPr lang="zh-CN" altLang="en-US"/>
          </a:p>
        </p:txBody>
      </p:sp>
    </p:spTree>
    <p:extLst>
      <p:ext uri="{BB962C8B-B14F-4D97-AF65-F5344CB8AC3E}">
        <p14:creationId xmlns:p14="http://schemas.microsoft.com/office/powerpoint/2010/main" val="40789942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33</a:t>
            </a:fld>
            <a:endParaRPr lang="zh-CN" altLang="en-US"/>
          </a:p>
        </p:txBody>
      </p:sp>
    </p:spTree>
    <p:extLst>
      <p:ext uri="{BB962C8B-B14F-4D97-AF65-F5344CB8AC3E}">
        <p14:creationId xmlns:p14="http://schemas.microsoft.com/office/powerpoint/2010/main" val="1488249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34</a:t>
            </a:fld>
            <a:endParaRPr lang="zh-CN" altLang="en-US"/>
          </a:p>
        </p:txBody>
      </p:sp>
    </p:spTree>
    <p:extLst>
      <p:ext uri="{BB962C8B-B14F-4D97-AF65-F5344CB8AC3E}">
        <p14:creationId xmlns:p14="http://schemas.microsoft.com/office/powerpoint/2010/main" val="1594021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35</a:t>
            </a:fld>
            <a:endParaRPr lang="zh-CN" altLang="en-US"/>
          </a:p>
        </p:txBody>
      </p:sp>
    </p:spTree>
    <p:extLst>
      <p:ext uri="{BB962C8B-B14F-4D97-AF65-F5344CB8AC3E}">
        <p14:creationId xmlns:p14="http://schemas.microsoft.com/office/powerpoint/2010/main" val="39579473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36</a:t>
            </a:fld>
            <a:endParaRPr lang="zh-CN" altLang="en-US"/>
          </a:p>
        </p:txBody>
      </p:sp>
    </p:spTree>
    <p:extLst>
      <p:ext uri="{BB962C8B-B14F-4D97-AF65-F5344CB8AC3E}">
        <p14:creationId xmlns:p14="http://schemas.microsoft.com/office/powerpoint/2010/main" val="200455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37</a:t>
            </a:fld>
            <a:endParaRPr lang="zh-CN" altLang="en-US"/>
          </a:p>
        </p:txBody>
      </p:sp>
    </p:spTree>
    <p:extLst>
      <p:ext uri="{BB962C8B-B14F-4D97-AF65-F5344CB8AC3E}">
        <p14:creationId xmlns:p14="http://schemas.microsoft.com/office/powerpoint/2010/main" val="4161973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38</a:t>
            </a:fld>
            <a:endParaRPr lang="zh-CN" altLang="en-US"/>
          </a:p>
        </p:txBody>
      </p:sp>
    </p:spTree>
    <p:extLst>
      <p:ext uri="{BB962C8B-B14F-4D97-AF65-F5344CB8AC3E}">
        <p14:creationId xmlns:p14="http://schemas.microsoft.com/office/powerpoint/2010/main" val="74740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39</a:t>
            </a:fld>
            <a:endParaRPr lang="zh-CN" altLang="en-US"/>
          </a:p>
        </p:txBody>
      </p:sp>
    </p:spTree>
    <p:extLst>
      <p:ext uri="{BB962C8B-B14F-4D97-AF65-F5344CB8AC3E}">
        <p14:creationId xmlns:p14="http://schemas.microsoft.com/office/powerpoint/2010/main" val="2954471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a:t>
            </a:fld>
            <a:endParaRPr lang="zh-CN" altLang="en-US"/>
          </a:p>
        </p:txBody>
      </p:sp>
    </p:spTree>
    <p:extLst>
      <p:ext uri="{BB962C8B-B14F-4D97-AF65-F5344CB8AC3E}">
        <p14:creationId xmlns:p14="http://schemas.microsoft.com/office/powerpoint/2010/main" val="1009009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40</a:t>
            </a:fld>
            <a:endParaRPr lang="zh-CN" altLang="en-US"/>
          </a:p>
        </p:txBody>
      </p:sp>
    </p:spTree>
    <p:extLst>
      <p:ext uri="{BB962C8B-B14F-4D97-AF65-F5344CB8AC3E}">
        <p14:creationId xmlns:p14="http://schemas.microsoft.com/office/powerpoint/2010/main" val="2044828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41</a:t>
            </a:fld>
            <a:endParaRPr lang="zh-CN" altLang="en-US"/>
          </a:p>
        </p:txBody>
      </p:sp>
    </p:spTree>
    <p:extLst>
      <p:ext uri="{BB962C8B-B14F-4D97-AF65-F5344CB8AC3E}">
        <p14:creationId xmlns:p14="http://schemas.microsoft.com/office/powerpoint/2010/main" val="3203017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5</a:t>
            </a:fld>
            <a:endParaRPr lang="zh-CN" altLang="en-US"/>
          </a:p>
        </p:txBody>
      </p:sp>
    </p:spTree>
    <p:extLst>
      <p:ext uri="{BB962C8B-B14F-4D97-AF65-F5344CB8AC3E}">
        <p14:creationId xmlns:p14="http://schemas.microsoft.com/office/powerpoint/2010/main" val="313632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6</a:t>
            </a:fld>
            <a:endParaRPr lang="zh-CN" altLang="en-US"/>
          </a:p>
        </p:txBody>
      </p:sp>
    </p:spTree>
    <p:extLst>
      <p:ext uri="{BB962C8B-B14F-4D97-AF65-F5344CB8AC3E}">
        <p14:creationId xmlns:p14="http://schemas.microsoft.com/office/powerpoint/2010/main" val="2583522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7</a:t>
            </a:fld>
            <a:endParaRPr lang="zh-CN" altLang="en-US"/>
          </a:p>
        </p:txBody>
      </p:sp>
    </p:spTree>
    <p:extLst>
      <p:ext uri="{BB962C8B-B14F-4D97-AF65-F5344CB8AC3E}">
        <p14:creationId xmlns:p14="http://schemas.microsoft.com/office/powerpoint/2010/main" val="2396135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8</a:t>
            </a:fld>
            <a:endParaRPr lang="zh-CN" altLang="en-US"/>
          </a:p>
        </p:txBody>
      </p:sp>
    </p:spTree>
    <p:extLst>
      <p:ext uri="{BB962C8B-B14F-4D97-AF65-F5344CB8AC3E}">
        <p14:creationId xmlns:p14="http://schemas.microsoft.com/office/powerpoint/2010/main" val="1909573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9</a:t>
            </a:fld>
            <a:endParaRPr lang="zh-CN" altLang="en-US"/>
          </a:p>
        </p:txBody>
      </p:sp>
    </p:spTree>
    <p:extLst>
      <p:ext uri="{BB962C8B-B14F-4D97-AF65-F5344CB8AC3E}">
        <p14:creationId xmlns:p14="http://schemas.microsoft.com/office/powerpoint/2010/main" val="1174562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extLst>
              <a:ext uri="{28A0092B-C50C-407E-A947-70E740481C1C}">
                <a14:useLocalDpi xmlns:a14="http://schemas.microsoft.com/office/drawing/2010/main" val="0"/>
              </a:ext>
            </a:extLst>
          </a:blip>
          <a:srcRect r="6975"/>
          <a:stretch>
            <a:fillRect/>
          </a:stretch>
        </p:blipFill>
        <p:spPr bwMode="auto">
          <a:xfrm>
            <a:off x="5224463" y="0"/>
            <a:ext cx="6967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7935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2C82588-4910-4499-ACF8-06CDCA2C7A2F}"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36906EE-08AD-4A42-8A7A-F5A10B8363B7}" type="slidenum">
              <a:rPr lang="zh-CN" altLang="en-US"/>
              <a:pPr>
                <a:defRPr/>
              </a:pPr>
              <a:t>‹#›</a:t>
            </a:fld>
            <a:endParaRPr lang="zh-CN" altLang="en-US"/>
          </a:p>
        </p:txBody>
      </p:sp>
    </p:spTree>
    <p:extLst>
      <p:ext uri="{BB962C8B-B14F-4D97-AF65-F5344CB8AC3E}">
        <p14:creationId xmlns:p14="http://schemas.microsoft.com/office/powerpoint/2010/main" val="24925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7AE386F-994E-41AF-8C56-42FA44179A48}"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ED6F612-EBD1-45AA-A73A-BCE209B8CDE8}" type="slidenum">
              <a:rPr lang="zh-CN" altLang="en-US"/>
              <a:pPr>
                <a:defRPr/>
              </a:pPr>
              <a:t>‹#›</a:t>
            </a:fld>
            <a:endParaRPr lang="zh-CN" altLang="en-US"/>
          </a:p>
        </p:txBody>
      </p:sp>
    </p:spTree>
    <p:extLst>
      <p:ext uri="{BB962C8B-B14F-4D97-AF65-F5344CB8AC3E}">
        <p14:creationId xmlns:p14="http://schemas.microsoft.com/office/powerpoint/2010/main" val="1191587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CADEF0B-01FE-453F-AE56-32CA4533F452}"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DB4B816-9D15-4157-9CB9-6C850EEF8DF0}" type="slidenum">
              <a:rPr lang="zh-CN" altLang="en-US"/>
              <a:pPr>
                <a:defRPr/>
              </a:pPr>
              <a:t>‹#›</a:t>
            </a:fld>
            <a:endParaRPr lang="zh-CN" altLang="en-US"/>
          </a:p>
        </p:txBody>
      </p:sp>
    </p:spTree>
    <p:extLst>
      <p:ext uri="{BB962C8B-B14F-4D97-AF65-F5344CB8AC3E}">
        <p14:creationId xmlns:p14="http://schemas.microsoft.com/office/powerpoint/2010/main" val="7888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DE56AC-8635-4EF9-8AE4-9B08E8392426}"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3366A4A-9B42-4AAF-ADD4-DDEBE0C5F123}" type="slidenum">
              <a:rPr lang="zh-CN" altLang="en-US"/>
              <a:pPr>
                <a:defRPr/>
              </a:pPr>
              <a:t>‹#›</a:t>
            </a:fld>
            <a:endParaRPr lang="zh-CN" altLang="en-US"/>
          </a:p>
        </p:txBody>
      </p:sp>
    </p:spTree>
    <p:extLst>
      <p:ext uri="{BB962C8B-B14F-4D97-AF65-F5344CB8AC3E}">
        <p14:creationId xmlns:p14="http://schemas.microsoft.com/office/powerpoint/2010/main" val="1894708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5477384-634F-4F44-9724-839A8C30B665}" type="datetimeFigureOut">
              <a:rPr lang="zh-CN" altLang="en-US"/>
              <a:pPr>
                <a:defRPr/>
              </a:pPr>
              <a:t>2018/7/23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BCD807E-C70C-4298-BA27-8CD6220FFE58}" type="slidenum">
              <a:rPr lang="zh-CN" altLang="en-US"/>
              <a:pPr>
                <a:defRPr/>
              </a:pPr>
              <a:t>‹#›</a:t>
            </a:fld>
            <a:endParaRPr lang="zh-CN" altLang="en-US"/>
          </a:p>
        </p:txBody>
      </p:sp>
    </p:spTree>
    <p:extLst>
      <p:ext uri="{BB962C8B-B14F-4D97-AF65-F5344CB8AC3E}">
        <p14:creationId xmlns:p14="http://schemas.microsoft.com/office/powerpoint/2010/main" val="2009391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528567F-0BFC-48B9-8616-0ED6B4C0705F}" type="datetimeFigureOut">
              <a:rPr lang="zh-CN" altLang="en-US"/>
              <a:pPr>
                <a:defRPr/>
              </a:pPr>
              <a:t>2018/7/23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5F41341-89E6-45A4-8ECA-D9DAF29B25F2}" type="slidenum">
              <a:rPr lang="zh-CN" altLang="en-US"/>
              <a:pPr>
                <a:defRPr/>
              </a:pPr>
              <a:t>‹#›</a:t>
            </a:fld>
            <a:endParaRPr lang="zh-CN" altLang="en-US"/>
          </a:p>
        </p:txBody>
      </p:sp>
    </p:spTree>
    <p:extLst>
      <p:ext uri="{BB962C8B-B14F-4D97-AF65-F5344CB8AC3E}">
        <p14:creationId xmlns:p14="http://schemas.microsoft.com/office/powerpoint/2010/main" val="732563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337C4E8-ADB2-43C9-951A-6234E67908F2}" type="datetimeFigureOut">
              <a:rPr lang="zh-CN" altLang="en-US"/>
              <a:pPr>
                <a:defRPr/>
              </a:pPr>
              <a:t>2018/7/23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C4B1B6C-7D39-40F0-B571-A2B53A21EFBA}" type="slidenum">
              <a:rPr lang="zh-CN" altLang="en-US"/>
              <a:pPr>
                <a:defRPr/>
              </a:pPr>
              <a:t>‹#›</a:t>
            </a:fld>
            <a:endParaRPr lang="zh-CN" altLang="en-US"/>
          </a:p>
        </p:txBody>
      </p:sp>
    </p:spTree>
    <p:extLst>
      <p:ext uri="{BB962C8B-B14F-4D97-AF65-F5344CB8AC3E}">
        <p14:creationId xmlns:p14="http://schemas.microsoft.com/office/powerpoint/2010/main" val="3452370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6C2BD-D143-4C6F-A1FD-798C64E2E093}" type="datetimeFigureOut">
              <a:rPr lang="zh-CN" altLang="en-US"/>
              <a:pPr>
                <a:defRPr/>
              </a:pPr>
              <a:t>2018/7/23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1F3B78-19A2-49A6-8FC9-760B3EBC21E9}" type="slidenum">
              <a:rPr lang="zh-CN" altLang="en-US"/>
              <a:pPr>
                <a:defRPr/>
              </a:pPr>
              <a:t>‹#›</a:t>
            </a:fld>
            <a:endParaRPr lang="zh-CN" altLang="en-US"/>
          </a:p>
        </p:txBody>
      </p:sp>
    </p:spTree>
    <p:extLst>
      <p:ext uri="{BB962C8B-B14F-4D97-AF65-F5344CB8AC3E}">
        <p14:creationId xmlns:p14="http://schemas.microsoft.com/office/powerpoint/2010/main" val="251799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C45EBCA-0A41-4E4C-83A0-80638FFE669E}" type="datetimeFigureOut">
              <a:rPr lang="zh-CN" altLang="en-US"/>
              <a:pPr>
                <a:defRPr/>
              </a:pPr>
              <a:t>2018/7/23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A3CB2C-4798-4685-ABD6-67A6A6DFE719}" type="slidenum">
              <a:rPr lang="zh-CN" altLang="en-US"/>
              <a:pPr>
                <a:defRPr/>
              </a:pPr>
              <a:t>‹#›</a:t>
            </a:fld>
            <a:endParaRPr lang="zh-CN" altLang="en-US"/>
          </a:p>
        </p:txBody>
      </p:sp>
    </p:spTree>
    <p:extLst>
      <p:ext uri="{BB962C8B-B14F-4D97-AF65-F5344CB8AC3E}">
        <p14:creationId xmlns:p14="http://schemas.microsoft.com/office/powerpoint/2010/main" val="98140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1F0D2FF-DAF4-4A32-B2B0-93C0CED01EA9}" type="datetimeFigureOut">
              <a:rPr lang="zh-CN" altLang="en-US"/>
              <a:pPr>
                <a:defRPr/>
              </a:pPr>
              <a:t>2018/7/23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4F4E62B-90F6-4886-894E-04E6621BD1B0}" type="slidenum">
              <a:rPr lang="zh-CN" altLang="en-US"/>
              <a:pPr>
                <a:defRPr/>
              </a:pPr>
              <a:t>‹#›</a:t>
            </a:fld>
            <a:endParaRPr lang="zh-CN" altLang="en-US"/>
          </a:p>
        </p:txBody>
      </p:sp>
    </p:spTree>
    <p:extLst>
      <p:ext uri="{BB962C8B-B14F-4D97-AF65-F5344CB8AC3E}">
        <p14:creationId xmlns:p14="http://schemas.microsoft.com/office/powerpoint/2010/main" val="278830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28D34C8-A55B-4CD8-83C3-6F707655F83B}" type="datetimeFigureOut">
              <a:rPr lang="zh-CN" altLang="en-US"/>
              <a:pPr>
                <a:defRPr/>
              </a:pPr>
              <a:t>2018/7/23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43DA948-EFF4-4118-90C0-A94D6A8C4C24}" type="slidenum">
              <a:rPr lang="zh-CN" altLang="en-US"/>
              <a:pPr>
                <a:defRPr/>
              </a:pPr>
              <a:t>‹#›</a:t>
            </a:fld>
            <a:endParaRPr lang="zh-CN" altLang="en-US"/>
          </a:p>
        </p:txBody>
      </p:sp>
    </p:spTree>
    <p:extLst>
      <p:ext uri="{BB962C8B-B14F-4D97-AF65-F5344CB8AC3E}">
        <p14:creationId xmlns:p14="http://schemas.microsoft.com/office/powerpoint/2010/main" val="2391700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png"/><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78951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4400" dirty="0">
                <a:solidFill>
                  <a:schemeClr val="accent2"/>
                </a:solidFill>
                <a:latin typeface="DIN" pitchFamily="50" charset="0"/>
              </a:rPr>
              <a:t>工作总结</a:t>
            </a:r>
            <a:r>
              <a:rPr lang="en-US" altLang="zh-CN" sz="4400" dirty="0">
                <a:solidFill>
                  <a:schemeClr val="accent2"/>
                </a:solidFill>
                <a:latin typeface="DIN" pitchFamily="50" charset="0"/>
              </a:rPr>
              <a:t>PPT</a:t>
            </a:r>
            <a:r>
              <a:rPr lang="zh-CN" altLang="en-US" sz="4400" dirty="0">
                <a:solidFill>
                  <a:schemeClr val="accent2"/>
                </a:solidFill>
                <a:latin typeface="DIN" pitchFamily="50" charset="0"/>
              </a:rPr>
              <a:t>通用模板</a:t>
            </a: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a:solidFill>
                  <a:schemeClr val="accent2"/>
                </a:solidFill>
                <a:latin typeface="DIN" pitchFamily="50" charset="0"/>
              </a:rPr>
              <a:t>2020</a:t>
            </a:r>
            <a:endParaRPr lang="zh-CN" altLang="en-US" sz="8800" dirty="0">
              <a:solidFill>
                <a:schemeClr val="accent2"/>
              </a:solidFill>
              <a:latin typeface="DIN" pitchFamily="50"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5" name="Rectangle 24"/>
          <p:cNvSpPr/>
          <p:nvPr/>
        </p:nvSpPr>
        <p:spPr>
          <a:xfrm>
            <a:off x="0" y="1593850"/>
            <a:ext cx="12192000" cy="2901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409287" y="2286200"/>
            <a:ext cx="5129417" cy="3243938"/>
          </a:xfrm>
          <a:prstGeom prst="rect">
            <a:avLst/>
          </a:prstGeom>
          <a:blipFill>
            <a:blip r:embed="rId4"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5611" name="TextBox 25"/>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chemeClr val="accent2"/>
                </a:solidFill>
                <a:latin typeface="微软雅黑" pitchFamily="34" charset="-122"/>
                <a:ea typeface="微软雅黑" pitchFamily="34" charset="-122"/>
              </a:rPr>
              <a:t>这里输入标题文字</a:t>
            </a:r>
          </a:p>
        </p:txBody>
      </p:sp>
      <p:sp>
        <p:nvSpPr>
          <p:cNvPr id="30" name="Rectangle 26"/>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25614"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直角三角形 1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直角三角形 2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19" name="Shape 564"/>
          <p:cNvSpPr/>
          <p:nvPr/>
        </p:nvSpPr>
        <p:spPr>
          <a:xfrm>
            <a:off x="1635125"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0" name="Chart 565"/>
          <p:cNvGraphicFramePr>
            <a:graphicFrameLocks/>
          </p:cNvGraphicFramePr>
          <p:nvPr/>
        </p:nvGraphicFramePr>
        <p:xfrm>
          <a:off x="1460500" y="1746250"/>
          <a:ext cx="2000250" cy="2000250"/>
        </p:xfrm>
        <a:graphic>
          <a:graphicData uri="http://schemas.openxmlformats.org/presentationml/2006/ole">
            <mc:AlternateContent xmlns:mc="http://schemas.openxmlformats.org/markup-compatibility/2006">
              <mc:Choice xmlns:v="urn:schemas-microsoft-com:vml" Requires="v">
                <p:oleObj spid="_x0000_s2201" name="图表" r:id="rId4" imgW="2005758" imgH="2005758" progId="Excel.Chart.8">
                  <p:embed/>
                </p:oleObj>
              </mc:Choice>
              <mc:Fallback>
                <p:oleObj name="图表" r:id="rId4" imgW="2005758" imgH="2005758" progId="Excel.Chart.8">
                  <p:embed/>
                  <p:pic>
                    <p:nvPicPr>
                      <p:cNvPr id="0" name="Chart 56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Shape 566"/>
          <p:cNvSpPr/>
          <p:nvPr/>
        </p:nvSpPr>
        <p:spPr>
          <a:xfrm>
            <a:off x="1778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sp>
        <p:nvSpPr>
          <p:cNvPr id="22" name="Shape 567"/>
          <p:cNvSpPr/>
          <p:nvPr/>
        </p:nvSpPr>
        <p:spPr>
          <a:xfrm>
            <a:off x="17208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$1,900,000</a:t>
            </a:r>
          </a:p>
        </p:txBody>
      </p:sp>
      <p:sp>
        <p:nvSpPr>
          <p:cNvPr id="23" name="Shape 568"/>
          <p:cNvSpPr/>
          <p:nvPr/>
        </p:nvSpPr>
        <p:spPr>
          <a:xfrm>
            <a:off x="1939925" y="4508500"/>
            <a:ext cx="814388"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4" name="Shape 569"/>
          <p:cNvSpPr/>
          <p:nvPr/>
        </p:nvSpPr>
        <p:spPr>
          <a:xfrm>
            <a:off x="142875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5" name="Shape 570"/>
          <p:cNvSpPr/>
          <p:nvPr/>
        </p:nvSpPr>
        <p:spPr>
          <a:xfrm>
            <a:off x="1727200" y="3841750"/>
            <a:ext cx="1106488"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sp>
        <p:nvSpPr>
          <p:cNvPr id="36" name="Shape 572"/>
          <p:cNvSpPr/>
          <p:nvPr/>
        </p:nvSpPr>
        <p:spPr>
          <a:xfrm>
            <a:off x="4070350"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1" name="Chart 573"/>
          <p:cNvGraphicFramePr>
            <a:graphicFrameLocks/>
          </p:cNvGraphicFramePr>
          <p:nvPr/>
        </p:nvGraphicFramePr>
        <p:xfrm>
          <a:off x="3890963" y="1746250"/>
          <a:ext cx="2000250" cy="2000250"/>
        </p:xfrm>
        <a:graphic>
          <a:graphicData uri="http://schemas.openxmlformats.org/presentationml/2006/ole">
            <mc:AlternateContent xmlns:mc="http://schemas.openxmlformats.org/markup-compatibility/2006">
              <mc:Choice xmlns:v="urn:schemas-microsoft-com:vml" Requires="v">
                <p:oleObj spid="_x0000_s2202" name="图表" r:id="rId6" imgW="2005758" imgH="2005758" progId="Excel.Chart.8">
                  <p:embed/>
                </p:oleObj>
              </mc:Choice>
              <mc:Fallback>
                <p:oleObj name="图表" r:id="rId6" imgW="2005758" imgH="2005758" progId="Excel.Chart.8">
                  <p:embed/>
                  <p:pic>
                    <p:nvPicPr>
                      <p:cNvPr id="0" name="Chart 57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0963"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Shape 574"/>
          <p:cNvSpPr/>
          <p:nvPr/>
        </p:nvSpPr>
        <p:spPr>
          <a:xfrm>
            <a:off x="42037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sp>
        <p:nvSpPr>
          <p:cNvPr id="39" name="Shape 575"/>
          <p:cNvSpPr/>
          <p:nvPr/>
        </p:nvSpPr>
        <p:spPr>
          <a:xfrm>
            <a:off x="41465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$2,884,000</a:t>
            </a:r>
          </a:p>
        </p:txBody>
      </p:sp>
      <p:sp>
        <p:nvSpPr>
          <p:cNvPr id="40" name="Shape 576"/>
          <p:cNvSpPr/>
          <p:nvPr/>
        </p:nvSpPr>
        <p:spPr>
          <a:xfrm>
            <a:off x="43703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1" name="Shape 577"/>
          <p:cNvSpPr/>
          <p:nvPr/>
        </p:nvSpPr>
        <p:spPr>
          <a:xfrm>
            <a:off x="4265613" y="3841750"/>
            <a:ext cx="1008062"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42"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43" name="Shape 580"/>
          <p:cNvSpPr/>
          <p:nvPr/>
        </p:nvSpPr>
        <p:spPr>
          <a:xfrm>
            <a:off x="642778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2" name="Chart 581"/>
          <p:cNvGraphicFramePr>
            <a:graphicFrameLocks/>
          </p:cNvGraphicFramePr>
          <p:nvPr/>
        </p:nvGraphicFramePr>
        <p:xfrm>
          <a:off x="6248400" y="1746250"/>
          <a:ext cx="2000250" cy="2000250"/>
        </p:xfrm>
        <a:graphic>
          <a:graphicData uri="http://schemas.openxmlformats.org/presentationml/2006/ole">
            <mc:AlternateContent xmlns:mc="http://schemas.openxmlformats.org/markup-compatibility/2006">
              <mc:Choice xmlns:v="urn:schemas-microsoft-com:vml" Requires="v">
                <p:oleObj spid="_x0000_s2203" name="图表" r:id="rId8" imgW="2005758" imgH="2005758" progId="Excel.Chart.8">
                  <p:embed/>
                </p:oleObj>
              </mc:Choice>
              <mc:Fallback>
                <p:oleObj name="图表" r:id="rId8" imgW="2005758" imgH="2005758" progId="Excel.Chart.8">
                  <p:embed/>
                  <p:pic>
                    <p:nvPicPr>
                      <p:cNvPr id="0" name="Chart 58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84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 name="Shape 582"/>
          <p:cNvSpPr/>
          <p:nvPr/>
        </p:nvSpPr>
        <p:spPr>
          <a:xfrm>
            <a:off x="6604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sp>
        <p:nvSpPr>
          <p:cNvPr id="46" name="Shape 583"/>
          <p:cNvSpPr/>
          <p:nvPr/>
        </p:nvSpPr>
        <p:spPr>
          <a:xfrm>
            <a:off x="655320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$7,879,000</a:t>
            </a:r>
          </a:p>
        </p:txBody>
      </p:sp>
      <p:sp>
        <p:nvSpPr>
          <p:cNvPr id="47" name="Shape 584"/>
          <p:cNvSpPr/>
          <p:nvPr/>
        </p:nvSpPr>
        <p:spPr>
          <a:xfrm>
            <a:off x="677703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8" name="Shape 585"/>
          <p:cNvSpPr/>
          <p:nvPr/>
        </p:nvSpPr>
        <p:spPr>
          <a:xfrm>
            <a:off x="6618288" y="3841750"/>
            <a:ext cx="1009650"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9"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50" name="Shape 588"/>
          <p:cNvSpPr/>
          <p:nvPr/>
        </p:nvSpPr>
        <p:spPr>
          <a:xfrm>
            <a:off x="892333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3" name="Chart 589"/>
          <p:cNvGraphicFramePr>
            <a:graphicFrameLocks/>
          </p:cNvGraphicFramePr>
          <p:nvPr/>
        </p:nvGraphicFramePr>
        <p:xfrm>
          <a:off x="8743950" y="1746250"/>
          <a:ext cx="2000250" cy="2000250"/>
        </p:xfrm>
        <a:graphic>
          <a:graphicData uri="http://schemas.openxmlformats.org/presentationml/2006/ole">
            <mc:AlternateContent xmlns:mc="http://schemas.openxmlformats.org/markup-compatibility/2006">
              <mc:Choice xmlns:v="urn:schemas-microsoft-com:vml" Requires="v">
                <p:oleObj spid="_x0000_s2204" name="图表" r:id="rId10" imgW="2005758" imgH="2005758" progId="Excel.Chart.8">
                  <p:embed/>
                </p:oleObj>
              </mc:Choice>
              <mc:Fallback>
                <p:oleObj name="图表" r:id="rId10" imgW="2005758" imgH="2005758" progId="Excel.Chart.8">
                  <p:embed/>
                  <p:pic>
                    <p:nvPicPr>
                      <p:cNvPr id="0" name="Chart 58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43950" y="1746250"/>
                        <a:ext cx="2000250" cy="2000250"/>
                      </a:xfrm>
                      <a:prstGeom prst="rect">
                        <a:avLst/>
                      </a:prstGeom>
                      <a:noFill/>
                      <a:ln>
                        <a:noFill/>
                      </a:ln>
                      <a:extLst/>
                    </p:spPr>
                  </p:pic>
                </p:oleObj>
              </mc:Fallback>
            </mc:AlternateContent>
          </a:graphicData>
        </a:graphic>
      </p:graphicFrame>
      <p:sp>
        <p:nvSpPr>
          <p:cNvPr id="52" name="Shape 590"/>
          <p:cNvSpPr/>
          <p:nvPr/>
        </p:nvSpPr>
        <p:spPr>
          <a:xfrm>
            <a:off x="906145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sp>
        <p:nvSpPr>
          <p:cNvPr id="53" name="Shape 591"/>
          <p:cNvSpPr/>
          <p:nvPr/>
        </p:nvSpPr>
        <p:spPr>
          <a:xfrm>
            <a:off x="89979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$9,000,000</a:t>
            </a:r>
          </a:p>
        </p:txBody>
      </p:sp>
      <p:sp>
        <p:nvSpPr>
          <p:cNvPr id="54" name="Shape 592"/>
          <p:cNvSpPr/>
          <p:nvPr/>
        </p:nvSpPr>
        <p:spPr>
          <a:xfrm>
            <a:off x="92217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5" name="Shape 593"/>
          <p:cNvSpPr/>
          <p:nvPr/>
        </p:nvSpPr>
        <p:spPr>
          <a:xfrm>
            <a:off x="9010650" y="3841750"/>
            <a:ext cx="1222375"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6"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Rounded Rectangle 20"/>
          <p:cNvSpPr/>
          <p:nvPr/>
        </p:nvSpPr>
        <p:spPr>
          <a:xfrm>
            <a:off x="3886200" y="1524000"/>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Rounded Rectangle 21"/>
          <p:cNvSpPr/>
          <p:nvPr/>
        </p:nvSpPr>
        <p:spPr>
          <a:xfrm>
            <a:off x="2935288" y="25701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Rounded Rectangle 23"/>
          <p:cNvSpPr/>
          <p:nvPr/>
        </p:nvSpPr>
        <p:spPr>
          <a:xfrm>
            <a:off x="2935288" y="389731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ounded Rectangle 24"/>
          <p:cNvSpPr/>
          <p:nvPr/>
        </p:nvSpPr>
        <p:spPr>
          <a:xfrm>
            <a:off x="3886200" y="48307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33" name="Picture 26" descr="C:\Users\Dsgn\Desktop\iPhone_MockUp\iPhone_5C_Gree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0175" y="1809750"/>
            <a:ext cx="176212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5357230" y="2352688"/>
            <a:ext cx="1488958" cy="2630788"/>
          </a:xfrm>
          <a:prstGeom prst="rect">
            <a:avLst/>
          </a:prstGeom>
          <a:blipFill dpi="0" rotWithShape="1">
            <a:blip r:embed="rId4" cstate="print">
              <a:extLst/>
            </a:blip>
            <a:srcRect/>
            <a:stretch>
              <a:fillRect l="-134156" t="-5619" r="-60848" b="-3865"/>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3" name="Right Triangle 28"/>
          <p:cNvSpPr/>
          <p:nvPr/>
        </p:nvSpPr>
        <p:spPr>
          <a:xfrm rot="10800000">
            <a:off x="6091238"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64" name="Rounded Rectangle 33"/>
          <p:cNvSpPr/>
          <p:nvPr/>
        </p:nvSpPr>
        <p:spPr>
          <a:xfrm flipH="1">
            <a:off x="7315200" y="1524000"/>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Rounded Rectangle 34"/>
          <p:cNvSpPr/>
          <p:nvPr/>
        </p:nvSpPr>
        <p:spPr>
          <a:xfrm flipH="1">
            <a:off x="8323263" y="257016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Rounded Rectangle 35"/>
          <p:cNvSpPr/>
          <p:nvPr/>
        </p:nvSpPr>
        <p:spPr>
          <a:xfrm flipH="1">
            <a:off x="8323263" y="389731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7" name="Rounded Rectangle 40"/>
          <p:cNvSpPr/>
          <p:nvPr/>
        </p:nvSpPr>
        <p:spPr>
          <a:xfrm flipH="1">
            <a:off x="7315200" y="4830763"/>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 name="Group 45"/>
          <p:cNvGrpSpPr/>
          <p:nvPr/>
        </p:nvGrpSpPr>
        <p:grpSpPr>
          <a:xfrm>
            <a:off x="7648265" y="5176075"/>
            <a:ext cx="383279" cy="378060"/>
            <a:chOff x="6865938" y="5622925"/>
            <a:chExt cx="815975" cy="804863"/>
          </a:xfrm>
          <a:solidFill>
            <a:schemeClr val="bg1"/>
          </a:solidFill>
        </p:grpSpPr>
        <p:sp>
          <p:nvSpPr>
            <p:cNvPr id="69"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0"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6" name="Group 59"/>
          <p:cNvGrpSpPr/>
          <p:nvPr/>
        </p:nvGrpSpPr>
        <p:grpSpPr>
          <a:xfrm>
            <a:off x="4189861" y="5137401"/>
            <a:ext cx="383279" cy="378060"/>
            <a:chOff x="6865938" y="5622925"/>
            <a:chExt cx="815975" cy="804863"/>
          </a:xfrm>
          <a:solidFill>
            <a:schemeClr val="bg1"/>
          </a:solidFill>
        </p:grpSpPr>
        <p:sp>
          <p:nvSpPr>
            <p:cNvPr id="72"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3"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 name="Group 62"/>
          <p:cNvGrpSpPr/>
          <p:nvPr/>
        </p:nvGrpSpPr>
        <p:grpSpPr>
          <a:xfrm>
            <a:off x="3222838" y="4229814"/>
            <a:ext cx="414324" cy="326232"/>
            <a:chOff x="3578225" y="5840413"/>
            <a:chExt cx="881063" cy="693737"/>
          </a:xfrm>
          <a:solidFill>
            <a:schemeClr val="bg1"/>
          </a:solidFill>
        </p:grpSpPr>
        <p:sp>
          <p:nvSpPr>
            <p:cNvPr id="75"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6"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9" name="Group 65"/>
          <p:cNvGrpSpPr/>
          <p:nvPr/>
        </p:nvGrpSpPr>
        <p:grpSpPr>
          <a:xfrm>
            <a:off x="8659378" y="4204414"/>
            <a:ext cx="377032" cy="377032"/>
            <a:chOff x="1987550" y="6086475"/>
            <a:chExt cx="754063" cy="754063"/>
          </a:xfrm>
          <a:solidFill>
            <a:schemeClr val="bg1"/>
          </a:solidFill>
        </p:grpSpPr>
        <p:sp>
          <p:nvSpPr>
            <p:cNvPr id="78"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0" name="Group 68"/>
          <p:cNvGrpSpPr/>
          <p:nvPr/>
        </p:nvGrpSpPr>
        <p:grpSpPr>
          <a:xfrm>
            <a:off x="8626738" y="2843683"/>
            <a:ext cx="442313" cy="444186"/>
            <a:chOff x="4619626" y="2154237"/>
            <a:chExt cx="750886" cy="754064"/>
          </a:xfrm>
          <a:solidFill>
            <a:schemeClr val="bg1"/>
          </a:solidFill>
        </p:grpSpPr>
        <p:sp>
          <p:nvSpPr>
            <p:cNvPr id="81"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3"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1" name="Group 72"/>
          <p:cNvGrpSpPr/>
          <p:nvPr/>
        </p:nvGrpSpPr>
        <p:grpSpPr>
          <a:xfrm>
            <a:off x="3221409" y="2858974"/>
            <a:ext cx="417182" cy="413605"/>
            <a:chOff x="3567113" y="2855913"/>
            <a:chExt cx="555626" cy="550862"/>
          </a:xfrm>
          <a:solidFill>
            <a:schemeClr val="bg1"/>
          </a:solidFill>
        </p:grpSpPr>
        <p:sp>
          <p:nvSpPr>
            <p:cNvPr id="85"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6"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
        <p:nvSpPr>
          <p:cNvPr id="26648" name="Freeform 75"/>
          <p:cNvSpPr>
            <a:spLocks noEditPoints="1"/>
          </p:cNvSpPr>
          <p:nvPr/>
        </p:nvSpPr>
        <p:spPr bwMode="auto">
          <a:xfrm>
            <a:off x="4152900" y="1790700"/>
            <a:ext cx="457200" cy="457200"/>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0 w 101"/>
              <a:gd name="T33" fmla="*/ 2147483647 h 101"/>
              <a:gd name="T34" fmla="*/ 0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2147483647 h 101"/>
              <a:gd name="T44" fmla="*/ 2147483647 w 101"/>
              <a:gd name="T45" fmla="*/ 2147483647 h 101"/>
              <a:gd name="T46" fmla="*/ 2147483647 w 101"/>
              <a:gd name="T47" fmla="*/ 2147483647 h 101"/>
              <a:gd name="T48" fmla="*/ 2147483647 w 101"/>
              <a:gd name="T49" fmla="*/ 0 h 101"/>
              <a:gd name="T50" fmla="*/ 2147483647 w 101"/>
              <a:gd name="T51" fmla="*/ 0 h 101"/>
              <a:gd name="T52" fmla="*/ 2147483647 w 101"/>
              <a:gd name="T53" fmla="*/ 2147483647 h 101"/>
              <a:gd name="T54" fmla="*/ 2147483647 w 101"/>
              <a:gd name="T55" fmla="*/ 2147483647 h 101"/>
              <a:gd name="T56" fmla="*/ 2147483647 w 101"/>
              <a:gd name="T57" fmla="*/ 2147483647 h 101"/>
              <a:gd name="T58" fmla="*/ 2147483647 w 101"/>
              <a:gd name="T59" fmla="*/ 2147483647 h 101"/>
              <a:gd name="T60" fmla="*/ 2147483647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2147483647 w 101"/>
              <a:gd name="T77" fmla="*/ 2147483647 h 101"/>
              <a:gd name="T78" fmla="*/ 2147483647 w 101"/>
              <a:gd name="T79" fmla="*/ 2147483647 h 101"/>
              <a:gd name="T80" fmla="*/ 2147483647 w 101"/>
              <a:gd name="T81" fmla="*/ 2147483647 h 101"/>
              <a:gd name="T82" fmla="*/ 2147483647 w 101"/>
              <a:gd name="T83" fmla="*/ 2147483647 h 101"/>
              <a:gd name="T84" fmla="*/ 2147483647 w 101"/>
              <a:gd name="T85" fmla="*/ 2147483647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
              <a:gd name="T130" fmla="*/ 0 h 101"/>
              <a:gd name="T131" fmla="*/ 101 w 101"/>
              <a:gd name="T132" fmla="*/ 101 h 1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TextBox 77"/>
          <p:cNvSpPr txBox="1">
            <a:spLocks noChangeArrowheads="1"/>
          </p:cNvSpPr>
          <p:nvPr/>
        </p:nvSpPr>
        <p:spPr bwMode="auto">
          <a:xfrm>
            <a:off x="14112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9" name="Rectangle 78"/>
          <p:cNvSpPr/>
          <p:nvPr/>
        </p:nvSpPr>
        <p:spPr>
          <a:xfrm>
            <a:off x="14208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1" name="TextBox 79"/>
          <p:cNvSpPr txBox="1">
            <a:spLocks noChangeArrowheads="1"/>
          </p:cNvSpPr>
          <p:nvPr/>
        </p:nvSpPr>
        <p:spPr bwMode="auto">
          <a:xfrm>
            <a:off x="1398588"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1" name="Rectangle 80"/>
          <p:cNvSpPr/>
          <p:nvPr/>
        </p:nvSpPr>
        <p:spPr>
          <a:xfrm>
            <a:off x="1409700"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3" name="TextBox 81"/>
          <p:cNvSpPr txBox="1">
            <a:spLocks noChangeArrowheads="1"/>
          </p:cNvSpPr>
          <p:nvPr/>
        </p:nvSpPr>
        <p:spPr bwMode="auto">
          <a:xfrm>
            <a:off x="84470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3" name="Rectangle 82"/>
          <p:cNvSpPr/>
          <p:nvPr/>
        </p:nvSpPr>
        <p:spPr>
          <a:xfrm>
            <a:off x="84566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5" name="TextBox 83"/>
          <p:cNvSpPr txBox="1">
            <a:spLocks noChangeArrowheads="1"/>
          </p:cNvSpPr>
          <p:nvPr/>
        </p:nvSpPr>
        <p:spPr bwMode="auto">
          <a:xfrm>
            <a:off x="8458200"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5" name="Rectangle 84"/>
          <p:cNvSpPr/>
          <p:nvPr/>
        </p:nvSpPr>
        <p:spPr>
          <a:xfrm>
            <a:off x="8467725"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7" name="TextBox 85"/>
          <p:cNvSpPr txBox="1">
            <a:spLocks noChangeArrowheads="1"/>
          </p:cNvSpPr>
          <p:nvPr/>
        </p:nvSpPr>
        <p:spPr bwMode="auto">
          <a:xfrm>
            <a:off x="941228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7" name="Rectangle 86"/>
          <p:cNvSpPr/>
          <p:nvPr/>
        </p:nvSpPr>
        <p:spPr>
          <a:xfrm>
            <a:off x="9412288" y="29210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59" name="TextBox 87"/>
          <p:cNvSpPr txBox="1">
            <a:spLocks noChangeArrowheads="1"/>
          </p:cNvSpPr>
          <p:nvPr/>
        </p:nvSpPr>
        <p:spPr bwMode="auto">
          <a:xfrm>
            <a:off x="940593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9" name="Rectangle 88"/>
          <p:cNvSpPr/>
          <p:nvPr/>
        </p:nvSpPr>
        <p:spPr>
          <a:xfrm>
            <a:off x="9404350" y="42164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1" name="TextBox 89"/>
          <p:cNvSpPr txBox="1">
            <a:spLocks noChangeArrowheads="1"/>
          </p:cNvSpPr>
          <p:nvPr/>
        </p:nvSpPr>
        <p:spPr bwMode="auto">
          <a:xfrm>
            <a:off x="88423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1" name="Rectangle 90"/>
          <p:cNvSpPr/>
          <p:nvPr/>
        </p:nvSpPr>
        <p:spPr>
          <a:xfrm>
            <a:off x="884238" y="29210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3" name="TextBox 91"/>
          <p:cNvSpPr txBox="1">
            <a:spLocks noChangeArrowheads="1"/>
          </p:cNvSpPr>
          <p:nvPr/>
        </p:nvSpPr>
        <p:spPr bwMode="auto">
          <a:xfrm>
            <a:off x="87788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3" name="Rectangle 92"/>
          <p:cNvSpPr/>
          <p:nvPr/>
        </p:nvSpPr>
        <p:spPr>
          <a:xfrm>
            <a:off x="877888" y="42164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5" name="Freeform 114"/>
          <p:cNvSpPr>
            <a:spLocks noEditPoints="1"/>
          </p:cNvSpPr>
          <p:nvPr/>
        </p:nvSpPr>
        <p:spPr bwMode="auto">
          <a:xfrm>
            <a:off x="7673975" y="1770063"/>
            <a:ext cx="350838"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直角三角形 6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4" name="直角三角形 7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105" name="Picture 21"/>
          <p:cNvPicPr>
            <a:picLocks noChangeAspect="1"/>
          </p:cNvPicPr>
          <p:nvPr/>
        </p:nvPicPr>
        <p:blipFill>
          <a:blip r:embed="rId3" cstate="print">
            <a:extLst/>
          </a:blip>
          <a:stretch>
            <a:fillRect/>
          </a:stretch>
        </p:blipFill>
        <p:spPr>
          <a:xfrm>
            <a:off x="3181679" y="1356064"/>
            <a:ext cx="5828643" cy="3292136"/>
          </a:xfrm>
          <a:prstGeom prst="rect">
            <a:avLst/>
          </a:prstGeom>
          <a:effectLst>
            <a:reflection stA="14000" endPos="12000" dist="63500" dir="5400000" sy="-100000" algn="bl" rotWithShape="0"/>
          </a:effectLst>
        </p:spPr>
      </p:pic>
      <p:sp>
        <p:nvSpPr>
          <p:cNvPr id="106" name="矩形 105"/>
          <p:cNvSpPr/>
          <p:nvPr/>
        </p:nvSpPr>
        <p:spPr>
          <a:xfrm>
            <a:off x="3923332" y="1575551"/>
            <a:ext cx="4345315" cy="2821432"/>
          </a:xfrm>
          <a:prstGeom prst="rect">
            <a:avLst/>
          </a:prstGeom>
          <a:blipFill>
            <a:blip r:embed="rId4"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7" name="Right Triangle 23"/>
          <p:cNvSpPr/>
          <p:nvPr/>
        </p:nvSpPr>
        <p:spPr>
          <a:xfrm rot="10800000">
            <a:off x="6772275" y="1574800"/>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08" name="Rectangle 24"/>
          <p:cNvSpPr/>
          <p:nvPr/>
        </p:nvSpPr>
        <p:spPr>
          <a:xfrm>
            <a:off x="11525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9" name="Rectangle 27"/>
          <p:cNvSpPr/>
          <p:nvPr/>
        </p:nvSpPr>
        <p:spPr>
          <a:xfrm>
            <a:off x="36671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0" name="Rectangle 28"/>
          <p:cNvSpPr/>
          <p:nvPr/>
        </p:nvSpPr>
        <p:spPr>
          <a:xfrm>
            <a:off x="61817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11" name="Rectangle 29"/>
          <p:cNvSpPr/>
          <p:nvPr/>
        </p:nvSpPr>
        <p:spPr>
          <a:xfrm>
            <a:off x="86963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662" name="TextBox 31"/>
          <p:cNvSpPr txBox="1">
            <a:spLocks noChangeArrowheads="1"/>
          </p:cNvSpPr>
          <p:nvPr/>
        </p:nvSpPr>
        <p:spPr bwMode="auto">
          <a:xfrm>
            <a:off x="1447800" y="3316288"/>
            <a:ext cx="1858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3" name="TextBox 32"/>
          <p:cNvSpPr txBox="1">
            <a:spLocks noChangeArrowheads="1"/>
          </p:cNvSpPr>
          <p:nvPr/>
        </p:nvSpPr>
        <p:spPr bwMode="auto">
          <a:xfrm>
            <a:off x="8891588" y="3316288"/>
            <a:ext cx="184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4" name="TextBox 33"/>
          <p:cNvSpPr txBox="1">
            <a:spLocks noChangeArrowheads="1"/>
          </p:cNvSpPr>
          <p:nvPr/>
        </p:nvSpPr>
        <p:spPr bwMode="auto">
          <a:xfrm>
            <a:off x="8986838"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5" name="TextBox 34"/>
          <p:cNvSpPr txBox="1">
            <a:spLocks noChangeArrowheads="1"/>
          </p:cNvSpPr>
          <p:nvPr/>
        </p:nvSpPr>
        <p:spPr bwMode="auto">
          <a:xfrm>
            <a:off x="6475413"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6" name="TextBox 35"/>
          <p:cNvSpPr txBox="1">
            <a:spLocks noChangeArrowheads="1"/>
          </p:cNvSpPr>
          <p:nvPr/>
        </p:nvSpPr>
        <p:spPr bwMode="auto">
          <a:xfrm>
            <a:off x="3963988"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7" name="TextBox 40"/>
          <p:cNvSpPr txBox="1">
            <a:spLocks noChangeArrowheads="1"/>
          </p:cNvSpPr>
          <p:nvPr/>
        </p:nvSpPr>
        <p:spPr bwMode="auto">
          <a:xfrm>
            <a:off x="1452563"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8" name="Freeform 127"/>
          <p:cNvSpPr>
            <a:spLocks noEditPoints="1"/>
          </p:cNvSpPr>
          <p:nvPr/>
        </p:nvSpPr>
        <p:spPr bwMode="auto">
          <a:xfrm>
            <a:off x="2063750"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96"/>
          <p:cNvSpPr>
            <a:spLocks noEditPoints="1"/>
          </p:cNvSpPr>
          <p:nvPr/>
        </p:nvSpPr>
        <p:spPr bwMode="auto">
          <a:xfrm>
            <a:off x="9569450" y="2689225"/>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1" name="Freeform 21"/>
          <p:cNvSpPr>
            <a:spLocks noEditPoints="1"/>
          </p:cNvSpPr>
          <p:nvPr/>
        </p:nvSpPr>
        <p:spPr bwMode="auto">
          <a:xfrm>
            <a:off x="4645025"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3"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8" name="矩形 27"/>
          <p:cNvSpPr/>
          <p:nvPr/>
        </p:nvSpPr>
        <p:spPr>
          <a:xfrm>
            <a:off x="12747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p:cNvSpPr/>
          <p:nvPr/>
        </p:nvSpPr>
        <p:spPr>
          <a:xfrm>
            <a:off x="4000500"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p:cNvSpPr/>
          <p:nvPr/>
        </p:nvSpPr>
        <p:spPr>
          <a:xfrm>
            <a:off x="6726238"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94535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1" name="矩形 31"/>
          <p:cNvSpPr>
            <a:spLocks noChangeArrowheads="1"/>
          </p:cNvSpPr>
          <p:nvPr/>
        </p:nvSpPr>
        <p:spPr bwMode="auto">
          <a:xfrm>
            <a:off x="1592263" y="4133850"/>
            <a:ext cx="801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cxnSp>
        <p:nvCxnSpPr>
          <p:cNvPr id="33" name="直接箭头连接符 32"/>
          <p:cNvCxnSpPr>
            <a:stCxn id="37" idx="2"/>
            <a:endCxn id="28" idx="0"/>
          </p:cNvCxnSpPr>
          <p:nvPr/>
        </p:nvCxnSpPr>
        <p:spPr>
          <a:xfrm flipH="1">
            <a:off x="2012950"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endCxn id="29" idx="0"/>
          </p:cNvCxnSpPr>
          <p:nvPr/>
        </p:nvCxnSpPr>
        <p:spPr>
          <a:xfrm flipH="1">
            <a:off x="4738688"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280150" y="2881313"/>
            <a:ext cx="922338"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5314950" y="1684338"/>
            <a:ext cx="1312863" cy="1312862"/>
          </a:xfrm>
          <a:prstGeom prst="ellipse">
            <a:avLst/>
          </a:prstGeom>
          <a:solidFill>
            <a:schemeClr val="accent2"/>
          </a:solidFill>
          <a:ln w="6350">
            <a:solidFill>
              <a:srgbClr val="F9F9F9"/>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7" name="Freeform 24"/>
          <p:cNvSpPr>
            <a:spLocks/>
          </p:cNvSpPr>
          <p:nvPr/>
        </p:nvSpPr>
        <p:spPr bwMode="auto">
          <a:xfrm>
            <a:off x="5748338" y="1973263"/>
            <a:ext cx="444500" cy="735012"/>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02"/>
              <a:gd name="T128" fmla="*/ 62 w 62"/>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矩形 38"/>
          <p:cNvSpPr>
            <a:spLocks noChangeArrowheads="1"/>
          </p:cNvSpPr>
          <p:nvPr/>
        </p:nvSpPr>
        <p:spPr bwMode="auto">
          <a:xfrm>
            <a:off x="4338638"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89" name="矩形 39"/>
          <p:cNvSpPr>
            <a:spLocks noChangeArrowheads="1"/>
          </p:cNvSpPr>
          <p:nvPr/>
        </p:nvSpPr>
        <p:spPr bwMode="auto">
          <a:xfrm>
            <a:off x="7064375"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90" name="矩形 40"/>
          <p:cNvSpPr>
            <a:spLocks noChangeArrowheads="1"/>
          </p:cNvSpPr>
          <p:nvPr/>
        </p:nvSpPr>
        <p:spPr bwMode="auto">
          <a:xfrm>
            <a:off x="9790113"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42" name="TextBox 57"/>
          <p:cNvSpPr txBox="1"/>
          <p:nvPr/>
        </p:nvSpPr>
        <p:spPr bwMode="auto">
          <a:xfrm>
            <a:off x="676275"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3402013"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6127750"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853488"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直角三角形 3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26"/>
          <p:cNvGrpSpPr/>
          <p:nvPr/>
        </p:nvGrpSpPr>
        <p:grpSpPr>
          <a:xfrm>
            <a:off x="1815420" y="4913067"/>
            <a:ext cx="588963" cy="533400"/>
            <a:chOff x="1815420" y="4900367"/>
            <a:chExt cx="588963" cy="533400"/>
          </a:xfrm>
          <a:solidFill>
            <a:schemeClr val="accent2"/>
          </a:solidFill>
        </p:grpSpPr>
        <p:sp>
          <p:nvSpPr>
            <p:cNvPr id="46"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7"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8"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49" name="Freeform 234"/>
          <p:cNvSpPr>
            <a:spLocks/>
          </p:cNvSpPr>
          <p:nvPr/>
        </p:nvSpPr>
        <p:spPr bwMode="auto">
          <a:xfrm>
            <a:off x="1479550" y="3025775"/>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3" name="TextBox 1"/>
          <p:cNvSpPr txBox="1">
            <a:spLocks noChangeArrowheads="1"/>
          </p:cNvSpPr>
          <p:nvPr/>
        </p:nvSpPr>
        <p:spPr bwMode="auto">
          <a:xfrm>
            <a:off x="1546225" y="3249613"/>
            <a:ext cx="11779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30%</a:t>
            </a:r>
            <a:endParaRPr lang="zh-CN" altLang="en-US" sz="4400">
              <a:solidFill>
                <a:schemeClr val="bg1"/>
              </a:solidFill>
              <a:latin typeface="Impact" pitchFamily="34" charset="0"/>
            </a:endParaRPr>
          </a:p>
        </p:txBody>
      </p:sp>
      <p:sp>
        <p:nvSpPr>
          <p:cNvPr id="29704" name="Freeform 232"/>
          <p:cNvSpPr>
            <a:spLocks noEditPoints="1"/>
          </p:cNvSpPr>
          <p:nvPr/>
        </p:nvSpPr>
        <p:spPr bwMode="auto">
          <a:xfrm>
            <a:off x="4465638" y="4887913"/>
            <a:ext cx="614362"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7"/>
              <a:gd name="T109" fmla="*/ 0 h 368"/>
              <a:gd name="T110" fmla="*/ 387 w 387"/>
              <a:gd name="T111" fmla="*/ 368 h 3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chemeClr val="accent2"/>
          </a:solidFill>
          <a:ln>
            <a:noFill/>
          </a:ln>
          <a:extLst/>
        </p:spPr>
        <p:txBody>
          <a:bodyPr/>
          <a:lstStyle/>
          <a:p>
            <a:endParaRPr lang="zh-CN" altLang="en-US"/>
          </a:p>
        </p:txBody>
      </p:sp>
      <p:sp>
        <p:nvSpPr>
          <p:cNvPr id="52" name="Freeform 235"/>
          <p:cNvSpPr>
            <a:spLocks/>
          </p:cNvSpPr>
          <p:nvPr/>
        </p:nvSpPr>
        <p:spPr bwMode="auto">
          <a:xfrm>
            <a:off x="4119563"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6" name="TextBox 68"/>
          <p:cNvSpPr txBox="1">
            <a:spLocks noChangeArrowheads="1"/>
          </p:cNvSpPr>
          <p:nvPr/>
        </p:nvSpPr>
        <p:spPr bwMode="auto">
          <a:xfrm>
            <a:off x="4195763" y="3267075"/>
            <a:ext cx="11811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50%</a:t>
            </a:r>
            <a:endParaRPr lang="zh-CN" altLang="en-US" sz="4400">
              <a:solidFill>
                <a:schemeClr val="bg1"/>
              </a:solidFill>
              <a:latin typeface="Impact" pitchFamily="34" charset="0"/>
            </a:endParaRPr>
          </a:p>
        </p:txBody>
      </p:sp>
      <p:sp>
        <p:nvSpPr>
          <p:cNvPr id="29707" name="Freeform 233"/>
          <p:cNvSpPr>
            <a:spLocks noEditPoints="1"/>
          </p:cNvSpPr>
          <p:nvPr/>
        </p:nvSpPr>
        <p:spPr bwMode="auto">
          <a:xfrm>
            <a:off x="7223125" y="4860925"/>
            <a:ext cx="414338"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4"/>
              <a:gd name="T76" fmla="*/ 0 h 207"/>
              <a:gd name="T77" fmla="*/ 134 w 134"/>
              <a:gd name="T78" fmla="*/ 207 h 2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chemeClr val="accent2"/>
          </a:solidFill>
          <a:ln>
            <a:noFill/>
          </a:ln>
          <a:extLst/>
        </p:spPr>
        <p:txBody>
          <a:bodyPr/>
          <a:lstStyle/>
          <a:p>
            <a:endParaRPr lang="zh-CN" altLang="en-US"/>
          </a:p>
        </p:txBody>
      </p:sp>
      <p:sp>
        <p:nvSpPr>
          <p:cNvPr id="55" name="Freeform 236"/>
          <p:cNvSpPr>
            <a:spLocks/>
          </p:cNvSpPr>
          <p:nvPr/>
        </p:nvSpPr>
        <p:spPr bwMode="auto">
          <a:xfrm>
            <a:off x="6757988"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9" name="TextBox 69"/>
          <p:cNvSpPr txBox="1">
            <a:spLocks noChangeArrowheads="1"/>
          </p:cNvSpPr>
          <p:nvPr/>
        </p:nvSpPr>
        <p:spPr bwMode="auto">
          <a:xfrm>
            <a:off x="6865938" y="3284538"/>
            <a:ext cx="11001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70%</a:t>
            </a:r>
            <a:endParaRPr lang="zh-CN" altLang="en-US" sz="4400">
              <a:solidFill>
                <a:schemeClr val="bg1"/>
              </a:solidFill>
              <a:latin typeface="Impact" pitchFamily="34" charset="0"/>
            </a:endParaRPr>
          </a:p>
        </p:txBody>
      </p:sp>
      <p:sp>
        <p:nvSpPr>
          <p:cNvPr id="29710" name="Freeform 197"/>
          <p:cNvSpPr>
            <a:spLocks noEditPoints="1"/>
          </p:cNvSpPr>
          <p:nvPr/>
        </p:nvSpPr>
        <p:spPr bwMode="auto">
          <a:xfrm>
            <a:off x="9788525"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3"/>
              <a:gd name="T49" fmla="*/ 0 h 193"/>
              <a:gd name="T50" fmla="*/ 193 w 193"/>
              <a:gd name="T51" fmla="*/ 193 h 1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chemeClr val="accent2"/>
          </a:solidFill>
          <a:ln>
            <a:noFill/>
          </a:ln>
          <a:extLst/>
        </p:spPr>
        <p:txBody>
          <a:bodyPr/>
          <a:lstStyle/>
          <a:p>
            <a:endParaRPr lang="zh-CN" altLang="en-US"/>
          </a:p>
        </p:txBody>
      </p:sp>
      <p:sp>
        <p:nvSpPr>
          <p:cNvPr id="29711" name="Freeform 198"/>
          <p:cNvSpPr>
            <a:spLocks/>
          </p:cNvSpPr>
          <p:nvPr/>
        </p:nvSpPr>
        <p:spPr bwMode="auto">
          <a:xfrm>
            <a:off x="10086975" y="4967288"/>
            <a:ext cx="0" cy="58737"/>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2" name="Line 199"/>
          <p:cNvSpPr>
            <a:spLocks noChangeShapeType="1"/>
          </p:cNvSpPr>
          <p:nvPr/>
        </p:nvSpPr>
        <p:spPr bwMode="auto">
          <a:xfrm>
            <a:off x="10086975" y="4967288"/>
            <a:ext cx="0" cy="5873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3" name="Freeform 200"/>
          <p:cNvSpPr>
            <a:spLocks/>
          </p:cNvSpPr>
          <p:nvPr/>
        </p:nvSpPr>
        <p:spPr bwMode="auto">
          <a:xfrm>
            <a:off x="10075863" y="4951413"/>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4" name="Freeform 201"/>
          <p:cNvSpPr>
            <a:spLocks/>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5" name="Line 202"/>
          <p:cNvSpPr>
            <a:spLocks noChangeShapeType="1"/>
          </p:cNvSpPr>
          <p:nvPr/>
        </p:nvSpPr>
        <p:spPr bwMode="auto">
          <a:xfrm>
            <a:off x="10086975" y="5365750"/>
            <a:ext cx="0" cy="587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6" name="Freeform 203"/>
          <p:cNvSpPr>
            <a:spLocks/>
          </p:cNvSpPr>
          <p:nvPr/>
        </p:nvSpPr>
        <p:spPr bwMode="auto">
          <a:xfrm>
            <a:off x="10075863"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7" name="Freeform 204"/>
          <p:cNvSpPr>
            <a:spLocks/>
          </p:cNvSpPr>
          <p:nvPr/>
        </p:nvSpPr>
        <p:spPr bwMode="auto">
          <a:xfrm>
            <a:off x="10253663" y="5189538"/>
            <a:ext cx="58737"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18" name="Line 205"/>
          <p:cNvSpPr>
            <a:spLocks noChangeShapeType="1"/>
          </p:cNvSpPr>
          <p:nvPr/>
        </p:nvSpPr>
        <p:spPr bwMode="auto">
          <a:xfrm flipH="1">
            <a:off x="10253663" y="5189538"/>
            <a:ext cx="5873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9" name="Freeform 207"/>
          <p:cNvSpPr>
            <a:spLocks/>
          </p:cNvSpPr>
          <p:nvPr/>
        </p:nvSpPr>
        <p:spPr bwMode="auto">
          <a:xfrm>
            <a:off x="10244138"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0" name="Freeform 208"/>
          <p:cNvSpPr>
            <a:spLocks/>
          </p:cNvSpPr>
          <p:nvPr/>
        </p:nvSpPr>
        <p:spPr bwMode="auto">
          <a:xfrm>
            <a:off x="9861550" y="5178425"/>
            <a:ext cx="58738"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21" name="Line 209"/>
          <p:cNvSpPr>
            <a:spLocks noChangeShapeType="1"/>
          </p:cNvSpPr>
          <p:nvPr/>
        </p:nvSpPr>
        <p:spPr bwMode="auto">
          <a:xfrm flipH="1">
            <a:off x="9861550" y="5178425"/>
            <a:ext cx="5873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2" name="Freeform 210"/>
          <p:cNvSpPr>
            <a:spLocks/>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3" name="Freeform 211"/>
          <p:cNvSpPr>
            <a:spLocks/>
          </p:cNvSpPr>
          <p:nvPr/>
        </p:nvSpPr>
        <p:spPr bwMode="auto">
          <a:xfrm>
            <a:off x="9928225" y="5018088"/>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0" y="0"/>
                </a:moveTo>
                <a:lnTo>
                  <a:pt x="26" y="25"/>
                </a:lnTo>
                <a:lnTo>
                  <a:pt x="0" y="0"/>
                </a:lnTo>
                <a:close/>
              </a:path>
            </a:pathLst>
          </a:custGeom>
          <a:solidFill>
            <a:schemeClr val="accent2"/>
          </a:solidFill>
          <a:ln>
            <a:noFill/>
          </a:ln>
          <a:extLst/>
        </p:spPr>
        <p:txBody>
          <a:bodyPr/>
          <a:lstStyle/>
          <a:p>
            <a:endParaRPr lang="zh-CN" altLang="en-US"/>
          </a:p>
        </p:txBody>
      </p:sp>
      <p:sp>
        <p:nvSpPr>
          <p:cNvPr id="29724" name="Line 212"/>
          <p:cNvSpPr>
            <a:spLocks noChangeShapeType="1"/>
          </p:cNvSpPr>
          <p:nvPr/>
        </p:nvSpPr>
        <p:spPr bwMode="auto">
          <a:xfrm>
            <a:off x="9928225" y="5018088"/>
            <a:ext cx="41275"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5" name="Freeform 213"/>
          <p:cNvSpPr>
            <a:spLocks/>
          </p:cNvSpPr>
          <p:nvPr/>
        </p:nvSpPr>
        <p:spPr bwMode="auto">
          <a:xfrm>
            <a:off x="9917113"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6" name="Freeform 214"/>
          <p:cNvSpPr>
            <a:spLocks/>
          </p:cNvSpPr>
          <p:nvPr/>
        </p:nvSpPr>
        <p:spPr bwMode="auto">
          <a:xfrm>
            <a:off x="10209213"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0" y="0"/>
                </a:moveTo>
                <a:lnTo>
                  <a:pt x="25" y="25"/>
                </a:lnTo>
                <a:lnTo>
                  <a:pt x="0" y="0"/>
                </a:lnTo>
                <a:close/>
              </a:path>
            </a:pathLst>
          </a:custGeom>
          <a:solidFill>
            <a:schemeClr val="accent2"/>
          </a:solidFill>
          <a:ln>
            <a:noFill/>
          </a:ln>
          <a:extLst/>
        </p:spPr>
        <p:txBody>
          <a:bodyPr/>
          <a:lstStyle/>
          <a:p>
            <a:endParaRPr lang="zh-CN" altLang="en-US"/>
          </a:p>
        </p:txBody>
      </p:sp>
      <p:sp>
        <p:nvSpPr>
          <p:cNvPr id="29727" name="Line 215"/>
          <p:cNvSpPr>
            <a:spLocks noChangeShapeType="1"/>
          </p:cNvSpPr>
          <p:nvPr/>
        </p:nvSpPr>
        <p:spPr bwMode="auto">
          <a:xfrm>
            <a:off x="10209213" y="5299075"/>
            <a:ext cx="39687"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8" name="Freeform 216"/>
          <p:cNvSpPr>
            <a:spLocks/>
          </p:cNvSpPr>
          <p:nvPr/>
        </p:nvSpPr>
        <p:spPr bwMode="auto">
          <a:xfrm>
            <a:off x="10196513" y="5286375"/>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9" name="Freeform 217"/>
          <p:cNvSpPr>
            <a:spLocks/>
          </p:cNvSpPr>
          <p:nvPr/>
        </p:nvSpPr>
        <p:spPr bwMode="auto">
          <a:xfrm>
            <a:off x="10209213" y="5018088"/>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25" y="0"/>
                </a:moveTo>
                <a:lnTo>
                  <a:pt x="0" y="25"/>
                </a:lnTo>
                <a:lnTo>
                  <a:pt x="25" y="0"/>
                </a:lnTo>
                <a:close/>
              </a:path>
            </a:pathLst>
          </a:custGeom>
          <a:solidFill>
            <a:schemeClr val="accent2"/>
          </a:solidFill>
          <a:ln>
            <a:noFill/>
          </a:ln>
          <a:extLst/>
        </p:spPr>
        <p:txBody>
          <a:bodyPr/>
          <a:lstStyle/>
          <a:p>
            <a:endParaRPr lang="zh-CN" altLang="en-US"/>
          </a:p>
        </p:txBody>
      </p:sp>
      <p:sp>
        <p:nvSpPr>
          <p:cNvPr id="29730" name="Line 218"/>
          <p:cNvSpPr>
            <a:spLocks noChangeShapeType="1"/>
          </p:cNvSpPr>
          <p:nvPr/>
        </p:nvSpPr>
        <p:spPr bwMode="auto">
          <a:xfrm flipH="1">
            <a:off x="10209213" y="5018088"/>
            <a:ext cx="39687"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1" name="Freeform 219"/>
          <p:cNvSpPr>
            <a:spLocks/>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2" name="Freeform 220"/>
          <p:cNvSpPr>
            <a:spLocks/>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26" y="0"/>
                </a:moveTo>
                <a:lnTo>
                  <a:pt x="0" y="25"/>
                </a:lnTo>
                <a:lnTo>
                  <a:pt x="26" y="0"/>
                </a:lnTo>
                <a:close/>
              </a:path>
            </a:pathLst>
          </a:custGeom>
          <a:solidFill>
            <a:schemeClr val="accent2"/>
          </a:solidFill>
          <a:ln>
            <a:noFill/>
          </a:ln>
          <a:extLst/>
        </p:spPr>
        <p:txBody>
          <a:bodyPr/>
          <a:lstStyle/>
          <a:p>
            <a:endParaRPr lang="zh-CN" altLang="en-US"/>
          </a:p>
        </p:txBody>
      </p:sp>
      <p:sp>
        <p:nvSpPr>
          <p:cNvPr id="29733" name="Line 221"/>
          <p:cNvSpPr>
            <a:spLocks noChangeShapeType="1"/>
          </p:cNvSpPr>
          <p:nvPr/>
        </p:nvSpPr>
        <p:spPr bwMode="auto">
          <a:xfrm flipH="1">
            <a:off x="9928225" y="5299075"/>
            <a:ext cx="41275"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4" name="Freeform 222"/>
          <p:cNvSpPr>
            <a:spLocks/>
          </p:cNvSpPr>
          <p:nvPr/>
        </p:nvSpPr>
        <p:spPr bwMode="auto">
          <a:xfrm>
            <a:off x="9917113" y="5286375"/>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5" name="Freeform 223"/>
          <p:cNvSpPr>
            <a:spLocks/>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 name="T9" fmla="*/ 0 w 39"/>
              <a:gd name="T10" fmla="*/ 0 h 140"/>
              <a:gd name="T11" fmla="*/ 39 w 39"/>
              <a:gd name="T12" fmla="*/ 140 h 140"/>
            </a:gdLst>
            <a:ahLst/>
            <a:cxnLst>
              <a:cxn ang="T6">
                <a:pos x="T0" y="T1"/>
              </a:cxn>
              <a:cxn ang="T7">
                <a:pos x="T2" y="T3"/>
              </a:cxn>
              <a:cxn ang="T8">
                <a:pos x="T4" y="T5"/>
              </a:cxn>
            </a:cxnLst>
            <a:rect l="T9" t="T10" r="T11" b="T12"/>
            <a:pathLst>
              <a:path w="39" h="140">
                <a:moveTo>
                  <a:pt x="39" y="0"/>
                </a:moveTo>
                <a:lnTo>
                  <a:pt x="0" y="140"/>
                </a:lnTo>
                <a:lnTo>
                  <a:pt x="39" y="0"/>
                </a:lnTo>
                <a:close/>
              </a:path>
            </a:pathLst>
          </a:custGeom>
          <a:solidFill>
            <a:schemeClr val="accent2"/>
          </a:solidFill>
          <a:ln>
            <a:noFill/>
          </a:ln>
          <a:extLst/>
        </p:spPr>
        <p:txBody>
          <a:bodyPr/>
          <a:lstStyle/>
          <a:p>
            <a:endParaRPr lang="zh-CN" altLang="en-US"/>
          </a:p>
        </p:txBody>
      </p:sp>
      <p:sp>
        <p:nvSpPr>
          <p:cNvPr id="29736" name="Line 224"/>
          <p:cNvSpPr>
            <a:spLocks noChangeShapeType="1"/>
          </p:cNvSpPr>
          <p:nvPr/>
        </p:nvSpPr>
        <p:spPr bwMode="auto">
          <a:xfrm flipH="1">
            <a:off x="10085388" y="4965700"/>
            <a:ext cx="61912" cy="2222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7" name="Freeform 225"/>
          <p:cNvSpPr>
            <a:spLocks/>
          </p:cNvSpPr>
          <p:nvPr/>
        </p:nvSpPr>
        <p:spPr bwMode="auto">
          <a:xfrm>
            <a:off x="10071100" y="4946650"/>
            <a:ext cx="95250"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 name="T15" fmla="*/ 0 w 31"/>
              <a:gd name="T16" fmla="*/ 0 h 84"/>
              <a:gd name="T17" fmla="*/ 31 w 31"/>
              <a:gd name="T18" fmla="*/ 84 h 84"/>
            </a:gdLst>
            <a:ahLst/>
            <a:cxnLst>
              <a:cxn ang="T10">
                <a:pos x="T0" y="T1"/>
              </a:cxn>
              <a:cxn ang="T11">
                <a:pos x="T2" y="T3"/>
              </a:cxn>
              <a:cxn ang="T12">
                <a:pos x="T4" y="T5"/>
              </a:cxn>
              <a:cxn ang="T13">
                <a:pos x="T6" y="T7"/>
              </a:cxn>
              <a:cxn ang="T14">
                <a:pos x="T8" y="T9"/>
              </a:cxn>
            </a:cxnLst>
            <a:rect l="T15" t="T16" r="T17" b="T18"/>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chemeClr val="accent2"/>
          </a:solidFill>
          <a:ln>
            <a:noFill/>
          </a:ln>
          <a:extLst/>
        </p:spPr>
        <p:txBody>
          <a:bodyPr/>
          <a:lstStyle/>
          <a:p>
            <a:endParaRPr lang="zh-CN" altLang="en-US"/>
          </a:p>
        </p:txBody>
      </p:sp>
      <p:sp>
        <p:nvSpPr>
          <p:cNvPr id="29738" name="Freeform 226"/>
          <p:cNvSpPr>
            <a:spLocks/>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 name="T6" fmla="*/ 0 w 80"/>
              <a:gd name="T7" fmla="*/ 80 w 80"/>
            </a:gdLst>
            <a:ahLst/>
            <a:cxnLst>
              <a:cxn ang="T3">
                <a:pos x="T0" y="0"/>
              </a:cxn>
              <a:cxn ang="T4">
                <a:pos x="T1" y="0"/>
              </a:cxn>
              <a:cxn ang="T5">
                <a:pos x="T2" y="0"/>
              </a:cxn>
            </a:cxnLst>
            <a:rect l="T6" t="0" r="T7" b="0"/>
            <a:pathLst>
              <a:path w="80">
                <a:moveTo>
                  <a:pt x="0" y="0"/>
                </a:moveTo>
                <a:lnTo>
                  <a:pt x="80" y="0"/>
                </a:lnTo>
                <a:lnTo>
                  <a:pt x="0" y="0"/>
                </a:lnTo>
                <a:close/>
              </a:path>
            </a:pathLst>
          </a:custGeom>
          <a:solidFill>
            <a:schemeClr val="accent2"/>
          </a:solidFill>
          <a:ln>
            <a:noFill/>
          </a:ln>
          <a:extLst/>
        </p:spPr>
        <p:txBody>
          <a:bodyPr/>
          <a:lstStyle/>
          <a:p>
            <a:endParaRPr lang="zh-CN" altLang="en-US"/>
          </a:p>
        </p:txBody>
      </p:sp>
      <p:sp>
        <p:nvSpPr>
          <p:cNvPr id="29739" name="Line 227"/>
          <p:cNvSpPr>
            <a:spLocks noChangeShapeType="1"/>
          </p:cNvSpPr>
          <p:nvPr/>
        </p:nvSpPr>
        <p:spPr bwMode="auto">
          <a:xfrm>
            <a:off x="10085388" y="5187950"/>
            <a:ext cx="127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40" name="Freeform 228"/>
          <p:cNvSpPr>
            <a:spLocks/>
          </p:cNvSpPr>
          <p:nvPr/>
        </p:nvSpPr>
        <p:spPr bwMode="auto">
          <a:xfrm>
            <a:off x="10071100"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 name="T15" fmla="*/ 0 w 51"/>
              <a:gd name="T16" fmla="*/ 0 h 8"/>
              <a:gd name="T17" fmla="*/ 51 w 51"/>
              <a:gd name="T18" fmla="*/ 8 h 8"/>
            </a:gdLst>
            <a:ahLst/>
            <a:cxnLst>
              <a:cxn ang="T10">
                <a:pos x="T0" y="T1"/>
              </a:cxn>
              <a:cxn ang="T11">
                <a:pos x="T2" y="T3"/>
              </a:cxn>
              <a:cxn ang="T12">
                <a:pos x="T4" y="T5"/>
              </a:cxn>
              <a:cxn ang="T13">
                <a:pos x="T6" y="T7"/>
              </a:cxn>
              <a:cxn ang="T14">
                <a:pos x="T8" y="T9"/>
              </a:cxn>
            </a:cxnLst>
            <a:rect l="T15" t="T16" r="T17" b="T18"/>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chemeClr val="accent2"/>
          </a:solidFill>
          <a:ln>
            <a:noFill/>
          </a:ln>
          <a:extLst/>
        </p:spPr>
        <p:txBody>
          <a:bodyPr/>
          <a:lstStyle/>
          <a:p>
            <a:endParaRPr lang="zh-CN" altLang="en-US"/>
          </a:p>
        </p:txBody>
      </p:sp>
      <p:sp>
        <p:nvSpPr>
          <p:cNvPr id="88" name="Freeform 237"/>
          <p:cNvSpPr>
            <a:spLocks/>
          </p:cNvSpPr>
          <p:nvPr/>
        </p:nvSpPr>
        <p:spPr bwMode="auto">
          <a:xfrm>
            <a:off x="9398000"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42" name="TextBox 70"/>
          <p:cNvSpPr txBox="1">
            <a:spLocks noChangeArrowheads="1"/>
          </p:cNvSpPr>
          <p:nvPr/>
        </p:nvSpPr>
        <p:spPr bwMode="auto">
          <a:xfrm>
            <a:off x="9466263" y="3284538"/>
            <a:ext cx="11795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80%</a:t>
            </a:r>
            <a:endParaRPr lang="zh-CN" altLang="en-US" sz="4400">
              <a:solidFill>
                <a:schemeClr val="bg1"/>
              </a:solidFill>
              <a:latin typeface="Impact" pitchFamily="34" charset="0"/>
            </a:endParaRPr>
          </a:p>
        </p:txBody>
      </p:sp>
      <p:sp>
        <p:nvSpPr>
          <p:cNvPr id="90" name="TextBox 57"/>
          <p:cNvSpPr txBox="1"/>
          <p:nvPr/>
        </p:nvSpPr>
        <p:spPr bwMode="auto">
          <a:xfrm>
            <a:off x="798513"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34496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60785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718550"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直角三角形 5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直角三角形 5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直角三角形 5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0725" name="Freeform 42"/>
          <p:cNvSpPr>
            <a:spLocks noEditPoints="1"/>
          </p:cNvSpPr>
          <p:nvPr/>
        </p:nvSpPr>
        <p:spPr bwMode="auto">
          <a:xfrm>
            <a:off x="990600" y="2073275"/>
            <a:ext cx="6610350" cy="3573463"/>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chemeClr val="accent2"/>
          </a:solidFill>
          <a:ln>
            <a:noFill/>
          </a:ln>
          <a:extLst/>
        </p:spPr>
        <p:txBody>
          <a:bodyPr/>
          <a:lstStyle/>
          <a:p>
            <a:endParaRPr lang="zh-CN" altLang="en-US"/>
          </a:p>
        </p:txBody>
      </p:sp>
      <p:sp>
        <p:nvSpPr>
          <p:cNvPr id="95" name="TextBox 57"/>
          <p:cNvSpPr txBox="1"/>
          <p:nvPr/>
        </p:nvSpPr>
        <p:spPr bwMode="auto">
          <a:xfrm>
            <a:off x="8059738" y="17859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TextBox 57"/>
          <p:cNvSpPr txBox="1"/>
          <p:nvPr/>
        </p:nvSpPr>
        <p:spPr bwMode="auto">
          <a:xfrm>
            <a:off x="8059738" y="27955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TextBox 57"/>
          <p:cNvSpPr txBox="1"/>
          <p:nvPr/>
        </p:nvSpPr>
        <p:spPr bwMode="auto">
          <a:xfrm>
            <a:off x="8059738" y="3805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8" name="TextBox 57"/>
          <p:cNvSpPr txBox="1"/>
          <p:nvPr/>
        </p:nvSpPr>
        <p:spPr bwMode="auto">
          <a:xfrm>
            <a:off x="8059738" y="481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直角三角形 1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直角三角形 1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直角三角形 1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直角三角形 1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椭圆 56"/>
          <p:cNvSpPr/>
          <p:nvPr/>
        </p:nvSpPr>
        <p:spPr>
          <a:xfrm>
            <a:off x="6091238" y="391636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a:off x="6886575" y="290512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7683500" y="44688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8478838" y="31162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9274175" y="20304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10069513" y="418147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10864850" y="290512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4" name="直接连接符 63"/>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65" name="直接连接符 64"/>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66" name="直接连接符 6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67" name="直接连接符 66"/>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68" name="直接连接符 67"/>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69" name="直接连接符 68"/>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70" name="直接连接符 69"/>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5" name="组合 70"/>
          <p:cNvGrpSpPr/>
          <p:nvPr/>
        </p:nvGrpSpPr>
        <p:grpSpPr>
          <a:xfrm>
            <a:off x="7933567" y="4721364"/>
            <a:ext cx="402797" cy="360000"/>
            <a:chOff x="1730152" y="3478601"/>
            <a:chExt cx="402797" cy="360000"/>
          </a:xfrm>
          <a:solidFill>
            <a:schemeClr val="bg1"/>
          </a:solidFill>
        </p:grpSpPr>
        <p:sp>
          <p:nvSpPr>
            <p:cNvPr id="72"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31764"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7"/>
              <a:gd name="T67" fmla="*/ 0 h 160"/>
              <a:gd name="T68" fmla="*/ 197 w 197"/>
              <a:gd name="T69" fmla="*/ 160 h 1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193"/>
              <a:gd name="T53" fmla="*/ 89 w 89"/>
              <a:gd name="T54" fmla="*/ 193 h 1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5"/>
              <a:gd name="T70" fmla="*/ 0 h 200"/>
              <a:gd name="T71" fmla="*/ 155 w 155"/>
              <a:gd name="T72" fmla="*/ 200 h 2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Group 56"/>
          <p:cNvGrpSpPr>
            <a:grpSpLocks noChangeAspect="1"/>
          </p:cNvGrpSpPr>
          <p:nvPr/>
        </p:nvGrpSpPr>
        <p:grpSpPr bwMode="auto">
          <a:xfrm>
            <a:off x="6337543" y="4162675"/>
            <a:ext cx="422082" cy="414000"/>
            <a:chOff x="2927" y="2264"/>
            <a:chExt cx="470" cy="461"/>
          </a:xfrm>
          <a:solidFill>
            <a:schemeClr val="bg1"/>
          </a:solidFill>
        </p:grpSpPr>
        <p:sp>
          <p:nvSpPr>
            <p:cNvPr id="7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9"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0"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1"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3"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7" name="组合 83"/>
          <p:cNvGrpSpPr/>
          <p:nvPr/>
        </p:nvGrpSpPr>
        <p:grpSpPr>
          <a:xfrm>
            <a:off x="9502974" y="2299317"/>
            <a:ext cx="456587" cy="360000"/>
            <a:chOff x="1741859" y="2323507"/>
            <a:chExt cx="456587" cy="360000"/>
          </a:xfrm>
          <a:solidFill>
            <a:sysClr val="window" lastClr="FFFFFF"/>
          </a:solidFill>
        </p:grpSpPr>
        <p:sp>
          <p:nvSpPr>
            <p:cNvPr id="85"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6"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31769"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9"/>
              <a:gd name="T112" fmla="*/ 0 h 198"/>
              <a:gd name="T113" fmla="*/ 199 w 199"/>
              <a:gd name="T114" fmla="*/ 198 h 1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TextBox 57"/>
          <p:cNvSpPr txBox="1"/>
          <p:nvPr/>
        </p:nvSpPr>
        <p:spPr bwMode="auto">
          <a:xfrm>
            <a:off x="434975"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434975"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434975"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3179763"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 name="TextBox 57"/>
          <p:cNvSpPr txBox="1"/>
          <p:nvPr/>
        </p:nvSpPr>
        <p:spPr bwMode="auto">
          <a:xfrm>
            <a:off x="3179763"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0" name="TextBox 57"/>
          <p:cNvSpPr txBox="1"/>
          <p:nvPr/>
        </p:nvSpPr>
        <p:spPr bwMode="auto">
          <a:xfrm>
            <a:off x="3179763"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直角三角形 4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直角三角形 4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2828" name="Freeform 12"/>
          <p:cNvSpPr>
            <a:spLocks/>
          </p:cNvSpPr>
          <p:nvPr/>
        </p:nvSpPr>
        <p:spPr bwMode="auto">
          <a:xfrm>
            <a:off x="2286000" y="3541713"/>
            <a:ext cx="1875377" cy="1113458"/>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 name="T18" fmla="*/ 0 w 981"/>
              <a:gd name="T19" fmla="*/ 0 h 583"/>
              <a:gd name="T20" fmla="*/ 981 w 981"/>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9" name="Freeform 13"/>
          <p:cNvSpPr>
            <a:spLocks/>
          </p:cNvSpPr>
          <p:nvPr/>
        </p:nvSpPr>
        <p:spPr bwMode="auto">
          <a:xfrm>
            <a:off x="7747724" y="3541713"/>
            <a:ext cx="1877289" cy="1113458"/>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 name="T18" fmla="*/ 0 w 982"/>
              <a:gd name="T19" fmla="*/ 0 h 583"/>
              <a:gd name="T20" fmla="*/ 982 w 982"/>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0" name="Freeform 14"/>
          <p:cNvSpPr>
            <a:spLocks/>
          </p:cNvSpPr>
          <p:nvPr/>
        </p:nvSpPr>
        <p:spPr bwMode="auto">
          <a:xfrm>
            <a:off x="4111673" y="3545532"/>
            <a:ext cx="1877289" cy="111536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1" name="Freeform 15"/>
          <p:cNvSpPr>
            <a:spLocks/>
          </p:cNvSpPr>
          <p:nvPr/>
        </p:nvSpPr>
        <p:spPr bwMode="auto">
          <a:xfrm>
            <a:off x="5916317" y="3545532"/>
            <a:ext cx="1877289" cy="111536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矩形 52"/>
          <p:cNvSpPr/>
          <p:nvPr/>
        </p:nvSpPr>
        <p:spPr>
          <a:xfrm>
            <a:off x="1285875" y="5483225"/>
            <a:ext cx="10140950" cy="738188"/>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4" name="矩形 53"/>
          <p:cNvSpPr/>
          <p:nvPr/>
        </p:nvSpPr>
        <p:spPr>
          <a:xfrm>
            <a:off x="1935163" y="4903788"/>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3762375" y="388620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5599113" y="4913313"/>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矩形 93"/>
          <p:cNvSpPr/>
          <p:nvPr/>
        </p:nvSpPr>
        <p:spPr>
          <a:xfrm>
            <a:off x="7426325" y="3895725"/>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矩形 94"/>
          <p:cNvSpPr/>
          <p:nvPr/>
        </p:nvSpPr>
        <p:spPr>
          <a:xfrm>
            <a:off x="9188450" y="489585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2018</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2817" name="Freeform 5"/>
          <p:cNvSpPr>
            <a:spLocks/>
          </p:cNvSpPr>
          <p:nvPr/>
        </p:nvSpPr>
        <p:spPr bwMode="auto">
          <a:xfrm>
            <a:off x="1508125" y="2293938"/>
            <a:ext cx="1636713" cy="1101361"/>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8" name="Freeform 6"/>
          <p:cNvSpPr>
            <a:spLocks/>
          </p:cNvSpPr>
          <p:nvPr/>
        </p:nvSpPr>
        <p:spPr bwMode="auto">
          <a:xfrm>
            <a:off x="1557839" y="2349388"/>
            <a:ext cx="1537287" cy="99237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7"/>
          <p:cNvSpPr>
            <a:spLocks/>
          </p:cNvSpPr>
          <p:nvPr/>
        </p:nvSpPr>
        <p:spPr bwMode="auto">
          <a:xfrm>
            <a:off x="1611313" y="2403475"/>
            <a:ext cx="1430337" cy="88900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0" name="Freeform 8"/>
          <p:cNvSpPr>
            <a:spLocks/>
          </p:cNvSpPr>
          <p:nvPr/>
        </p:nvSpPr>
        <p:spPr bwMode="auto">
          <a:xfrm>
            <a:off x="2299713" y="3372354"/>
            <a:ext cx="53537" cy="1319339"/>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 name="T18" fmla="*/ 0 w 28"/>
              <a:gd name="T19" fmla="*/ 0 h 690"/>
              <a:gd name="T20" fmla="*/ 28 w 28"/>
              <a:gd name="T21" fmla="*/ 690 h 690"/>
            </a:gdLst>
            <a:ahLst/>
            <a:cxnLst>
              <a:cxn ang="T12">
                <a:pos x="T0" y="T1"/>
              </a:cxn>
              <a:cxn ang="T13">
                <a:pos x="T2" y="T3"/>
              </a:cxn>
              <a:cxn ang="T14">
                <a:pos x="T4" y="T5"/>
              </a:cxn>
              <a:cxn ang="T15">
                <a:pos x="T6" y="T7"/>
              </a:cxn>
              <a:cxn ang="T16">
                <a:pos x="T8" y="T9"/>
              </a:cxn>
              <a:cxn ang="T17">
                <a:pos x="T10" y="T11"/>
              </a:cxn>
            </a:cxnLst>
            <a:rect l="T18" t="T19" r="T20" b="T21"/>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1" name="Oval 9"/>
          <p:cNvSpPr>
            <a:spLocks noChangeArrowheads="1"/>
          </p:cNvSpPr>
          <p:nvPr/>
        </p:nvSpPr>
        <p:spPr bwMode="auto">
          <a:xfrm>
            <a:off x="2037762" y="4324573"/>
            <a:ext cx="577438" cy="585098"/>
          </a:xfrm>
          <a:prstGeom prst="ellipse">
            <a:avLst/>
          </a:pr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2" name="Oval 10"/>
          <p:cNvSpPr>
            <a:spLocks noChangeArrowheads="1"/>
          </p:cNvSpPr>
          <p:nvPr/>
        </p:nvSpPr>
        <p:spPr bwMode="auto">
          <a:xfrm>
            <a:off x="2087476" y="4374287"/>
            <a:ext cx="478012" cy="479934"/>
          </a:xfrm>
          <a:prstGeom prst="ellipse">
            <a:avLst/>
          </a:prstGeom>
          <a:solidFill>
            <a:srgbClr val="9F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3" name="Oval 11"/>
          <p:cNvSpPr>
            <a:spLocks noChangeArrowheads="1"/>
          </p:cNvSpPr>
          <p:nvPr/>
        </p:nvSpPr>
        <p:spPr bwMode="auto">
          <a:xfrm>
            <a:off x="2141013" y="4429738"/>
            <a:ext cx="370938" cy="37476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4" name="Freeform 16"/>
          <p:cNvSpPr>
            <a:spLocks/>
          </p:cNvSpPr>
          <p:nvPr/>
        </p:nvSpPr>
        <p:spPr bwMode="auto">
          <a:xfrm>
            <a:off x="1991873" y="4284419"/>
            <a:ext cx="665392" cy="66540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 name="T15" fmla="*/ 0 w 147"/>
              <a:gd name="T16" fmla="*/ 0 h 147"/>
              <a:gd name="T17" fmla="*/ 147 w 147"/>
              <a:gd name="T18" fmla="*/ 147 h 147"/>
            </a:gdLst>
            <a:ahLst/>
            <a:cxnLst>
              <a:cxn ang="T10">
                <a:pos x="T0" y="T1"/>
              </a:cxn>
              <a:cxn ang="T11">
                <a:pos x="T2" y="T3"/>
              </a:cxn>
              <a:cxn ang="T12">
                <a:pos x="T4" y="T5"/>
              </a:cxn>
              <a:cxn ang="T13">
                <a:pos x="T6" y="T7"/>
              </a:cxn>
              <a:cxn ang="T14">
                <a:pos x="T8" y="T9"/>
              </a:cxn>
            </a:cxnLst>
            <a:rect l="T15" t="T16" r="T17" b="T18"/>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5" name="Freeform 17"/>
          <p:cNvSpPr>
            <a:spLocks/>
          </p:cNvSpPr>
          <p:nvPr/>
        </p:nvSpPr>
        <p:spPr bwMode="auto">
          <a:xfrm>
            <a:off x="2054971" y="4343693"/>
            <a:ext cx="543021" cy="546857"/>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 name="T15" fmla="*/ 0 w 120"/>
              <a:gd name="T16" fmla="*/ 0 h 121"/>
              <a:gd name="T17" fmla="*/ 120 w 120"/>
              <a:gd name="T18" fmla="*/ 121 h 121"/>
            </a:gdLst>
            <a:ahLst/>
            <a:cxnLst>
              <a:cxn ang="T10">
                <a:pos x="T0" y="T1"/>
              </a:cxn>
              <a:cxn ang="T11">
                <a:pos x="T2" y="T3"/>
              </a:cxn>
              <a:cxn ang="T12">
                <a:pos x="T4" y="T5"/>
              </a:cxn>
              <a:cxn ang="T13">
                <a:pos x="T6" y="T7"/>
              </a:cxn>
              <a:cxn ang="T14">
                <a:pos x="T8" y="T9"/>
              </a:cxn>
            </a:cxnLst>
            <a:rect l="T15" t="T16" r="T17" b="T18"/>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18"/>
          <p:cNvSpPr>
            <a:spLocks/>
          </p:cNvSpPr>
          <p:nvPr/>
        </p:nvSpPr>
        <p:spPr bwMode="auto">
          <a:xfrm>
            <a:off x="2114550" y="4400550"/>
            <a:ext cx="423863" cy="427038"/>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7" name="矩形 108"/>
          <p:cNvSpPr>
            <a:spLocks noChangeArrowheads="1"/>
          </p:cNvSpPr>
          <p:nvPr/>
        </p:nvSpPr>
        <p:spPr bwMode="auto">
          <a:xfrm>
            <a:off x="1972939" y="2692974"/>
            <a:ext cx="801915" cy="46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dirty="0">
                <a:solidFill>
                  <a:schemeClr val="bg1"/>
                </a:solidFill>
                <a:latin typeface="Arial" pitchFamily="34" charset="0"/>
                <a:ea typeface="微软雅黑" pitchFamily="34" charset="-122"/>
                <a:cs typeface="Arial" pitchFamily="34" charset="0"/>
              </a:rPr>
              <a:t>01%</a:t>
            </a:r>
            <a:endParaRPr lang="zh-CN" altLang="en-US" sz="2400" dirty="0">
              <a:solidFill>
                <a:schemeClr val="bg1"/>
              </a:solidFill>
              <a:latin typeface="Arial" pitchFamily="34" charset="0"/>
              <a:ea typeface="微软雅黑" pitchFamily="34" charset="-122"/>
              <a:cs typeface="Arial" pitchFamily="34" charset="0"/>
            </a:endParaRPr>
          </a:p>
        </p:txBody>
      </p:sp>
      <p:sp>
        <p:nvSpPr>
          <p:cNvPr id="32809" name="Freeform 19"/>
          <p:cNvSpPr>
            <a:spLocks/>
          </p:cNvSpPr>
          <p:nvPr/>
        </p:nvSpPr>
        <p:spPr bwMode="auto">
          <a:xfrm>
            <a:off x="3321050" y="1266825"/>
            <a:ext cx="1638300"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0" name="Freeform 20"/>
          <p:cNvSpPr>
            <a:spLocks/>
          </p:cNvSpPr>
          <p:nvPr/>
        </p:nvSpPr>
        <p:spPr bwMode="auto">
          <a:xfrm>
            <a:off x="3372665" y="1316507"/>
            <a:ext cx="1536981" cy="99171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21"/>
          <p:cNvSpPr>
            <a:spLocks/>
          </p:cNvSpPr>
          <p:nvPr/>
        </p:nvSpPr>
        <p:spPr bwMode="auto">
          <a:xfrm>
            <a:off x="3425825" y="1370013"/>
            <a:ext cx="1428750" cy="889000"/>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2" name="Freeform 22"/>
          <p:cNvSpPr>
            <a:spLocks/>
          </p:cNvSpPr>
          <p:nvPr/>
        </p:nvSpPr>
        <p:spPr bwMode="auto">
          <a:xfrm>
            <a:off x="4112481" y="2340703"/>
            <a:ext cx="55438" cy="133948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 name="T15" fmla="*/ 0 w 12"/>
              <a:gd name="T16" fmla="*/ 0 h 296"/>
              <a:gd name="T17" fmla="*/ 12 w 12"/>
              <a:gd name="T18" fmla="*/ 296 h 296"/>
            </a:gdLst>
            <a:ahLst/>
            <a:cxnLst>
              <a:cxn ang="T10">
                <a:pos x="T0" y="T1"/>
              </a:cxn>
              <a:cxn ang="T11">
                <a:pos x="T2" y="T3"/>
              </a:cxn>
              <a:cxn ang="T12">
                <a:pos x="T4" y="T5"/>
              </a:cxn>
              <a:cxn ang="T13">
                <a:pos x="T6" y="T7"/>
              </a:cxn>
              <a:cxn ang="T14">
                <a:pos x="T8" y="T9"/>
              </a:cxn>
            </a:cxnLst>
            <a:rect l="T15" t="T16" r="T17" b="T18"/>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3" name="Oval 23"/>
          <p:cNvSpPr>
            <a:spLocks noChangeArrowheads="1"/>
          </p:cNvSpPr>
          <p:nvPr/>
        </p:nvSpPr>
        <p:spPr bwMode="auto">
          <a:xfrm>
            <a:off x="3850582" y="3292289"/>
            <a:ext cx="579236" cy="58279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14" name="Oval 24"/>
          <p:cNvSpPr>
            <a:spLocks noChangeArrowheads="1"/>
          </p:cNvSpPr>
          <p:nvPr/>
        </p:nvSpPr>
        <p:spPr bwMode="auto">
          <a:xfrm>
            <a:off x="3900286" y="3341970"/>
            <a:ext cx="479829" cy="4796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17" name="Oval 25"/>
          <p:cNvSpPr>
            <a:spLocks noChangeArrowheads="1"/>
          </p:cNvSpPr>
          <p:nvPr/>
        </p:nvSpPr>
        <p:spPr bwMode="auto">
          <a:xfrm>
            <a:off x="3956050" y="3395663"/>
            <a:ext cx="369888"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6" name="矩形 117"/>
          <p:cNvSpPr>
            <a:spLocks noChangeArrowheads="1"/>
          </p:cNvSpPr>
          <p:nvPr/>
        </p:nvSpPr>
        <p:spPr bwMode="auto">
          <a:xfrm>
            <a:off x="3790959" y="1616124"/>
            <a:ext cx="801756" cy="46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02%</a:t>
            </a:r>
            <a:endParaRPr lang="zh-CN" altLang="en-US" sz="2400">
              <a:solidFill>
                <a:schemeClr val="bg1"/>
              </a:solidFill>
              <a:latin typeface="Arial" pitchFamily="34" charset="0"/>
              <a:ea typeface="微软雅黑" pitchFamily="34" charset="-122"/>
              <a:cs typeface="Arial" pitchFamily="34" charset="0"/>
            </a:endParaRPr>
          </a:p>
        </p:txBody>
      </p:sp>
      <p:sp>
        <p:nvSpPr>
          <p:cNvPr id="32801" name="Freeform 26"/>
          <p:cNvSpPr>
            <a:spLocks/>
          </p:cNvSpPr>
          <p:nvPr/>
        </p:nvSpPr>
        <p:spPr bwMode="auto">
          <a:xfrm>
            <a:off x="5135563" y="2293938"/>
            <a:ext cx="1635125"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2" name="Freeform 27"/>
          <p:cNvSpPr>
            <a:spLocks/>
          </p:cNvSpPr>
          <p:nvPr/>
        </p:nvSpPr>
        <p:spPr bwMode="auto">
          <a:xfrm>
            <a:off x="5185227" y="2349398"/>
            <a:ext cx="1535795" cy="992550"/>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28"/>
          <p:cNvSpPr>
            <a:spLocks/>
          </p:cNvSpPr>
          <p:nvPr/>
        </p:nvSpPr>
        <p:spPr bwMode="auto">
          <a:xfrm>
            <a:off x="5238750" y="2403475"/>
            <a:ext cx="1428750"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4" name="Freeform 29"/>
          <p:cNvSpPr>
            <a:spLocks/>
          </p:cNvSpPr>
          <p:nvPr/>
        </p:nvSpPr>
        <p:spPr bwMode="auto">
          <a:xfrm>
            <a:off x="5926382" y="3372547"/>
            <a:ext cx="53485" cy="1319575"/>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 name="T15" fmla="*/ 0 w 12"/>
              <a:gd name="T16" fmla="*/ 0 h 291"/>
              <a:gd name="T17" fmla="*/ 12 w 12"/>
              <a:gd name="T18" fmla="*/ 291 h 291"/>
            </a:gdLst>
            <a:ahLst/>
            <a:cxnLst>
              <a:cxn ang="T10">
                <a:pos x="T0" y="T1"/>
              </a:cxn>
              <a:cxn ang="T11">
                <a:pos x="T2" y="T3"/>
              </a:cxn>
              <a:cxn ang="T12">
                <a:pos x="T4" y="T5"/>
              </a:cxn>
              <a:cxn ang="T13">
                <a:pos x="T6" y="T7"/>
              </a:cxn>
              <a:cxn ang="T14">
                <a:pos x="T8" y="T9"/>
              </a:cxn>
            </a:cxnLst>
            <a:rect l="T15" t="T16" r="T17" b="T18"/>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5" name="Oval 30"/>
          <p:cNvSpPr>
            <a:spLocks noChangeArrowheads="1"/>
          </p:cNvSpPr>
          <p:nvPr/>
        </p:nvSpPr>
        <p:spPr bwMode="auto">
          <a:xfrm>
            <a:off x="5664686" y="4324936"/>
            <a:ext cx="578788" cy="585202"/>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06" name="Oval 31"/>
          <p:cNvSpPr>
            <a:spLocks noChangeArrowheads="1"/>
          </p:cNvSpPr>
          <p:nvPr/>
        </p:nvSpPr>
        <p:spPr bwMode="auto">
          <a:xfrm>
            <a:off x="5714351" y="4374659"/>
            <a:ext cx="479458" cy="48001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26" name="Oval 32"/>
          <p:cNvSpPr>
            <a:spLocks noChangeArrowheads="1"/>
          </p:cNvSpPr>
          <p:nvPr/>
        </p:nvSpPr>
        <p:spPr bwMode="auto">
          <a:xfrm>
            <a:off x="5767388" y="4430713"/>
            <a:ext cx="371475"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8" name="矩形 126"/>
          <p:cNvSpPr>
            <a:spLocks noChangeArrowheads="1"/>
          </p:cNvSpPr>
          <p:nvPr/>
        </p:nvSpPr>
        <p:spPr bwMode="auto">
          <a:xfrm>
            <a:off x="5611200" y="2663488"/>
            <a:ext cx="801137" cy="4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03%</a:t>
            </a:r>
            <a:endParaRPr lang="zh-CN" altLang="en-US" sz="2400">
              <a:solidFill>
                <a:schemeClr val="bg1"/>
              </a:solidFill>
              <a:latin typeface="Arial" pitchFamily="34" charset="0"/>
              <a:ea typeface="微软雅黑" pitchFamily="34" charset="-122"/>
              <a:cs typeface="Arial" pitchFamily="34" charset="0"/>
            </a:endParaRPr>
          </a:p>
        </p:txBody>
      </p:sp>
      <p:sp>
        <p:nvSpPr>
          <p:cNvPr id="32793" name="Freeform 33"/>
          <p:cNvSpPr>
            <a:spLocks/>
          </p:cNvSpPr>
          <p:nvPr/>
        </p:nvSpPr>
        <p:spPr bwMode="auto">
          <a:xfrm>
            <a:off x="6948488" y="1266825"/>
            <a:ext cx="1636712"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34"/>
          <p:cNvSpPr>
            <a:spLocks/>
          </p:cNvSpPr>
          <p:nvPr/>
        </p:nvSpPr>
        <p:spPr bwMode="auto">
          <a:xfrm>
            <a:off x="7002026" y="1316507"/>
            <a:ext cx="1533461" cy="991713"/>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35"/>
          <p:cNvSpPr>
            <a:spLocks/>
          </p:cNvSpPr>
          <p:nvPr/>
        </p:nvSpPr>
        <p:spPr bwMode="auto">
          <a:xfrm>
            <a:off x="7051675" y="1370013"/>
            <a:ext cx="1428750" cy="889000"/>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6" name="Freeform 36"/>
          <p:cNvSpPr>
            <a:spLocks/>
          </p:cNvSpPr>
          <p:nvPr/>
        </p:nvSpPr>
        <p:spPr bwMode="auto">
          <a:xfrm>
            <a:off x="7738163" y="2340703"/>
            <a:ext cx="55449" cy="1368144"/>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 name="T15" fmla="*/ 0 w 12"/>
              <a:gd name="T16" fmla="*/ 0 h 302"/>
              <a:gd name="T17" fmla="*/ 12 w 12"/>
              <a:gd name="T18" fmla="*/ 302 h 302"/>
            </a:gdLst>
            <a:ahLst/>
            <a:cxnLst>
              <a:cxn ang="T10">
                <a:pos x="T0" y="T1"/>
              </a:cxn>
              <a:cxn ang="T11">
                <a:pos x="T2" y="T3"/>
              </a:cxn>
              <a:cxn ang="T12">
                <a:pos x="T4" y="T5"/>
              </a:cxn>
              <a:cxn ang="T13">
                <a:pos x="T6" y="T7"/>
              </a:cxn>
              <a:cxn ang="T14">
                <a:pos x="T8" y="T9"/>
              </a:cxn>
            </a:cxnLst>
            <a:rect l="T15" t="T16" r="T17" b="T18"/>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7" name="Oval 37"/>
          <p:cNvSpPr>
            <a:spLocks noChangeArrowheads="1"/>
          </p:cNvSpPr>
          <p:nvPr/>
        </p:nvSpPr>
        <p:spPr bwMode="auto">
          <a:xfrm>
            <a:off x="7476213" y="3292289"/>
            <a:ext cx="583175" cy="58279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8" name="Oval 38"/>
          <p:cNvSpPr>
            <a:spLocks noChangeArrowheads="1"/>
          </p:cNvSpPr>
          <p:nvPr/>
        </p:nvSpPr>
        <p:spPr bwMode="auto">
          <a:xfrm>
            <a:off x="7525926" y="3341970"/>
            <a:ext cx="479924" cy="4796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35" name="Oval 39"/>
          <p:cNvSpPr>
            <a:spLocks noChangeArrowheads="1"/>
          </p:cNvSpPr>
          <p:nvPr/>
        </p:nvSpPr>
        <p:spPr bwMode="auto">
          <a:xfrm>
            <a:off x="7581900" y="3395663"/>
            <a:ext cx="374650"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0" name="矩形 135"/>
          <p:cNvSpPr>
            <a:spLocks noChangeArrowheads="1"/>
          </p:cNvSpPr>
          <p:nvPr/>
        </p:nvSpPr>
        <p:spPr bwMode="auto">
          <a:xfrm>
            <a:off x="7382094" y="1615266"/>
            <a:ext cx="801915" cy="46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04%</a:t>
            </a:r>
            <a:endParaRPr lang="zh-CN" altLang="en-US" sz="2400">
              <a:solidFill>
                <a:schemeClr val="bg1"/>
              </a:solidFill>
              <a:latin typeface="Arial" pitchFamily="34" charset="0"/>
              <a:ea typeface="微软雅黑" pitchFamily="34" charset="-122"/>
              <a:cs typeface="Arial" pitchFamily="34" charset="0"/>
            </a:endParaRPr>
          </a:p>
        </p:txBody>
      </p:sp>
      <p:sp>
        <p:nvSpPr>
          <p:cNvPr id="32785" name="Freeform 40"/>
          <p:cNvSpPr>
            <a:spLocks/>
          </p:cNvSpPr>
          <p:nvPr/>
        </p:nvSpPr>
        <p:spPr bwMode="auto">
          <a:xfrm>
            <a:off x="8761413" y="2293938"/>
            <a:ext cx="1636712"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41"/>
          <p:cNvSpPr>
            <a:spLocks/>
          </p:cNvSpPr>
          <p:nvPr/>
        </p:nvSpPr>
        <p:spPr bwMode="auto">
          <a:xfrm>
            <a:off x="8814950" y="2349398"/>
            <a:ext cx="1533461" cy="992550"/>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42"/>
          <p:cNvSpPr>
            <a:spLocks/>
          </p:cNvSpPr>
          <p:nvPr/>
        </p:nvSpPr>
        <p:spPr bwMode="auto">
          <a:xfrm>
            <a:off x="8864600" y="2403475"/>
            <a:ext cx="1430338"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88" name="Freeform 43"/>
          <p:cNvSpPr>
            <a:spLocks/>
          </p:cNvSpPr>
          <p:nvPr/>
        </p:nvSpPr>
        <p:spPr bwMode="auto">
          <a:xfrm>
            <a:off x="9553000" y="3372547"/>
            <a:ext cx="53537" cy="1310013"/>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 name="T18" fmla="*/ 0 w 28"/>
              <a:gd name="T19" fmla="*/ 0 h 685"/>
              <a:gd name="T20" fmla="*/ 28 w 28"/>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Oval 44"/>
          <p:cNvSpPr>
            <a:spLocks noChangeArrowheads="1"/>
          </p:cNvSpPr>
          <p:nvPr/>
        </p:nvSpPr>
        <p:spPr bwMode="auto">
          <a:xfrm>
            <a:off x="9291051" y="4324936"/>
            <a:ext cx="583175" cy="585202"/>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0" name="Oval 45"/>
          <p:cNvSpPr>
            <a:spLocks noChangeArrowheads="1"/>
          </p:cNvSpPr>
          <p:nvPr/>
        </p:nvSpPr>
        <p:spPr bwMode="auto">
          <a:xfrm>
            <a:off x="9340763" y="4374659"/>
            <a:ext cx="479924" cy="48001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44" name="Oval 46"/>
          <p:cNvSpPr>
            <a:spLocks noChangeArrowheads="1"/>
          </p:cNvSpPr>
          <p:nvPr/>
        </p:nvSpPr>
        <p:spPr bwMode="auto">
          <a:xfrm>
            <a:off x="9394825" y="4430713"/>
            <a:ext cx="376238"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2" name="矩形 144"/>
          <p:cNvSpPr>
            <a:spLocks noChangeArrowheads="1"/>
          </p:cNvSpPr>
          <p:nvPr/>
        </p:nvSpPr>
        <p:spPr bwMode="auto">
          <a:xfrm>
            <a:off x="9177062" y="2670464"/>
            <a:ext cx="801915" cy="4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05%</a:t>
            </a:r>
            <a:endParaRPr lang="zh-CN" altLang="en-US" sz="2400">
              <a:solidFill>
                <a:schemeClr val="bg1"/>
              </a:solidFill>
              <a:latin typeface="Arial" pitchFamily="34" charset="0"/>
              <a:ea typeface="微软雅黑" pitchFamily="34" charset="-122"/>
              <a:cs typeface="Arial" pitchFamily="34" charset="0"/>
            </a:endParaRPr>
          </a:p>
        </p:txBody>
      </p:sp>
      <p:sp>
        <p:nvSpPr>
          <p:cNvPr id="68" name="直角三角形 6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直角三角形 6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67"/>
          <p:cNvGrpSpPr/>
          <p:nvPr/>
        </p:nvGrpSpPr>
        <p:grpSpPr>
          <a:xfrm>
            <a:off x="974001" y="1745451"/>
            <a:ext cx="5025160" cy="4152747"/>
            <a:chOff x="653337" y="1916527"/>
            <a:chExt cx="5025160" cy="4152747"/>
          </a:xfrm>
          <a:solidFill>
            <a:schemeClr val="accent2"/>
          </a:solidFill>
        </p:grpSpPr>
        <p:sp>
          <p:nvSpPr>
            <p:cNvPr id="6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7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9"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00"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5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51" name="矩形 40"/>
          <p:cNvSpPr>
            <a:spLocks noChangeArrowheads="1"/>
          </p:cNvSpPr>
          <p:nvPr/>
        </p:nvSpPr>
        <p:spPr bwMode="auto">
          <a:xfrm>
            <a:off x="6767513" y="3516313"/>
            <a:ext cx="4432300" cy="2124075"/>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sp>
        <p:nvSpPr>
          <p:cNvPr id="153" name="文本框 39"/>
          <p:cNvSpPr txBox="1">
            <a:spLocks noChangeArrowheads="1"/>
          </p:cNvSpPr>
          <p:nvPr/>
        </p:nvSpPr>
        <p:spPr bwMode="auto">
          <a:xfrm>
            <a:off x="6950075" y="2811462"/>
            <a:ext cx="1192214"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54" name="文本框 62"/>
          <p:cNvSpPr txBox="1">
            <a:spLocks noChangeArrowheads="1"/>
          </p:cNvSpPr>
          <p:nvPr/>
        </p:nvSpPr>
        <p:spPr bwMode="auto">
          <a:xfrm>
            <a:off x="8537575" y="2811462"/>
            <a:ext cx="1008063"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55" name="文本框 154"/>
          <p:cNvSpPr txBox="1">
            <a:spLocks noChangeArrowheads="1"/>
          </p:cNvSpPr>
          <p:nvPr/>
        </p:nvSpPr>
        <p:spPr bwMode="auto">
          <a:xfrm>
            <a:off x="9872663" y="2811462"/>
            <a:ext cx="1192212"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56" name="直接连接符 155"/>
          <p:cNvCxnSpPr/>
          <p:nvPr/>
        </p:nvCxnSpPr>
        <p:spPr bwMode="auto">
          <a:xfrm>
            <a:off x="6815138"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bwMode="auto">
          <a:xfrm>
            <a:off x="8277225"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bwMode="auto">
          <a:xfrm>
            <a:off x="9737724"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bwMode="auto">
          <a:xfrm>
            <a:off x="11199813"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60" name="Freeform 24"/>
          <p:cNvSpPr>
            <a:spLocks noEditPoints="1"/>
          </p:cNvSpPr>
          <p:nvPr/>
        </p:nvSpPr>
        <p:spPr bwMode="auto">
          <a:xfrm>
            <a:off x="7267575" y="2235199"/>
            <a:ext cx="557212" cy="57626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1" name="Freeform 27"/>
          <p:cNvSpPr>
            <a:spLocks noEditPoints="1"/>
          </p:cNvSpPr>
          <p:nvPr/>
        </p:nvSpPr>
        <p:spPr bwMode="auto">
          <a:xfrm>
            <a:off x="8647113" y="2257425"/>
            <a:ext cx="720724" cy="554039"/>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2" name="Freeform 25"/>
          <p:cNvSpPr>
            <a:spLocks noEditPoints="1"/>
          </p:cNvSpPr>
          <p:nvPr/>
        </p:nvSpPr>
        <p:spPr bwMode="auto">
          <a:xfrm>
            <a:off x="10206038" y="2235199"/>
            <a:ext cx="454025" cy="57626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直角三角形 5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直角三角形 1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4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chemeClr val="accent2"/>
                </a:solidFill>
                <a:latin typeface="DIN" pitchFamily="50" charset="0"/>
              </a:rPr>
              <a:t>01 MORE THAN TEMPLATE</a:t>
            </a:r>
            <a:endParaRPr lang="zh-CN" altLang="en-US" sz="3200">
              <a:solidFill>
                <a:schemeClr val="accent2"/>
              </a:solidFill>
              <a:latin typeface="DIN" pitchFamily="50" charset="0"/>
            </a:endParaRPr>
          </a:p>
        </p:txBody>
      </p:sp>
      <p:sp>
        <p:nvSpPr>
          <p:cNvPr id="9" name="Rectangle 37"/>
          <p:cNvSpPr/>
          <p:nvPr/>
        </p:nvSpPr>
        <p:spPr>
          <a:xfrm>
            <a:off x="1588" y="1912938"/>
            <a:ext cx="12190412" cy="284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11" name="Content Placeholder 2"/>
          <p:cNvSpPr txBox="1">
            <a:spLocks/>
          </p:cNvSpPr>
          <p:nvPr/>
        </p:nvSpPr>
        <p:spPr>
          <a:xfrm>
            <a:off x="746125" y="3559175"/>
            <a:ext cx="1830388"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Social Media</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39" name="Freeform 7"/>
          <p:cNvSpPr>
            <a:spLocks noEditPoints="1"/>
          </p:cNvSpPr>
          <p:nvPr/>
        </p:nvSpPr>
        <p:spPr bwMode="auto">
          <a:xfrm>
            <a:off x="1217613" y="2487613"/>
            <a:ext cx="846137" cy="846137"/>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3" name="Content Placeholder 2"/>
          <p:cNvSpPr txBox="1">
            <a:spLocks/>
          </p:cNvSpPr>
          <p:nvPr/>
        </p:nvSpPr>
        <p:spPr>
          <a:xfrm>
            <a:off x="2938463" y="3559175"/>
            <a:ext cx="18161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Code</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1" name="Freeform 12"/>
          <p:cNvSpPr>
            <a:spLocks noEditPoints="1"/>
          </p:cNvSpPr>
          <p:nvPr/>
        </p:nvSpPr>
        <p:spPr bwMode="auto">
          <a:xfrm>
            <a:off x="3262313" y="2600325"/>
            <a:ext cx="1166812" cy="711200"/>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9" name="Content Placeholder 2"/>
          <p:cNvSpPr txBox="1">
            <a:spLocks/>
          </p:cNvSpPr>
          <p:nvPr/>
        </p:nvSpPr>
        <p:spPr>
          <a:xfrm>
            <a:off x="5116513" y="3559175"/>
            <a:ext cx="1843087"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Photography</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3" name="Freeform 17"/>
          <p:cNvSpPr>
            <a:spLocks noEditPoints="1"/>
          </p:cNvSpPr>
          <p:nvPr/>
        </p:nvSpPr>
        <p:spPr bwMode="auto">
          <a:xfrm>
            <a:off x="5561013" y="2541588"/>
            <a:ext cx="942975" cy="754062"/>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1" name="Content Placeholder 2"/>
          <p:cNvSpPr txBox="1">
            <a:spLocks/>
          </p:cNvSpPr>
          <p:nvPr/>
        </p:nvSpPr>
        <p:spPr>
          <a:xfrm>
            <a:off x="7321550" y="3559175"/>
            <a:ext cx="18542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Copywriting</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5" name="Freeform 22"/>
          <p:cNvSpPr>
            <a:spLocks noEditPoints="1"/>
          </p:cNvSpPr>
          <p:nvPr/>
        </p:nvSpPr>
        <p:spPr bwMode="auto">
          <a:xfrm>
            <a:off x="7902575" y="2592388"/>
            <a:ext cx="692150" cy="690562"/>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3" name="Content Placeholder 2"/>
          <p:cNvSpPr txBox="1">
            <a:spLocks/>
          </p:cNvSpPr>
          <p:nvPr/>
        </p:nvSpPr>
        <p:spPr>
          <a:xfrm>
            <a:off x="9537700" y="3559175"/>
            <a:ext cx="18669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s-HN" sz="1600" b="1" dirty="0">
                <a:solidFill>
                  <a:schemeClr val="bg1"/>
                </a:solidFill>
              </a:rPr>
              <a:t>Films</a:t>
            </a:r>
            <a:endParaRPr lang="en-US" sz="1600" b="1" dirty="0">
              <a:solidFill>
                <a:schemeClr val="bg1"/>
              </a:solidFill>
            </a:endParaRP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7" name="Freeform 27"/>
          <p:cNvSpPr>
            <a:spLocks noEditPoints="1"/>
          </p:cNvSpPr>
          <p:nvPr/>
        </p:nvSpPr>
        <p:spPr bwMode="auto">
          <a:xfrm>
            <a:off x="9982200" y="2587625"/>
            <a:ext cx="977900" cy="700088"/>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5" name="Content Placeholder 2"/>
          <p:cNvSpPr txBox="1">
            <a:spLocks/>
          </p:cNvSpPr>
          <p:nvPr/>
        </p:nvSpPr>
        <p:spPr bwMode="auto">
          <a:xfrm>
            <a:off x="809625" y="492760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4"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5"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6" name="Freeform 19"/>
          <p:cNvSpPr>
            <a:spLocks/>
          </p:cNvSpPr>
          <p:nvPr/>
        </p:nvSpPr>
        <p:spPr bwMode="auto">
          <a:xfrm>
            <a:off x="2338388" y="290988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7" name="Freeform 17"/>
          <p:cNvSpPr>
            <a:spLocks/>
          </p:cNvSpPr>
          <p:nvPr/>
        </p:nvSpPr>
        <p:spPr bwMode="auto">
          <a:xfrm>
            <a:off x="7537450" y="2351088"/>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8" name="直接箭头连接符 57"/>
          <p:cNvCxnSpPr/>
          <p:nvPr/>
        </p:nvCxnSpPr>
        <p:spPr>
          <a:xfrm flipV="1">
            <a:off x="2763838" y="2217738"/>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V="1">
            <a:off x="6321425" y="1978025"/>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4024313" y="4365625"/>
            <a:ext cx="0" cy="811213"/>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7720013" y="4722813"/>
            <a:ext cx="0" cy="809625"/>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2695575"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3" name="椭圆 62"/>
          <p:cNvSpPr/>
          <p:nvPr/>
        </p:nvSpPr>
        <p:spPr>
          <a:xfrm>
            <a:off x="3948113" y="4248150"/>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4" name="椭圆 63"/>
          <p:cNvSpPr/>
          <p:nvPr/>
        </p:nvSpPr>
        <p:spPr>
          <a:xfrm>
            <a:off x="6242050" y="2757488"/>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5" name="椭圆 64"/>
          <p:cNvSpPr/>
          <p:nvPr/>
        </p:nvSpPr>
        <p:spPr>
          <a:xfrm>
            <a:off x="7643813" y="4668838"/>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6" name="TextBox 57"/>
          <p:cNvSpPr txBox="1"/>
          <p:nvPr/>
        </p:nvSpPr>
        <p:spPr bwMode="auto">
          <a:xfrm>
            <a:off x="1436688"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2695575"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4981575"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5" name="TextBox 57"/>
          <p:cNvSpPr txBox="1"/>
          <p:nvPr/>
        </p:nvSpPr>
        <p:spPr bwMode="auto">
          <a:xfrm>
            <a:off x="6489700"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直角三角形 2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5845" name="Freeform 5"/>
          <p:cNvSpPr>
            <a:spLocks/>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2"/>
          </a:solidFill>
          <a:ln>
            <a:noFill/>
          </a:ln>
          <a:extLst/>
        </p:spPr>
        <p:txBody>
          <a:bodyPr/>
          <a:lstStyle/>
          <a:p>
            <a:endParaRPr lang="zh-CN" altLang="en-US"/>
          </a:p>
        </p:txBody>
      </p:sp>
      <p:sp>
        <p:nvSpPr>
          <p:cNvPr id="35846" name="Freeform 6"/>
          <p:cNvSpPr>
            <a:spLocks/>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7"/>
              <a:gd name="T34" fmla="*/ 0 h 1468"/>
              <a:gd name="T35" fmla="*/ 2067 w 2067"/>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1"/>
          </a:solidFill>
          <a:ln>
            <a:noFill/>
          </a:ln>
          <a:extLst/>
        </p:spPr>
        <p:txBody>
          <a:bodyPr/>
          <a:lstStyle/>
          <a:p>
            <a:endParaRPr lang="zh-CN" altLang="en-US"/>
          </a:p>
        </p:txBody>
      </p:sp>
      <p:sp>
        <p:nvSpPr>
          <p:cNvPr id="35847" name="Freeform 7"/>
          <p:cNvSpPr>
            <a:spLocks/>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2"/>
          </a:solidFill>
          <a:ln>
            <a:noFill/>
          </a:ln>
          <a:extLst/>
        </p:spPr>
        <p:txBody>
          <a:bodyPr/>
          <a:lstStyle/>
          <a:p>
            <a:endParaRPr lang="zh-CN" altLang="en-US"/>
          </a:p>
        </p:txBody>
      </p:sp>
      <p:sp>
        <p:nvSpPr>
          <p:cNvPr id="35848" name="Freeform 8"/>
          <p:cNvSpPr>
            <a:spLocks/>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8"/>
              <a:gd name="T34" fmla="*/ 0 h 1468"/>
              <a:gd name="T35" fmla="*/ 2068 w 2068"/>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1"/>
          </a:solidFill>
          <a:ln>
            <a:noFill/>
          </a:ln>
          <a:extLst/>
        </p:spPr>
        <p:txBody>
          <a:bodyPr/>
          <a:lstStyle/>
          <a:p>
            <a:endParaRPr lang="zh-CN" altLang="en-US"/>
          </a:p>
        </p:txBody>
      </p:sp>
      <p:sp>
        <p:nvSpPr>
          <p:cNvPr id="35849" name="矩形 28"/>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01</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0" name="矩形 29"/>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02</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1" name="矩形 30"/>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03</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2" name="矩形 31"/>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04</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3" name="TextBox 57"/>
          <p:cNvSpPr txBox="1"/>
          <p:nvPr/>
        </p:nvSpPr>
        <p:spPr bwMode="auto">
          <a:xfrm>
            <a:off x="14652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8039100"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1465263"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8039100"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6869" name="Freeform 8"/>
          <p:cNvSpPr>
            <a:spLocks/>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 name="T15" fmla="*/ 0 w 1240"/>
              <a:gd name="T16" fmla="*/ 0 h 1434"/>
              <a:gd name="T17" fmla="*/ 1240 w 1240"/>
              <a:gd name="T18" fmla="*/ 1434 h 1434"/>
            </a:gdLst>
            <a:ahLst/>
            <a:cxnLst>
              <a:cxn ang="T10">
                <a:pos x="T0" y="T1"/>
              </a:cxn>
              <a:cxn ang="T11">
                <a:pos x="T2" y="T3"/>
              </a:cxn>
              <a:cxn ang="T12">
                <a:pos x="T4" y="T5"/>
              </a:cxn>
              <a:cxn ang="T13">
                <a:pos x="T6" y="T7"/>
              </a:cxn>
              <a:cxn ang="T14">
                <a:pos x="T8" y="T9"/>
              </a:cxn>
            </a:cxnLst>
            <a:rect l="T15" t="T16" r="T17" b="T18"/>
            <a:pathLst>
              <a:path w="1240" h="1434">
                <a:moveTo>
                  <a:pt x="0" y="0"/>
                </a:moveTo>
                <a:lnTo>
                  <a:pt x="1240" y="718"/>
                </a:lnTo>
                <a:lnTo>
                  <a:pt x="0" y="1434"/>
                </a:lnTo>
                <a:lnTo>
                  <a:pt x="333" y="718"/>
                </a:lnTo>
                <a:lnTo>
                  <a:pt x="0" y="0"/>
                </a:lnTo>
                <a:close/>
              </a:path>
            </a:pathLst>
          </a:custGeom>
          <a:solidFill>
            <a:schemeClr val="accent1"/>
          </a:solidFill>
          <a:ln>
            <a:noFill/>
          </a:ln>
          <a:extLst/>
        </p:spPr>
        <p:txBody>
          <a:bodyPr/>
          <a:lstStyle/>
          <a:p>
            <a:endParaRPr lang="zh-CN" altLang="en-US"/>
          </a:p>
        </p:txBody>
      </p:sp>
      <p:sp>
        <p:nvSpPr>
          <p:cNvPr id="36870" name="Freeform 9"/>
          <p:cNvSpPr>
            <a:spLocks/>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 name="T21" fmla="*/ 0 w 1240"/>
              <a:gd name="T22" fmla="*/ 0 h 1434"/>
              <a:gd name="T23" fmla="*/ 1240 w 1240"/>
              <a:gd name="T24" fmla="*/ 1434 h 1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0" h="1434">
                <a:moveTo>
                  <a:pt x="0" y="0"/>
                </a:moveTo>
                <a:lnTo>
                  <a:pt x="109" y="234"/>
                </a:lnTo>
                <a:lnTo>
                  <a:pt x="945" y="718"/>
                </a:lnTo>
                <a:lnTo>
                  <a:pt x="109" y="1200"/>
                </a:lnTo>
                <a:lnTo>
                  <a:pt x="0" y="1434"/>
                </a:lnTo>
                <a:lnTo>
                  <a:pt x="1240" y="718"/>
                </a:lnTo>
                <a:lnTo>
                  <a:pt x="0" y="0"/>
                </a:lnTo>
                <a:close/>
              </a:path>
            </a:pathLst>
          </a:custGeom>
          <a:solidFill>
            <a:schemeClr val="accent1"/>
          </a:solidFill>
          <a:ln>
            <a:noFill/>
          </a:ln>
          <a:extLst/>
        </p:spPr>
        <p:txBody>
          <a:bodyPr/>
          <a:lstStyle/>
          <a:p>
            <a:endParaRPr lang="zh-CN" altLang="en-US"/>
          </a:p>
        </p:txBody>
      </p:sp>
      <p:sp>
        <p:nvSpPr>
          <p:cNvPr id="36871" name="Freeform 21"/>
          <p:cNvSpPr>
            <a:spLocks/>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 name="T21" fmla="*/ 0 w 129"/>
              <a:gd name="T22" fmla="*/ 0 h 128"/>
              <a:gd name="T23" fmla="*/ 129 w 129"/>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22"/>
          <p:cNvSpPr>
            <a:spLocks/>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 name="T15" fmla="*/ 0 w 68"/>
              <a:gd name="T16" fmla="*/ 0 h 68"/>
              <a:gd name="T17" fmla="*/ 68 w 68"/>
              <a:gd name="T18" fmla="*/ 68 h 68"/>
            </a:gdLst>
            <a:ahLst/>
            <a:cxnLst>
              <a:cxn ang="T10">
                <a:pos x="T0" y="T1"/>
              </a:cxn>
              <a:cxn ang="T11">
                <a:pos x="T2" y="T3"/>
              </a:cxn>
              <a:cxn ang="T12">
                <a:pos x="T4" y="T5"/>
              </a:cxn>
              <a:cxn ang="T13">
                <a:pos x="T6" y="T7"/>
              </a:cxn>
              <a:cxn ang="T14">
                <a:pos x="T8" y="T9"/>
              </a:cxn>
            </a:cxnLst>
            <a:rect l="T15" t="T16" r="T17" b="T18"/>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 name="组合 36"/>
          <p:cNvGrpSpPr/>
          <p:nvPr/>
        </p:nvGrpSpPr>
        <p:grpSpPr>
          <a:xfrm>
            <a:off x="5653317" y="3190102"/>
            <a:ext cx="752606" cy="776237"/>
            <a:chOff x="3862388" y="1625601"/>
            <a:chExt cx="608013" cy="628649"/>
          </a:xfrm>
          <a:solidFill>
            <a:schemeClr val="accent2"/>
          </a:solidFill>
        </p:grpSpPr>
        <p:sp>
          <p:nvSpPr>
            <p:cNvPr id="3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Oval 40"/>
            <p:cNvSpPr>
              <a:spLocks noChangeArrowheads="1"/>
            </p:cNvSpPr>
            <p:nvPr/>
          </p:nvSpPr>
          <p:spPr bwMode="auto">
            <a:xfrm>
              <a:off x="4121150" y="1895475"/>
              <a:ext cx="88900" cy="87312"/>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6874" name="Freeform 14"/>
          <p:cNvSpPr>
            <a:spLocks/>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5" name="Freeform 15"/>
          <p:cNvSpPr>
            <a:spLocks/>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6" name="Freeform 14"/>
          <p:cNvSpPr>
            <a:spLocks/>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7" name="Freeform 15_10"/>
          <p:cNvSpPr>
            <a:spLocks/>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8" name="Freeform 14"/>
          <p:cNvSpPr>
            <a:spLocks/>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1"/>
          </a:solidFill>
          <a:ln>
            <a:noFill/>
          </a:ln>
          <a:extLst/>
        </p:spPr>
        <p:txBody>
          <a:bodyPr/>
          <a:lstStyle/>
          <a:p>
            <a:endParaRPr lang="zh-CN" altLang="en-US"/>
          </a:p>
        </p:txBody>
      </p:sp>
      <p:sp>
        <p:nvSpPr>
          <p:cNvPr id="36879" name="Freeform 15_12"/>
          <p:cNvSpPr>
            <a:spLocks/>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1"/>
          </a:solidFill>
          <a:ln>
            <a:noFill/>
          </a:ln>
          <a:extLst/>
        </p:spPr>
        <p:txBody>
          <a:bodyPr/>
          <a:lstStyle/>
          <a:p>
            <a:endParaRPr lang="zh-CN" altLang="en-US"/>
          </a:p>
        </p:txBody>
      </p:sp>
      <p:sp>
        <p:nvSpPr>
          <p:cNvPr id="36880"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1"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2"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3"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4" name="Freeform 36"/>
          <p:cNvSpPr>
            <a:spLocks/>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17"/>
              <a:gd name="T56" fmla="*/ 134 w 134"/>
              <a:gd name="T57" fmla="*/ 117 h 1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5"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6"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7"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8"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7" name="TextBox 57"/>
          <p:cNvSpPr txBox="1"/>
          <p:nvPr/>
        </p:nvSpPr>
        <p:spPr bwMode="auto">
          <a:xfrm>
            <a:off x="139382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808037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139382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808037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2" name="Freeform 5"/>
          <p:cNvSpPr>
            <a:spLocks noEditPoints="1"/>
          </p:cNvSpPr>
          <p:nvPr/>
        </p:nvSpPr>
        <p:spPr bwMode="auto">
          <a:xfrm>
            <a:off x="574861" y="2981339"/>
            <a:ext cx="2657475" cy="2633662"/>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6"/>
          <p:cNvSpPr>
            <a:spLocks noEditPoints="1"/>
          </p:cNvSpPr>
          <p:nvPr/>
        </p:nvSpPr>
        <p:spPr bwMode="auto">
          <a:xfrm>
            <a:off x="2492561" y="1698639"/>
            <a:ext cx="1973263" cy="1957387"/>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7"/>
          <p:cNvSpPr>
            <a:spLocks noEditPoints="1"/>
          </p:cNvSpPr>
          <p:nvPr/>
        </p:nvSpPr>
        <p:spPr bwMode="auto">
          <a:xfrm>
            <a:off x="3241861" y="3827476"/>
            <a:ext cx="1628775" cy="161448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8"/>
          <p:cNvSpPr>
            <a:spLocks noEditPoints="1"/>
          </p:cNvSpPr>
          <p:nvPr/>
        </p:nvSpPr>
        <p:spPr bwMode="auto">
          <a:xfrm>
            <a:off x="4276911" y="2692414"/>
            <a:ext cx="1495425" cy="1482725"/>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894" name="Freeform 15"/>
          <p:cNvSpPr>
            <a:spLocks noEditPoints="1"/>
          </p:cNvSpPr>
          <p:nvPr/>
        </p:nvSpPr>
        <p:spPr bwMode="auto">
          <a:xfrm>
            <a:off x="1487488" y="3881438"/>
            <a:ext cx="831850" cy="833437"/>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32"/>
              <a:gd name="T68" fmla="*/ 132 w 132"/>
              <a:gd name="T69" fmla="*/ 132 h 13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2"/>
          </a:solidFill>
          <a:ln>
            <a:noFill/>
          </a:ln>
          <a:extLst/>
        </p:spPr>
        <p:txBody>
          <a:bodyPr/>
          <a:lstStyle/>
          <a:p>
            <a:endParaRPr lang="zh-CN" altLang="en-US"/>
          </a:p>
        </p:txBody>
      </p:sp>
      <p:grpSp>
        <p:nvGrpSpPr>
          <p:cNvPr id="6" name="组合 66"/>
          <p:cNvGrpSpPr/>
          <p:nvPr/>
        </p:nvGrpSpPr>
        <p:grpSpPr>
          <a:xfrm>
            <a:off x="3224398" y="2314588"/>
            <a:ext cx="509588" cy="581026"/>
            <a:chOff x="6326469" y="648820"/>
            <a:chExt cx="509588" cy="581026"/>
          </a:xfrm>
          <a:solidFill>
            <a:schemeClr val="accent2"/>
          </a:solidFill>
        </p:grpSpPr>
        <p:sp>
          <p:nvSpPr>
            <p:cNvPr id="68"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 name="组合 73"/>
          <p:cNvGrpSpPr/>
          <p:nvPr/>
        </p:nvGrpSpPr>
        <p:grpSpPr>
          <a:xfrm>
            <a:off x="3780816" y="4401356"/>
            <a:ext cx="550863" cy="466725"/>
            <a:chOff x="9259888" y="3257550"/>
            <a:chExt cx="550863" cy="466725"/>
          </a:xfrm>
          <a:solidFill>
            <a:schemeClr val="accent2"/>
          </a:solidFill>
        </p:grpSpPr>
        <p:sp>
          <p:nvSpPr>
            <p:cNvPr id="75" name="Rectangle 111"/>
            <p:cNvSpPr>
              <a:spLocks noChangeArrowheads="1"/>
            </p:cNvSpPr>
            <p:nvPr/>
          </p:nvSpPr>
          <p:spPr bwMode="auto">
            <a:xfrm>
              <a:off x="9366251"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Rectangle 114"/>
            <p:cNvSpPr>
              <a:spLocks noChangeArrowheads="1"/>
            </p:cNvSpPr>
            <p:nvPr/>
          </p:nvSpPr>
          <p:spPr bwMode="auto">
            <a:xfrm>
              <a:off x="9663113"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7897" name="Freeform 31"/>
          <p:cNvSpPr>
            <a:spLocks/>
          </p:cNvSpPr>
          <p:nvPr/>
        </p:nvSpPr>
        <p:spPr bwMode="auto">
          <a:xfrm>
            <a:off x="4775200" y="3179763"/>
            <a:ext cx="509588" cy="509587"/>
          </a:xfrm>
          <a:custGeom>
            <a:avLst/>
            <a:gdLst>
              <a:gd name="T0" fmla="*/ 2147483647 w 144"/>
              <a:gd name="T1" fmla="*/ 2147483647 h 144"/>
              <a:gd name="T2" fmla="*/ 0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0 60000 65536"/>
              <a:gd name="T15" fmla="*/ 0 60000 65536"/>
              <a:gd name="T16" fmla="*/ 0 60000 65536"/>
              <a:gd name="T17" fmla="*/ 0 60000 65536"/>
              <a:gd name="T18" fmla="*/ 0 60000 65536"/>
              <a:gd name="T19" fmla="*/ 0 60000 65536"/>
              <a:gd name="T20" fmla="*/ 0 60000 65536"/>
              <a:gd name="T21" fmla="*/ 0 w 144"/>
              <a:gd name="T22" fmla="*/ 0 h 144"/>
              <a:gd name="T23" fmla="*/ 144 w 144"/>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accent2"/>
          </a:solidFill>
          <a:ln>
            <a:noFill/>
          </a:ln>
          <a:extLst/>
        </p:spPr>
        <p:txBody>
          <a:bodyPr/>
          <a:lstStyle/>
          <a:p>
            <a:endParaRPr lang="zh-CN" altLang="en-US"/>
          </a:p>
        </p:txBody>
      </p:sp>
      <p:sp>
        <p:nvSpPr>
          <p:cNvPr id="80" name="TextBox 57"/>
          <p:cNvSpPr txBox="1"/>
          <p:nvPr/>
        </p:nvSpPr>
        <p:spPr bwMode="auto">
          <a:xfrm>
            <a:off x="5537200" y="2373313"/>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57"/>
          <p:cNvSpPr txBox="1"/>
          <p:nvPr/>
        </p:nvSpPr>
        <p:spPr bwMode="auto">
          <a:xfrm>
            <a:off x="5537200" y="4129088"/>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TextBox 57"/>
          <p:cNvSpPr txBox="1"/>
          <p:nvPr/>
        </p:nvSpPr>
        <p:spPr bwMode="auto">
          <a:xfrm>
            <a:off x="8713788" y="2373313"/>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TextBox 57"/>
          <p:cNvSpPr txBox="1"/>
          <p:nvPr/>
        </p:nvSpPr>
        <p:spPr bwMode="auto">
          <a:xfrm>
            <a:off x="8713788" y="4129088"/>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8876560"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9593341"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9593341"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sp>
        <p:nvSpPr>
          <p:cNvPr id="37" name="Freeform 6"/>
          <p:cNvSpPr>
            <a:spLocks/>
          </p:cNvSpPr>
          <p:nvPr/>
        </p:nvSpPr>
        <p:spPr bwMode="auto">
          <a:xfrm>
            <a:off x="6926624" y="31504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766395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766395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sp>
        <p:nvSpPr>
          <p:cNvPr id="41" name="Freeform 7"/>
          <p:cNvSpPr>
            <a:spLocks/>
          </p:cNvSpPr>
          <p:nvPr/>
        </p:nvSpPr>
        <p:spPr bwMode="auto">
          <a:xfrm>
            <a:off x="4991862"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577669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577669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sp>
        <p:nvSpPr>
          <p:cNvPr id="45" name="Freeform 8"/>
          <p:cNvSpPr>
            <a:spLocks/>
          </p:cNvSpPr>
          <p:nvPr/>
        </p:nvSpPr>
        <p:spPr bwMode="auto">
          <a:xfrm>
            <a:off x="3053306" y="31504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377237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377237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sp>
        <p:nvSpPr>
          <p:cNvPr id="49" name="Freeform 9"/>
          <p:cNvSpPr>
            <a:spLocks/>
          </p:cNvSpPr>
          <p:nvPr/>
        </p:nvSpPr>
        <p:spPr bwMode="auto">
          <a:xfrm>
            <a:off x="1110957"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1421521" y="37916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51" name="文本框 50"/>
          <p:cNvSpPr txBox="1"/>
          <p:nvPr/>
        </p:nvSpPr>
        <p:spPr>
          <a:xfrm>
            <a:off x="1421521" y="33813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sp>
        <p:nvSpPr>
          <p:cNvPr id="52" name="TextBox 57"/>
          <p:cNvSpPr txBox="1"/>
          <p:nvPr/>
        </p:nvSpPr>
        <p:spPr bwMode="auto">
          <a:xfrm>
            <a:off x="6080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2716213"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4978400"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086600"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90662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直角三角形 4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Oval 5"/>
          <p:cNvSpPr>
            <a:spLocks noChangeArrowheads="1"/>
          </p:cNvSpPr>
          <p:nvPr/>
        </p:nvSpPr>
        <p:spPr bwMode="auto">
          <a:xfrm>
            <a:off x="5048250" y="2792413"/>
            <a:ext cx="1970088" cy="1979612"/>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942" name="Freeform 6"/>
          <p:cNvSpPr>
            <a:spLocks/>
          </p:cNvSpPr>
          <p:nvPr/>
        </p:nvSpPr>
        <p:spPr bwMode="auto">
          <a:xfrm>
            <a:off x="3775075" y="1530350"/>
            <a:ext cx="2005013" cy="2389188"/>
          </a:xfrm>
          <a:custGeom>
            <a:avLst/>
            <a:gdLst>
              <a:gd name="T0" fmla="*/ 2147483647 w 414"/>
              <a:gd name="T1" fmla="*/ 2147483647 h 493"/>
              <a:gd name="T2" fmla="*/ 2147483647 w 414"/>
              <a:gd name="T3" fmla="*/ 2147483647 h 493"/>
              <a:gd name="T4" fmla="*/ 2147483647 w 414"/>
              <a:gd name="T5" fmla="*/ 0 h 493"/>
              <a:gd name="T6" fmla="*/ 2147483647 w 414"/>
              <a:gd name="T7" fmla="*/ 2147483647 h 493"/>
              <a:gd name="T8" fmla="*/ 2147483647 w 414"/>
              <a:gd name="T9" fmla="*/ 2147483647 h 493"/>
              <a:gd name="T10" fmla="*/ 2147483647 w 414"/>
              <a:gd name="T11" fmla="*/ 2147483647 h 493"/>
              <a:gd name="T12" fmla="*/ 0 w 414"/>
              <a:gd name="T13" fmla="*/ 2147483647 h 493"/>
              <a:gd name="T14" fmla="*/ 2147483647 w 414"/>
              <a:gd name="T15" fmla="*/ 2147483647 h 493"/>
              <a:gd name="T16" fmla="*/ 2147483647 w 414"/>
              <a:gd name="T17" fmla="*/ 2147483647 h 493"/>
              <a:gd name="T18" fmla="*/ 2147483647 w 414"/>
              <a:gd name="T19" fmla="*/ 2147483647 h 493"/>
              <a:gd name="T20" fmla="*/ 2147483647 w 414"/>
              <a:gd name="T21" fmla="*/ 2147483647 h 493"/>
              <a:gd name="T22" fmla="*/ 2147483647 w 414"/>
              <a:gd name="T23" fmla="*/ 2147483647 h 493"/>
              <a:gd name="T24" fmla="*/ 2147483647 w 414"/>
              <a:gd name="T25" fmla="*/ 2147483647 h 4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
              <a:gd name="T40" fmla="*/ 0 h 493"/>
              <a:gd name="T41" fmla="*/ 414 w 414"/>
              <a:gd name="T42" fmla="*/ 493 h 4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chemeClr val="accent2"/>
          </a:solidFill>
          <a:ln>
            <a:noFill/>
          </a:ln>
          <a:extLst/>
        </p:spPr>
        <p:txBody>
          <a:bodyPr/>
          <a:lstStyle/>
          <a:p>
            <a:endParaRPr lang="zh-CN" altLang="en-US"/>
          </a:p>
        </p:txBody>
      </p:sp>
      <p:sp>
        <p:nvSpPr>
          <p:cNvPr id="39943" name="Freeform 7"/>
          <p:cNvSpPr>
            <a:spLocks/>
          </p:cNvSpPr>
          <p:nvPr/>
        </p:nvSpPr>
        <p:spPr bwMode="auto">
          <a:xfrm>
            <a:off x="5861050" y="1512888"/>
            <a:ext cx="2392363" cy="1916112"/>
          </a:xfrm>
          <a:custGeom>
            <a:avLst/>
            <a:gdLst>
              <a:gd name="T0" fmla="*/ 2147483647 w 494"/>
              <a:gd name="T1" fmla="*/ 2147483647 h 396"/>
              <a:gd name="T2" fmla="*/ 2147483647 w 494"/>
              <a:gd name="T3" fmla="*/ 2147483647 h 396"/>
              <a:gd name="T4" fmla="*/ 2147483647 w 494"/>
              <a:gd name="T5" fmla="*/ 2147483647 h 396"/>
              <a:gd name="T6" fmla="*/ 2147483647 w 494"/>
              <a:gd name="T7" fmla="*/ 0 h 396"/>
              <a:gd name="T8" fmla="*/ 0 w 494"/>
              <a:gd name="T9" fmla="*/ 2147483647 h 396"/>
              <a:gd name="T10" fmla="*/ 2147483647 w 494"/>
              <a:gd name="T11" fmla="*/ 2147483647 h 396"/>
              <a:gd name="T12" fmla="*/ 2147483647 w 494"/>
              <a:gd name="T13" fmla="*/ 2147483647 h 396"/>
              <a:gd name="T14" fmla="*/ 2147483647 w 494"/>
              <a:gd name="T15" fmla="*/ 2147483647 h 396"/>
              <a:gd name="T16" fmla="*/ 2147483647 w 494"/>
              <a:gd name="T17" fmla="*/ 2147483647 h 396"/>
              <a:gd name="T18" fmla="*/ 2147483647 w 494"/>
              <a:gd name="T19" fmla="*/ 2147483647 h 396"/>
              <a:gd name="T20" fmla="*/ 2147483647 w 494"/>
              <a:gd name="T21" fmla="*/ 2147483647 h 396"/>
              <a:gd name="T22" fmla="*/ 2147483647 w 494"/>
              <a:gd name="T23" fmla="*/ 2147483647 h 396"/>
              <a:gd name="T24" fmla="*/ 2147483647 w 494"/>
              <a:gd name="T25" fmla="*/ 2147483647 h 3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4"/>
              <a:gd name="T40" fmla="*/ 0 h 396"/>
              <a:gd name="T41" fmla="*/ 494 w 494"/>
              <a:gd name="T42" fmla="*/ 396 h 3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chemeClr val="accent2"/>
          </a:solidFill>
          <a:ln>
            <a:noFill/>
          </a:ln>
          <a:extLst/>
        </p:spPr>
        <p:txBody>
          <a:bodyPr/>
          <a:lstStyle/>
          <a:p>
            <a:endParaRPr lang="zh-CN" altLang="en-US"/>
          </a:p>
        </p:txBody>
      </p:sp>
      <p:sp>
        <p:nvSpPr>
          <p:cNvPr id="39944" name="Freeform 8"/>
          <p:cNvSpPr>
            <a:spLocks/>
          </p:cNvSpPr>
          <p:nvPr/>
        </p:nvSpPr>
        <p:spPr bwMode="auto">
          <a:xfrm>
            <a:off x="6335713" y="3487738"/>
            <a:ext cx="1966912" cy="2508250"/>
          </a:xfrm>
          <a:custGeom>
            <a:avLst/>
            <a:gdLst>
              <a:gd name="T0" fmla="*/ 2147483647 w 406"/>
              <a:gd name="T1" fmla="*/ 2147483647 h 518"/>
              <a:gd name="T2" fmla="*/ 2147483647 w 406"/>
              <a:gd name="T3" fmla="*/ 2147483647 h 518"/>
              <a:gd name="T4" fmla="*/ 2147483647 w 406"/>
              <a:gd name="T5" fmla="*/ 2147483647 h 518"/>
              <a:gd name="T6" fmla="*/ 2147483647 w 406"/>
              <a:gd name="T7" fmla="*/ 0 h 518"/>
              <a:gd name="T8" fmla="*/ 2147483647 w 406"/>
              <a:gd name="T9" fmla="*/ 2147483647 h 518"/>
              <a:gd name="T10" fmla="*/ 2147483647 w 406"/>
              <a:gd name="T11" fmla="*/ 2147483647 h 518"/>
              <a:gd name="T12" fmla="*/ 2147483647 w 406"/>
              <a:gd name="T13" fmla="*/ 2147483647 h 518"/>
              <a:gd name="T14" fmla="*/ 2147483647 w 406"/>
              <a:gd name="T15" fmla="*/ 2147483647 h 518"/>
              <a:gd name="T16" fmla="*/ 0 w 406"/>
              <a:gd name="T17" fmla="*/ 2147483647 h 518"/>
              <a:gd name="T18" fmla="*/ 2147483647 w 406"/>
              <a:gd name="T19" fmla="*/ 2147483647 h 518"/>
              <a:gd name="T20" fmla="*/ 2147483647 w 406"/>
              <a:gd name="T21" fmla="*/ 2147483647 h 518"/>
              <a:gd name="T22" fmla="*/ 2147483647 w 406"/>
              <a:gd name="T23" fmla="*/ 2147483647 h 518"/>
              <a:gd name="T24" fmla="*/ 2147483647 w 406"/>
              <a:gd name="T25" fmla="*/ 2147483647 h 5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518"/>
              <a:gd name="T41" fmla="*/ 406 w 406"/>
              <a:gd name="T42" fmla="*/ 518 h 5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chemeClr val="accent2"/>
          </a:solidFill>
          <a:ln>
            <a:noFill/>
          </a:ln>
          <a:extLst/>
        </p:spPr>
        <p:txBody>
          <a:bodyPr/>
          <a:lstStyle/>
          <a:p>
            <a:endParaRPr lang="zh-CN" altLang="en-US"/>
          </a:p>
        </p:txBody>
      </p:sp>
      <p:sp>
        <p:nvSpPr>
          <p:cNvPr id="39945" name="Freeform 9"/>
          <p:cNvSpPr>
            <a:spLocks/>
          </p:cNvSpPr>
          <p:nvPr/>
        </p:nvSpPr>
        <p:spPr bwMode="auto">
          <a:xfrm>
            <a:off x="3789363" y="3986213"/>
            <a:ext cx="2498725" cy="2054225"/>
          </a:xfrm>
          <a:custGeom>
            <a:avLst/>
            <a:gdLst>
              <a:gd name="T0" fmla="*/ 2147483647 w 516"/>
              <a:gd name="T1" fmla="*/ 2147483647 h 424"/>
              <a:gd name="T2" fmla="*/ 2147483647 w 516"/>
              <a:gd name="T3" fmla="*/ 2147483647 h 424"/>
              <a:gd name="T4" fmla="*/ 2147483647 w 516"/>
              <a:gd name="T5" fmla="*/ 2147483647 h 424"/>
              <a:gd name="T6" fmla="*/ 2147483647 w 516"/>
              <a:gd name="T7" fmla="*/ 2147483647 h 424"/>
              <a:gd name="T8" fmla="*/ 2147483647 w 516"/>
              <a:gd name="T9" fmla="*/ 0 h 424"/>
              <a:gd name="T10" fmla="*/ 2147483647 w 516"/>
              <a:gd name="T11" fmla="*/ 2147483647 h 424"/>
              <a:gd name="T12" fmla="*/ 0 w 516"/>
              <a:gd name="T13" fmla="*/ 2147483647 h 424"/>
              <a:gd name="T14" fmla="*/ 2147483647 w 516"/>
              <a:gd name="T15" fmla="*/ 2147483647 h 424"/>
              <a:gd name="T16" fmla="*/ 2147483647 w 516"/>
              <a:gd name="T17" fmla="*/ 2147483647 h 424"/>
              <a:gd name="T18" fmla="*/ 2147483647 w 516"/>
              <a:gd name="T19" fmla="*/ 2147483647 h 424"/>
              <a:gd name="T20" fmla="*/ 2147483647 w 516"/>
              <a:gd name="T21" fmla="*/ 2147483647 h 424"/>
              <a:gd name="T22" fmla="*/ 2147483647 w 516"/>
              <a:gd name="T23" fmla="*/ 2147483647 h 424"/>
              <a:gd name="T24" fmla="*/ 2147483647 w 516"/>
              <a:gd name="T25" fmla="*/ 2147483647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6"/>
              <a:gd name="T40" fmla="*/ 0 h 424"/>
              <a:gd name="T41" fmla="*/ 516 w 516"/>
              <a:gd name="T42" fmla="*/ 424 h 4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chemeClr val="accent2"/>
          </a:solidFill>
          <a:ln>
            <a:noFill/>
          </a:ln>
          <a:extLst/>
        </p:spPr>
        <p:txBody>
          <a:bodyPr/>
          <a:lstStyle/>
          <a:p>
            <a:endParaRPr lang="zh-CN" altLang="en-US"/>
          </a:p>
        </p:txBody>
      </p:sp>
      <p:grpSp>
        <p:nvGrpSpPr>
          <p:cNvPr id="5" name="组合 61"/>
          <p:cNvGrpSpPr/>
          <p:nvPr/>
        </p:nvGrpSpPr>
        <p:grpSpPr>
          <a:xfrm>
            <a:off x="4528684" y="4969819"/>
            <a:ext cx="529274" cy="402576"/>
            <a:chOff x="4929188" y="4928507"/>
            <a:chExt cx="411163" cy="312738"/>
          </a:xfrm>
          <a:solidFill>
            <a:srgbClr val="357879"/>
          </a:solidFill>
        </p:grpSpPr>
        <p:sp>
          <p:nvSpPr>
            <p:cNvPr id="63"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7" name="Freeform 12"/>
          <p:cNvSpPr>
            <a:spLocks noEditPoints="1"/>
          </p:cNvSpPr>
          <p:nvPr/>
        </p:nvSpPr>
        <p:spPr bwMode="auto">
          <a:xfrm>
            <a:off x="7431088" y="4479925"/>
            <a:ext cx="434975" cy="576263"/>
          </a:xfrm>
          <a:custGeom>
            <a:avLst/>
            <a:gdLst>
              <a:gd name="T0" fmla="*/ 2147483647 w 90"/>
              <a:gd name="T1" fmla="*/ 2147483647 h 119"/>
              <a:gd name="T2" fmla="*/ 2147483647 w 90"/>
              <a:gd name="T3" fmla="*/ 2147483647 h 119"/>
              <a:gd name="T4" fmla="*/ 2147483647 w 90"/>
              <a:gd name="T5" fmla="*/ 2147483647 h 119"/>
              <a:gd name="T6" fmla="*/ 2147483647 w 90"/>
              <a:gd name="T7" fmla="*/ 2147483647 h 119"/>
              <a:gd name="T8" fmla="*/ 2147483647 w 90"/>
              <a:gd name="T9" fmla="*/ 2147483647 h 119"/>
              <a:gd name="T10" fmla="*/ 2147483647 w 90"/>
              <a:gd name="T11" fmla="*/ 2147483647 h 119"/>
              <a:gd name="T12" fmla="*/ 2147483647 w 90"/>
              <a:gd name="T13" fmla="*/ 2147483647 h 119"/>
              <a:gd name="T14" fmla="*/ 2147483647 w 90"/>
              <a:gd name="T15" fmla="*/ 2147483647 h 119"/>
              <a:gd name="T16" fmla="*/ 2147483647 w 90"/>
              <a:gd name="T17" fmla="*/ 2147483647 h 119"/>
              <a:gd name="T18" fmla="*/ 2147483647 w 90"/>
              <a:gd name="T19" fmla="*/ 2147483647 h 119"/>
              <a:gd name="T20" fmla="*/ 2147483647 w 90"/>
              <a:gd name="T21" fmla="*/ 2147483647 h 119"/>
              <a:gd name="T22" fmla="*/ 2147483647 w 90"/>
              <a:gd name="T23" fmla="*/ 2147483647 h 119"/>
              <a:gd name="T24" fmla="*/ 2147483647 w 90"/>
              <a:gd name="T25" fmla="*/ 2147483647 h 119"/>
              <a:gd name="T26" fmla="*/ 2147483647 w 90"/>
              <a:gd name="T27" fmla="*/ 2147483647 h 119"/>
              <a:gd name="T28" fmla="*/ 2147483647 w 90"/>
              <a:gd name="T29" fmla="*/ 2147483647 h 119"/>
              <a:gd name="T30" fmla="*/ 2147483647 w 90"/>
              <a:gd name="T31" fmla="*/ 2147483647 h 119"/>
              <a:gd name="T32" fmla="*/ 2147483647 w 90"/>
              <a:gd name="T33" fmla="*/ 2147483647 h 119"/>
              <a:gd name="T34" fmla="*/ 2147483647 w 90"/>
              <a:gd name="T35" fmla="*/ 2147483647 h 119"/>
              <a:gd name="T36" fmla="*/ 2147483647 w 90"/>
              <a:gd name="T37" fmla="*/ 214748364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119"/>
              <a:gd name="T59" fmla="*/ 90 w 90"/>
              <a:gd name="T60" fmla="*/ 119 h 1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组合 65"/>
          <p:cNvGrpSpPr/>
          <p:nvPr/>
        </p:nvGrpSpPr>
        <p:grpSpPr>
          <a:xfrm>
            <a:off x="6917567" y="2010792"/>
            <a:ext cx="594667" cy="580362"/>
            <a:chOff x="6784975" y="2629807"/>
            <a:chExt cx="461963" cy="450850"/>
          </a:xfrm>
          <a:solidFill>
            <a:srgbClr val="357879"/>
          </a:solidFill>
        </p:grpSpPr>
        <p:sp>
          <p:nvSpPr>
            <p:cNvPr id="67"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9" name="Freeform 29"/>
          <p:cNvSpPr>
            <a:spLocks noEditPoints="1"/>
          </p:cNvSpPr>
          <p:nvPr/>
        </p:nvSpPr>
        <p:spPr bwMode="auto">
          <a:xfrm>
            <a:off x="4333875" y="2193925"/>
            <a:ext cx="554038" cy="561975"/>
          </a:xfrm>
          <a:custGeom>
            <a:avLst/>
            <a:gdLst>
              <a:gd name="T0" fmla="*/ 2147483647 w 114"/>
              <a:gd name="T1" fmla="*/ 2147483647 h 116"/>
              <a:gd name="T2" fmla="*/ 2147483647 w 114"/>
              <a:gd name="T3" fmla="*/ 2147483647 h 116"/>
              <a:gd name="T4" fmla="*/ 2147483647 w 114"/>
              <a:gd name="T5" fmla="*/ 2147483647 h 116"/>
              <a:gd name="T6" fmla="*/ 2147483647 w 114"/>
              <a:gd name="T7" fmla="*/ 2147483647 h 116"/>
              <a:gd name="T8" fmla="*/ 2147483647 w 114"/>
              <a:gd name="T9" fmla="*/ 2147483647 h 116"/>
              <a:gd name="T10" fmla="*/ 2147483647 w 114"/>
              <a:gd name="T11" fmla="*/ 2147483647 h 116"/>
              <a:gd name="T12" fmla="*/ 2147483647 w 114"/>
              <a:gd name="T13" fmla="*/ 2147483647 h 116"/>
              <a:gd name="T14" fmla="*/ 2147483647 w 114"/>
              <a:gd name="T15" fmla="*/ 2147483647 h 116"/>
              <a:gd name="T16" fmla="*/ 2147483647 w 114"/>
              <a:gd name="T17" fmla="*/ 2147483647 h 116"/>
              <a:gd name="T18" fmla="*/ 2147483647 w 114"/>
              <a:gd name="T19" fmla="*/ 2147483647 h 116"/>
              <a:gd name="T20" fmla="*/ 2147483647 w 114"/>
              <a:gd name="T21" fmla="*/ 2147483647 h 116"/>
              <a:gd name="T22" fmla="*/ 2147483647 w 114"/>
              <a:gd name="T23" fmla="*/ 2147483647 h 116"/>
              <a:gd name="T24" fmla="*/ 2147483647 w 114"/>
              <a:gd name="T25" fmla="*/ 2147483647 h 116"/>
              <a:gd name="T26" fmla="*/ 2147483647 w 114"/>
              <a:gd name="T27" fmla="*/ 2147483647 h 116"/>
              <a:gd name="T28" fmla="*/ 2147483647 w 114"/>
              <a:gd name="T29" fmla="*/ 2147483647 h 116"/>
              <a:gd name="T30" fmla="*/ 2147483647 w 114"/>
              <a:gd name="T31" fmla="*/ 214748364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TextBox 57"/>
          <p:cNvSpPr txBox="1"/>
          <p:nvPr/>
        </p:nvSpPr>
        <p:spPr bwMode="auto">
          <a:xfrm>
            <a:off x="863600"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TextBox 57"/>
          <p:cNvSpPr txBox="1"/>
          <p:nvPr/>
        </p:nvSpPr>
        <p:spPr bwMode="auto">
          <a:xfrm>
            <a:off x="8555038"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TextBox 57"/>
          <p:cNvSpPr txBox="1"/>
          <p:nvPr/>
        </p:nvSpPr>
        <p:spPr bwMode="auto">
          <a:xfrm>
            <a:off x="863600"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8555038"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954" name="Freeform 226"/>
          <p:cNvSpPr>
            <a:spLocks noEditPoints="1"/>
          </p:cNvSpPr>
          <p:nvPr/>
        </p:nvSpPr>
        <p:spPr bwMode="auto">
          <a:xfrm>
            <a:off x="5532438" y="3298825"/>
            <a:ext cx="930275" cy="846138"/>
          </a:xfrm>
          <a:custGeom>
            <a:avLst/>
            <a:gdLst>
              <a:gd name="T0" fmla="*/ 2147483647 w 351"/>
              <a:gd name="T1" fmla="*/ 2147483647 h 319"/>
              <a:gd name="T2" fmla="*/ 2147483647 w 351"/>
              <a:gd name="T3" fmla="*/ 0 h 319"/>
              <a:gd name="T4" fmla="*/ 0 w 351"/>
              <a:gd name="T5" fmla="*/ 2147483647 h 319"/>
              <a:gd name="T6" fmla="*/ 2147483647 w 351"/>
              <a:gd name="T7" fmla="*/ 2147483647 h 319"/>
              <a:gd name="T8" fmla="*/ 2147483647 w 351"/>
              <a:gd name="T9" fmla="*/ 2147483647 h 319"/>
              <a:gd name="T10" fmla="*/ 2147483647 w 351"/>
              <a:gd name="T11" fmla="*/ 2147483647 h 319"/>
              <a:gd name="T12" fmla="*/ 2147483647 w 351"/>
              <a:gd name="T13" fmla="*/ 2147483647 h 319"/>
              <a:gd name="T14" fmla="*/ 2147483647 w 351"/>
              <a:gd name="T15" fmla="*/ 2147483647 h 319"/>
              <a:gd name="T16" fmla="*/ 2147483647 w 351"/>
              <a:gd name="T17" fmla="*/ 2147483647 h 319"/>
              <a:gd name="T18" fmla="*/ 2147483647 w 351"/>
              <a:gd name="T19" fmla="*/ 2147483647 h 319"/>
              <a:gd name="T20" fmla="*/ 2147483647 w 351"/>
              <a:gd name="T21" fmla="*/ 2147483647 h 319"/>
              <a:gd name="T22" fmla="*/ 2147483647 w 351"/>
              <a:gd name="T23" fmla="*/ 2147483647 h 319"/>
              <a:gd name="T24" fmla="*/ 2147483647 w 351"/>
              <a:gd name="T25" fmla="*/ 2147483647 h 319"/>
              <a:gd name="T26" fmla="*/ 2147483647 w 351"/>
              <a:gd name="T27" fmla="*/ 2147483647 h 319"/>
              <a:gd name="T28" fmla="*/ 2147483647 w 351"/>
              <a:gd name="T29" fmla="*/ 2147483647 h 319"/>
              <a:gd name="T30" fmla="*/ 2147483647 w 351"/>
              <a:gd name="T31" fmla="*/ 2147483647 h 319"/>
              <a:gd name="T32" fmla="*/ 2147483647 w 351"/>
              <a:gd name="T33" fmla="*/ 2147483647 h 319"/>
              <a:gd name="T34" fmla="*/ 2147483647 w 351"/>
              <a:gd name="T35" fmla="*/ 2147483647 h 319"/>
              <a:gd name="T36" fmla="*/ 2147483647 w 351"/>
              <a:gd name="T37" fmla="*/ 2147483647 h 319"/>
              <a:gd name="T38" fmla="*/ 2147483647 w 351"/>
              <a:gd name="T39" fmla="*/ 2147483647 h 319"/>
              <a:gd name="T40" fmla="*/ 2147483647 w 351"/>
              <a:gd name="T41" fmla="*/ 2147483647 h 319"/>
              <a:gd name="T42" fmla="*/ 2147483647 w 351"/>
              <a:gd name="T43" fmla="*/ 2147483647 h 319"/>
              <a:gd name="T44" fmla="*/ 2147483647 w 351"/>
              <a:gd name="T45" fmla="*/ 2147483647 h 319"/>
              <a:gd name="T46" fmla="*/ 2147483647 w 351"/>
              <a:gd name="T47" fmla="*/ 2147483647 h 319"/>
              <a:gd name="T48" fmla="*/ 2147483647 w 351"/>
              <a:gd name="T49" fmla="*/ 2147483647 h 319"/>
              <a:gd name="T50" fmla="*/ 2147483647 w 351"/>
              <a:gd name="T51" fmla="*/ 2147483647 h 319"/>
              <a:gd name="T52" fmla="*/ 2147483647 w 351"/>
              <a:gd name="T53" fmla="*/ 2147483647 h 319"/>
              <a:gd name="T54" fmla="*/ 2147483647 w 351"/>
              <a:gd name="T55" fmla="*/ 2147483647 h 319"/>
              <a:gd name="T56" fmla="*/ 2147483647 w 351"/>
              <a:gd name="T57" fmla="*/ 2147483647 h 319"/>
              <a:gd name="T58" fmla="*/ 2147483647 w 351"/>
              <a:gd name="T59" fmla="*/ 2147483647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51"/>
              <a:gd name="T91" fmla="*/ 0 h 319"/>
              <a:gd name="T92" fmla="*/ 351 w 351"/>
              <a:gd name="T93" fmla="*/ 319 h 3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直角三角形 4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泪滴形 40"/>
          <p:cNvSpPr/>
          <p:nvPr/>
        </p:nvSpPr>
        <p:spPr>
          <a:xfrm rot="8100000">
            <a:off x="1327150"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泪滴形 41"/>
          <p:cNvSpPr/>
          <p:nvPr/>
        </p:nvSpPr>
        <p:spPr>
          <a:xfrm rot="8100000">
            <a:off x="4043363"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泪滴形 42"/>
          <p:cNvSpPr/>
          <p:nvPr/>
        </p:nvSpPr>
        <p:spPr>
          <a:xfrm rot="8100000">
            <a:off x="6757988"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泪滴形 43"/>
          <p:cNvSpPr/>
          <p:nvPr/>
        </p:nvSpPr>
        <p:spPr>
          <a:xfrm rot="8100000">
            <a:off x="9474200"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69" name="Freeform 36"/>
          <p:cNvSpPr>
            <a:spLocks noEditPoints="1"/>
          </p:cNvSpPr>
          <p:nvPr/>
        </p:nvSpPr>
        <p:spPr bwMode="auto">
          <a:xfrm>
            <a:off x="1695450" y="2705100"/>
            <a:ext cx="876300" cy="666750"/>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0" name="Freeform 28"/>
          <p:cNvSpPr>
            <a:spLocks noEditPoints="1"/>
          </p:cNvSpPr>
          <p:nvPr/>
        </p:nvSpPr>
        <p:spPr bwMode="auto">
          <a:xfrm>
            <a:off x="4502150" y="2649538"/>
            <a:ext cx="777875" cy="777875"/>
          </a:xfrm>
          <a:custGeom>
            <a:avLst/>
            <a:gdLst>
              <a:gd name="T0" fmla="*/ 2147483647 w 207"/>
              <a:gd name="T1" fmla="*/ 2147483647 h 207"/>
              <a:gd name="T2" fmla="*/ 2147483647 w 207"/>
              <a:gd name="T3" fmla="*/ 2147483647 h 207"/>
              <a:gd name="T4" fmla="*/ 2147483647 w 207"/>
              <a:gd name="T5" fmla="*/ 2147483647 h 207"/>
              <a:gd name="T6" fmla="*/ 2147483647 w 207"/>
              <a:gd name="T7" fmla="*/ 2147483647 h 207"/>
              <a:gd name="T8" fmla="*/ 2147483647 w 207"/>
              <a:gd name="T9" fmla="*/ 2147483647 h 207"/>
              <a:gd name="T10" fmla="*/ 2147483647 w 207"/>
              <a:gd name="T11" fmla="*/ 2147483647 h 207"/>
              <a:gd name="T12" fmla="*/ 2147483647 w 207"/>
              <a:gd name="T13" fmla="*/ 2147483647 h 207"/>
              <a:gd name="T14" fmla="*/ 2147483647 w 207"/>
              <a:gd name="T15" fmla="*/ 2147483647 h 207"/>
              <a:gd name="T16" fmla="*/ 2147483647 w 207"/>
              <a:gd name="T17" fmla="*/ 2147483647 h 207"/>
              <a:gd name="T18" fmla="*/ 2147483647 w 207"/>
              <a:gd name="T19" fmla="*/ 2147483647 h 207"/>
              <a:gd name="T20" fmla="*/ 2147483647 w 207"/>
              <a:gd name="T21" fmla="*/ 2147483647 h 207"/>
              <a:gd name="T22" fmla="*/ 2147483647 w 207"/>
              <a:gd name="T23" fmla="*/ 2147483647 h 207"/>
              <a:gd name="T24" fmla="*/ 2147483647 w 207"/>
              <a:gd name="T25" fmla="*/ 2147483647 h 207"/>
              <a:gd name="T26" fmla="*/ 2147483647 w 207"/>
              <a:gd name="T27" fmla="*/ 2147483647 h 207"/>
              <a:gd name="T28" fmla="*/ 0 w 207"/>
              <a:gd name="T29" fmla="*/ 2147483647 h 207"/>
              <a:gd name="T30" fmla="*/ 2147483647 w 207"/>
              <a:gd name="T31" fmla="*/ 2147483647 h 207"/>
              <a:gd name="T32" fmla="*/ 2147483647 w 207"/>
              <a:gd name="T33" fmla="*/ 0 h 207"/>
              <a:gd name="T34" fmla="*/ 2147483647 w 207"/>
              <a:gd name="T35" fmla="*/ 2147483647 h 207"/>
              <a:gd name="T36" fmla="*/ 2147483647 w 207"/>
              <a:gd name="T37" fmla="*/ 2147483647 h 207"/>
              <a:gd name="T38" fmla="*/ 2147483647 w 207"/>
              <a:gd name="T39" fmla="*/ 2147483647 h 207"/>
              <a:gd name="T40" fmla="*/ 2147483647 w 207"/>
              <a:gd name="T41" fmla="*/ 2147483647 h 207"/>
              <a:gd name="T42" fmla="*/ 2147483647 w 207"/>
              <a:gd name="T43" fmla="*/ 2147483647 h 207"/>
              <a:gd name="T44" fmla="*/ 2147483647 w 207"/>
              <a:gd name="T45" fmla="*/ 2147483647 h 207"/>
              <a:gd name="T46" fmla="*/ 2147483647 w 207"/>
              <a:gd name="T47" fmla="*/ 2147483647 h 207"/>
              <a:gd name="T48" fmla="*/ 2147483647 w 207"/>
              <a:gd name="T49" fmla="*/ 2147483647 h 207"/>
              <a:gd name="T50" fmla="*/ 2147483647 w 207"/>
              <a:gd name="T51" fmla="*/ 2147483647 h 207"/>
              <a:gd name="T52" fmla="*/ 2147483647 w 207"/>
              <a:gd name="T53" fmla="*/ 2147483647 h 207"/>
              <a:gd name="T54" fmla="*/ 2147483647 w 207"/>
              <a:gd name="T55" fmla="*/ 2147483647 h 207"/>
              <a:gd name="T56" fmla="*/ 2147483647 w 207"/>
              <a:gd name="T57" fmla="*/ 2147483647 h 207"/>
              <a:gd name="T58" fmla="*/ 2147483647 w 207"/>
              <a:gd name="T59" fmla="*/ 2147483647 h 207"/>
              <a:gd name="T60" fmla="*/ 2147483647 w 207"/>
              <a:gd name="T61" fmla="*/ 2147483647 h 207"/>
              <a:gd name="T62" fmla="*/ 2147483647 w 207"/>
              <a:gd name="T63" fmla="*/ 2147483647 h 207"/>
              <a:gd name="T64" fmla="*/ 2147483647 w 207"/>
              <a:gd name="T65" fmla="*/ 2147483647 h 207"/>
              <a:gd name="T66" fmla="*/ 2147483647 w 207"/>
              <a:gd name="T67" fmla="*/ 2147483647 h 207"/>
              <a:gd name="T68" fmla="*/ 2147483647 w 207"/>
              <a:gd name="T69" fmla="*/ 2147483647 h 207"/>
              <a:gd name="T70" fmla="*/ 2147483647 w 207"/>
              <a:gd name="T71" fmla="*/ 2147483647 h 207"/>
              <a:gd name="T72" fmla="*/ 2147483647 w 207"/>
              <a:gd name="T73" fmla="*/ 2147483647 h 207"/>
              <a:gd name="T74" fmla="*/ 2147483647 w 207"/>
              <a:gd name="T75" fmla="*/ 2147483647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07"/>
              <a:gd name="T116" fmla="*/ 207 w 207"/>
              <a:gd name="T117" fmla="*/ 207 h 20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1" name="Freeform 12"/>
          <p:cNvSpPr>
            <a:spLocks noEditPoints="1"/>
          </p:cNvSpPr>
          <p:nvPr/>
        </p:nvSpPr>
        <p:spPr bwMode="auto">
          <a:xfrm>
            <a:off x="7208838" y="2630488"/>
            <a:ext cx="773112" cy="814387"/>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2" name="Freeform 10"/>
          <p:cNvSpPr>
            <a:spLocks noEditPoints="1"/>
          </p:cNvSpPr>
          <p:nvPr/>
        </p:nvSpPr>
        <p:spPr bwMode="auto">
          <a:xfrm>
            <a:off x="9969500" y="2616200"/>
            <a:ext cx="744538" cy="844550"/>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TextBox 57"/>
          <p:cNvSpPr txBox="1"/>
          <p:nvPr/>
        </p:nvSpPr>
        <p:spPr bwMode="auto">
          <a:xfrm>
            <a:off x="81915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3535363"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6249988"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96620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3"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4"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1993"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4"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5"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6"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29" name="TextBox 57"/>
          <p:cNvSpPr txBox="1"/>
          <p:nvPr/>
        </p:nvSpPr>
        <p:spPr bwMode="auto">
          <a:xfrm>
            <a:off x="1287463"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3370263"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5589588"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285038"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62"/>
          <p:cNvSpPr>
            <a:spLocks/>
          </p:cNvSpPr>
          <p:nvPr/>
        </p:nvSpPr>
        <p:spPr bwMode="auto">
          <a:xfrm>
            <a:off x="5150947" y="2300469"/>
            <a:ext cx="1280503" cy="1283464"/>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520"/>
          <p:cNvSpPr>
            <a:spLocks/>
          </p:cNvSpPr>
          <p:nvPr/>
        </p:nvSpPr>
        <p:spPr bwMode="auto">
          <a:xfrm>
            <a:off x="1430826" y="2667596"/>
            <a:ext cx="1123586" cy="1125066"/>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778"/>
          <p:cNvSpPr>
            <a:spLocks/>
          </p:cNvSpPr>
          <p:nvPr/>
        </p:nvSpPr>
        <p:spPr bwMode="auto">
          <a:xfrm>
            <a:off x="3146552" y="1610626"/>
            <a:ext cx="1370804" cy="1595817"/>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228"/>
          <p:cNvSpPr>
            <a:spLocks/>
          </p:cNvSpPr>
          <p:nvPr/>
        </p:nvSpPr>
        <p:spPr bwMode="auto">
          <a:xfrm>
            <a:off x="2952626" y="4519514"/>
            <a:ext cx="1598778" cy="1258298"/>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229"/>
          <p:cNvSpPr>
            <a:spLocks/>
          </p:cNvSpPr>
          <p:nvPr/>
        </p:nvSpPr>
        <p:spPr bwMode="auto">
          <a:xfrm>
            <a:off x="3273862" y="3475867"/>
            <a:ext cx="956306" cy="1074734"/>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230"/>
          <p:cNvSpPr>
            <a:spLocks/>
          </p:cNvSpPr>
          <p:nvPr/>
        </p:nvSpPr>
        <p:spPr bwMode="auto">
          <a:xfrm>
            <a:off x="3327155" y="3336714"/>
            <a:ext cx="823075" cy="417459"/>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231"/>
          <p:cNvSpPr>
            <a:spLocks/>
          </p:cNvSpPr>
          <p:nvPr/>
        </p:nvSpPr>
        <p:spPr bwMode="auto">
          <a:xfrm>
            <a:off x="4221287" y="4401086"/>
            <a:ext cx="1237573" cy="1045127"/>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232"/>
          <p:cNvSpPr>
            <a:spLocks/>
          </p:cNvSpPr>
          <p:nvPr/>
        </p:nvSpPr>
        <p:spPr bwMode="auto">
          <a:xfrm>
            <a:off x="4393007" y="3529160"/>
            <a:ext cx="797909" cy="900053"/>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233"/>
          <p:cNvSpPr>
            <a:spLocks/>
          </p:cNvSpPr>
          <p:nvPr/>
        </p:nvSpPr>
        <p:spPr bwMode="auto">
          <a:xfrm>
            <a:off x="4437418" y="3413692"/>
            <a:ext cx="688363" cy="352323"/>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234"/>
          <p:cNvSpPr>
            <a:spLocks/>
          </p:cNvSpPr>
          <p:nvPr/>
        </p:nvSpPr>
        <p:spPr bwMode="auto">
          <a:xfrm>
            <a:off x="2261303" y="4463261"/>
            <a:ext cx="1014040" cy="863045"/>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235"/>
          <p:cNvSpPr>
            <a:spLocks/>
          </p:cNvSpPr>
          <p:nvPr/>
        </p:nvSpPr>
        <p:spPr bwMode="auto">
          <a:xfrm>
            <a:off x="2480395" y="3746772"/>
            <a:ext cx="661717" cy="741656"/>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236"/>
          <p:cNvSpPr>
            <a:spLocks/>
          </p:cNvSpPr>
          <p:nvPr/>
        </p:nvSpPr>
        <p:spPr bwMode="auto">
          <a:xfrm>
            <a:off x="2515923" y="3644627"/>
            <a:ext cx="572896" cy="294590"/>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45"/>
          <p:cNvGrpSpPr/>
          <p:nvPr/>
        </p:nvGrpSpPr>
        <p:grpSpPr>
          <a:xfrm>
            <a:off x="1703794" y="2925215"/>
            <a:ext cx="593725" cy="593725"/>
            <a:chOff x="7274206" y="1633070"/>
            <a:chExt cx="593725" cy="593725"/>
          </a:xfrm>
          <a:solidFill>
            <a:schemeClr val="bg1"/>
          </a:solidFill>
        </p:grpSpPr>
        <p:sp>
          <p:nvSpPr>
            <p:cNvPr id="47"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Oval 45"/>
            <p:cNvSpPr>
              <a:spLocks noChangeArrowheads="1"/>
            </p:cNvSpPr>
            <p:nvPr/>
          </p:nvSpPr>
          <p:spPr bwMode="auto">
            <a:xfrm>
              <a:off x="7548844" y="1717208"/>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Oval 48"/>
            <p:cNvSpPr>
              <a:spLocks noChangeArrowheads="1"/>
            </p:cNvSpPr>
            <p:nvPr/>
          </p:nvSpPr>
          <p:spPr bwMode="auto">
            <a:xfrm>
              <a:off x="7740931" y="1909295"/>
              <a:ext cx="41275"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51"/>
            <p:cNvSpPr>
              <a:spLocks noChangeArrowheads="1"/>
            </p:cNvSpPr>
            <p:nvPr/>
          </p:nvSpPr>
          <p:spPr bwMode="auto">
            <a:xfrm>
              <a:off x="7358344" y="1909295"/>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3015" name="Freeform 28"/>
          <p:cNvSpPr>
            <a:spLocks noEditPoints="1"/>
          </p:cNvSpPr>
          <p:nvPr/>
        </p:nvSpPr>
        <p:spPr bwMode="auto">
          <a:xfrm>
            <a:off x="3436938" y="1911350"/>
            <a:ext cx="792162" cy="793750"/>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4"/>
              <a:gd name="T106" fmla="*/ 0 h 144"/>
              <a:gd name="T107" fmla="*/ 144 w 144"/>
              <a:gd name="T108" fmla="*/ 144 h 1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6" name="Freeform 70"/>
          <p:cNvSpPr>
            <a:spLocks/>
          </p:cNvSpPr>
          <p:nvPr/>
        </p:nvSpPr>
        <p:spPr bwMode="auto">
          <a:xfrm>
            <a:off x="5437188" y="2576513"/>
            <a:ext cx="708025" cy="669925"/>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8"/>
              <a:gd name="T34" fmla="*/ 0 h 330"/>
              <a:gd name="T35" fmla="*/ 348 w 348"/>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TextBox 57"/>
          <p:cNvSpPr txBox="1"/>
          <p:nvPr/>
        </p:nvSpPr>
        <p:spPr bwMode="auto">
          <a:xfrm>
            <a:off x="7432675" y="20859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7432675" y="33131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7432675" y="45418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直角三角形 4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1" name="椭圆 60"/>
          <p:cNvSpPr/>
          <p:nvPr/>
        </p:nvSpPr>
        <p:spPr>
          <a:xfrm>
            <a:off x="442912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2" name="椭圆 61"/>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3" name="椭圆 62"/>
          <p:cNvSpPr/>
          <p:nvPr/>
        </p:nvSpPr>
        <p:spPr>
          <a:xfrm>
            <a:off x="442912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4" name="椭圆 63"/>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5" name="TextBox 57"/>
          <p:cNvSpPr txBox="1"/>
          <p:nvPr/>
        </p:nvSpPr>
        <p:spPr bwMode="auto">
          <a:xfrm>
            <a:off x="1438275"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57"/>
          <p:cNvSpPr txBox="1"/>
          <p:nvPr/>
        </p:nvSpPr>
        <p:spPr bwMode="auto">
          <a:xfrm>
            <a:off x="8056563"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1438275"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57"/>
          <p:cNvSpPr txBox="1"/>
          <p:nvPr/>
        </p:nvSpPr>
        <p:spPr bwMode="auto">
          <a:xfrm>
            <a:off x="8056563"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045" name="Freeform 33"/>
          <p:cNvSpPr>
            <a:spLocks noEditPoints="1"/>
          </p:cNvSpPr>
          <p:nvPr/>
        </p:nvSpPr>
        <p:spPr bwMode="auto">
          <a:xfrm>
            <a:off x="5048250" y="2579688"/>
            <a:ext cx="542925" cy="650875"/>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44"/>
              <a:gd name="T74" fmla="*/ 120 w 120"/>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a:extLst/>
        </p:spPr>
        <p:txBody>
          <a:bodyPr/>
          <a:lstStyle/>
          <a:p>
            <a:endParaRPr lang="zh-CN" altLang="en-US"/>
          </a:p>
        </p:txBody>
      </p:sp>
      <p:grpSp>
        <p:nvGrpSpPr>
          <p:cNvPr id="5" name="组合 69"/>
          <p:cNvGrpSpPr/>
          <p:nvPr/>
        </p:nvGrpSpPr>
        <p:grpSpPr>
          <a:xfrm>
            <a:off x="6410894" y="2575136"/>
            <a:ext cx="790006" cy="659978"/>
            <a:chOff x="2345019" y="1656883"/>
            <a:chExt cx="636588" cy="531812"/>
          </a:xfrm>
          <a:solidFill>
            <a:schemeClr val="accent2"/>
          </a:solidFill>
        </p:grpSpPr>
        <p:sp>
          <p:nvSpPr>
            <p:cNvPr id="71"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4047" name="Freeform 188"/>
          <p:cNvSpPr>
            <a:spLocks/>
          </p:cNvSpPr>
          <p:nvPr/>
        </p:nvSpPr>
        <p:spPr bwMode="auto">
          <a:xfrm>
            <a:off x="4992688" y="4157663"/>
            <a:ext cx="661987" cy="628650"/>
          </a:xfrm>
          <a:custGeom>
            <a:avLst/>
            <a:gdLst>
              <a:gd name="T0" fmla="*/ 2147483647 w 165"/>
              <a:gd name="T1" fmla="*/ 2147483647 h 156"/>
              <a:gd name="T2" fmla="*/ 2147483647 w 165"/>
              <a:gd name="T3" fmla="*/ 2147483647 h 156"/>
              <a:gd name="T4" fmla="*/ 2147483647 w 165"/>
              <a:gd name="T5" fmla="*/ 2147483647 h 156"/>
              <a:gd name="T6" fmla="*/ 2147483647 w 165"/>
              <a:gd name="T7" fmla="*/ 2147483647 h 156"/>
              <a:gd name="T8" fmla="*/ 2147483647 w 165"/>
              <a:gd name="T9" fmla="*/ 2147483647 h 156"/>
              <a:gd name="T10" fmla="*/ 2147483647 w 165"/>
              <a:gd name="T11" fmla="*/ 2147483647 h 156"/>
              <a:gd name="T12" fmla="*/ 2147483647 w 165"/>
              <a:gd name="T13" fmla="*/ 2147483647 h 156"/>
              <a:gd name="T14" fmla="*/ 2147483647 w 165"/>
              <a:gd name="T15" fmla="*/ 2147483647 h 156"/>
              <a:gd name="T16" fmla="*/ 2147483647 w 165"/>
              <a:gd name="T17" fmla="*/ 2147483647 h 156"/>
              <a:gd name="T18" fmla="*/ 2147483647 w 165"/>
              <a:gd name="T19" fmla="*/ 2147483647 h 156"/>
              <a:gd name="T20" fmla="*/ 2147483647 w 165"/>
              <a:gd name="T21" fmla="*/ 2147483647 h 156"/>
              <a:gd name="T22" fmla="*/ 2147483647 w 165"/>
              <a:gd name="T23" fmla="*/ 2147483647 h 156"/>
              <a:gd name="T24" fmla="*/ 2147483647 w 165"/>
              <a:gd name="T25" fmla="*/ 2147483647 h 156"/>
              <a:gd name="T26" fmla="*/ 2147483647 w 165"/>
              <a:gd name="T27" fmla="*/ 2147483647 h 156"/>
              <a:gd name="T28" fmla="*/ 2147483647 w 165"/>
              <a:gd name="T29" fmla="*/ 2147483647 h 156"/>
              <a:gd name="T30" fmla="*/ 2147483647 w 165"/>
              <a:gd name="T31" fmla="*/ 2147483647 h 156"/>
              <a:gd name="T32" fmla="*/ 2147483647 w 165"/>
              <a:gd name="T33" fmla="*/ 2147483647 h 156"/>
              <a:gd name="T34" fmla="*/ 2147483647 w 165"/>
              <a:gd name="T35" fmla="*/ 2147483647 h 156"/>
              <a:gd name="T36" fmla="*/ 2147483647 w 165"/>
              <a:gd name="T37" fmla="*/ 2147483647 h 156"/>
              <a:gd name="T38" fmla="*/ 2147483647 w 165"/>
              <a:gd name="T39" fmla="*/ 2147483647 h 156"/>
              <a:gd name="T40" fmla="*/ 2147483647 w 165"/>
              <a:gd name="T41" fmla="*/ 2147483647 h 156"/>
              <a:gd name="T42" fmla="*/ 2147483647 w 165"/>
              <a:gd name="T43" fmla="*/ 2147483647 h 156"/>
              <a:gd name="T44" fmla="*/ 2147483647 w 165"/>
              <a:gd name="T45" fmla="*/ 2147483647 h 156"/>
              <a:gd name="T46" fmla="*/ 2147483647 w 165"/>
              <a:gd name="T47" fmla="*/ 2147483647 h 156"/>
              <a:gd name="T48" fmla="*/ 2147483647 w 165"/>
              <a:gd name="T49" fmla="*/ 2147483647 h 156"/>
              <a:gd name="T50" fmla="*/ 2147483647 w 165"/>
              <a:gd name="T51" fmla="*/ 2147483647 h 156"/>
              <a:gd name="T52" fmla="*/ 2147483647 w 165"/>
              <a:gd name="T53" fmla="*/ 2147483647 h 156"/>
              <a:gd name="T54" fmla="*/ 2147483647 w 165"/>
              <a:gd name="T55" fmla="*/ 2147483647 h 156"/>
              <a:gd name="T56" fmla="*/ 2147483647 w 165"/>
              <a:gd name="T57" fmla="*/ 2147483647 h 156"/>
              <a:gd name="T58" fmla="*/ 0 w 165"/>
              <a:gd name="T59" fmla="*/ 2147483647 h 156"/>
              <a:gd name="T60" fmla="*/ 2147483647 w 165"/>
              <a:gd name="T61" fmla="*/ 2147483647 h 156"/>
              <a:gd name="T62" fmla="*/ 2147483647 w 165"/>
              <a:gd name="T63" fmla="*/ 2147483647 h 156"/>
              <a:gd name="T64" fmla="*/ 2147483647 w 165"/>
              <a:gd name="T65" fmla="*/ 2147483647 h 156"/>
              <a:gd name="T66" fmla="*/ 2147483647 w 165"/>
              <a:gd name="T67" fmla="*/ 2147483647 h 156"/>
              <a:gd name="T68" fmla="*/ 2147483647 w 165"/>
              <a:gd name="T69" fmla="*/ 2147483647 h 156"/>
              <a:gd name="T70" fmla="*/ 2147483647 w 165"/>
              <a:gd name="T71" fmla="*/ 2147483647 h 156"/>
              <a:gd name="T72" fmla="*/ 2147483647 w 165"/>
              <a:gd name="T73" fmla="*/ 2147483647 h 156"/>
              <a:gd name="T74" fmla="*/ 2147483647 w 165"/>
              <a:gd name="T75" fmla="*/ 2147483647 h 156"/>
              <a:gd name="T76" fmla="*/ 2147483647 w 165"/>
              <a:gd name="T77" fmla="*/ 2147483647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156"/>
              <a:gd name="T119" fmla="*/ 165 w 165"/>
              <a:gd name="T120" fmla="*/ 156 h 1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accent2"/>
          </a:solidFill>
          <a:ln>
            <a:noFill/>
          </a:ln>
          <a:extLst/>
        </p:spPr>
        <p:txBody>
          <a:bodyPr/>
          <a:lstStyle/>
          <a:p>
            <a:endParaRPr lang="zh-CN" altLang="en-US"/>
          </a:p>
        </p:txBody>
      </p:sp>
      <p:sp>
        <p:nvSpPr>
          <p:cNvPr id="44048" name="Freeform 374"/>
          <p:cNvSpPr>
            <a:spLocks noEditPoints="1"/>
          </p:cNvSpPr>
          <p:nvPr/>
        </p:nvSpPr>
        <p:spPr bwMode="auto">
          <a:xfrm>
            <a:off x="6461125" y="4164013"/>
            <a:ext cx="660400" cy="647700"/>
          </a:xfrm>
          <a:custGeom>
            <a:avLst/>
            <a:gdLst>
              <a:gd name="T0" fmla="*/ 2147483647 w 142"/>
              <a:gd name="T1" fmla="*/ 2147483647 h 139"/>
              <a:gd name="T2" fmla="*/ 2147483647 w 142"/>
              <a:gd name="T3" fmla="*/ 2147483647 h 139"/>
              <a:gd name="T4" fmla="*/ 2147483647 w 142"/>
              <a:gd name="T5" fmla="*/ 2147483647 h 139"/>
              <a:gd name="T6" fmla="*/ 2147483647 w 142"/>
              <a:gd name="T7" fmla="*/ 2147483647 h 139"/>
              <a:gd name="T8" fmla="*/ 2147483647 w 142"/>
              <a:gd name="T9" fmla="*/ 2147483647 h 139"/>
              <a:gd name="T10" fmla="*/ 0 w 142"/>
              <a:gd name="T11" fmla="*/ 2147483647 h 139"/>
              <a:gd name="T12" fmla="*/ 2147483647 w 142"/>
              <a:gd name="T13" fmla="*/ 2147483647 h 139"/>
              <a:gd name="T14" fmla="*/ 2147483647 w 142"/>
              <a:gd name="T15" fmla="*/ 2147483647 h 139"/>
              <a:gd name="T16" fmla="*/ 2147483647 w 142"/>
              <a:gd name="T17" fmla="*/ 2147483647 h 139"/>
              <a:gd name="T18" fmla="*/ 2147483647 w 142"/>
              <a:gd name="T19" fmla="*/ 2147483647 h 139"/>
              <a:gd name="T20" fmla="*/ 2147483647 w 142"/>
              <a:gd name="T21" fmla="*/ 2147483647 h 139"/>
              <a:gd name="T22" fmla="*/ 2147483647 w 142"/>
              <a:gd name="T23" fmla="*/ 2147483647 h 139"/>
              <a:gd name="T24" fmla="*/ 2147483647 w 142"/>
              <a:gd name="T25" fmla="*/ 2147483647 h 139"/>
              <a:gd name="T26" fmla="*/ 2147483647 w 142"/>
              <a:gd name="T27" fmla="*/ 2147483647 h 139"/>
              <a:gd name="T28" fmla="*/ 2147483647 w 142"/>
              <a:gd name="T29" fmla="*/ 2147483647 h 139"/>
              <a:gd name="T30" fmla="*/ 2147483647 w 142"/>
              <a:gd name="T31" fmla="*/ 2147483647 h 139"/>
              <a:gd name="T32" fmla="*/ 2147483647 w 142"/>
              <a:gd name="T33" fmla="*/ 2147483647 h 139"/>
              <a:gd name="T34" fmla="*/ 2147483647 w 142"/>
              <a:gd name="T35" fmla="*/ 2147483647 h 139"/>
              <a:gd name="T36" fmla="*/ 2147483647 w 142"/>
              <a:gd name="T37" fmla="*/ 2147483647 h 139"/>
              <a:gd name="T38" fmla="*/ 2147483647 w 142"/>
              <a:gd name="T39" fmla="*/ 2147483647 h 139"/>
              <a:gd name="T40" fmla="*/ 2147483647 w 142"/>
              <a:gd name="T41" fmla="*/ 2147483647 h 139"/>
              <a:gd name="T42" fmla="*/ 2147483647 w 142"/>
              <a:gd name="T43" fmla="*/ 2147483647 h 139"/>
              <a:gd name="T44" fmla="*/ 2147483647 w 142"/>
              <a:gd name="T45" fmla="*/ 2147483647 h 139"/>
              <a:gd name="T46" fmla="*/ 2147483647 w 142"/>
              <a:gd name="T47" fmla="*/ 2147483647 h 139"/>
              <a:gd name="T48" fmla="*/ 2147483647 w 142"/>
              <a:gd name="T49" fmla="*/ 2147483647 h 139"/>
              <a:gd name="T50" fmla="*/ 2147483647 w 142"/>
              <a:gd name="T51" fmla="*/ 2147483647 h 139"/>
              <a:gd name="T52" fmla="*/ 2147483647 w 142"/>
              <a:gd name="T53" fmla="*/ 2147483647 h 139"/>
              <a:gd name="T54" fmla="*/ 2147483647 w 142"/>
              <a:gd name="T55" fmla="*/ 2147483647 h 139"/>
              <a:gd name="T56" fmla="*/ 2147483647 w 142"/>
              <a:gd name="T57" fmla="*/ 214748364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2"/>
              <a:gd name="T88" fmla="*/ 0 h 139"/>
              <a:gd name="T89" fmla="*/ 142 w 142"/>
              <a:gd name="T90" fmla="*/ 139 h 13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accent1"/>
          </a:solidFill>
          <a:ln>
            <a:noFill/>
          </a:ln>
          <a:extLst/>
        </p:spPr>
        <p:txBody>
          <a:bodyPr/>
          <a:lstStyle/>
          <a:p>
            <a:endParaRPr lang="zh-CN" altLang="en-US"/>
          </a:p>
        </p:txBody>
      </p:sp>
      <p:sp>
        <p:nvSpPr>
          <p:cNvPr id="24" name="直角三角形 2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dirty="0">
                <a:solidFill>
                  <a:schemeClr val="accent2"/>
                </a:solidFill>
                <a:latin typeface="DIN" pitchFamily="50" charset="0"/>
              </a:rPr>
              <a:t>01 MORE THAN TEMPLATE</a:t>
            </a:r>
            <a:endParaRPr lang="zh-CN" altLang="en-US" sz="3200" dirty="0">
              <a:solidFill>
                <a:schemeClr val="accent2"/>
              </a:solidFill>
              <a:latin typeface="DIN" pitchFamily="50" charset="0"/>
            </a:endParaRPr>
          </a:p>
        </p:txBody>
      </p:sp>
      <p:sp>
        <p:nvSpPr>
          <p:cNvPr id="57" name="Title 1"/>
          <p:cNvSpPr txBox="1">
            <a:spLocks/>
          </p:cNvSpPr>
          <p:nvPr/>
        </p:nvSpPr>
        <p:spPr>
          <a:xfrm>
            <a:off x="3967163" y="1512888"/>
            <a:ext cx="7310437" cy="666750"/>
          </a:xfrm>
          <a:prstGeom prst="rect">
            <a:avLst/>
          </a:prstGeom>
        </p:spPr>
        <p:txBody>
          <a:bodyPr anchor="ctr">
            <a:spAutoFit/>
          </a:bodyPr>
          <a:lstStyle>
            <a:lvl1pPr algn="ctr" defTabSz="1219170" rtl="0" eaLnBrk="1" latinLnBrk="0" hangingPunct="1">
              <a:spcBef>
                <a:spcPct val="0"/>
              </a:spcBef>
              <a:buNone/>
              <a:defRPr sz="3733" kern="1200">
                <a:solidFill>
                  <a:schemeClr val="tx1"/>
                </a:solidFill>
                <a:latin typeface="+mj-lt"/>
                <a:ea typeface="+mj-ea"/>
                <a:cs typeface="+mj-cs"/>
              </a:defRPr>
            </a:lvl1pPr>
          </a:lstStyle>
          <a:p>
            <a:pPr algn="l" fontAlgn="auto">
              <a:spcAft>
                <a:spcPts val="0"/>
              </a:spcAft>
              <a:defRPr/>
            </a:pPr>
            <a:r>
              <a:rPr lang="en-US" dirty="0">
                <a:solidFill>
                  <a:schemeClr val="accent2"/>
                </a:solidFill>
                <a:latin typeface="DIN" pitchFamily="2" charset="0"/>
              </a:rPr>
              <a:t>Mobile Project Variation</a:t>
            </a:r>
          </a:p>
        </p:txBody>
      </p:sp>
      <p:sp>
        <p:nvSpPr>
          <p:cNvPr id="58" name="Content Placeholder 2"/>
          <p:cNvSpPr txBox="1">
            <a:spLocks/>
          </p:cNvSpPr>
          <p:nvPr/>
        </p:nvSpPr>
        <p:spPr bwMode="auto">
          <a:xfrm>
            <a:off x="3967163" y="2074863"/>
            <a:ext cx="7310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en-US" altLang="zh-CN" sz="1200">
                <a:solidFill>
                  <a:srgbClr val="15405B"/>
                </a:solidFill>
              </a:rPr>
              <a:t>Alternative Featured Project</a:t>
            </a:r>
          </a:p>
        </p:txBody>
      </p:sp>
      <p:grpSp>
        <p:nvGrpSpPr>
          <p:cNvPr id="5" name="Group 26"/>
          <p:cNvGrpSpPr>
            <a:grpSpLocks/>
          </p:cNvGrpSpPr>
          <p:nvPr/>
        </p:nvGrpSpPr>
        <p:grpSpPr bwMode="auto">
          <a:xfrm>
            <a:off x="1219200" y="1370013"/>
            <a:ext cx="2290763" cy="4751387"/>
            <a:chOff x="819150" y="514350"/>
            <a:chExt cx="1717675" cy="3563938"/>
          </a:xfrm>
        </p:grpSpPr>
        <p:sp>
          <p:nvSpPr>
            <p:cNvPr id="60" name="Rectangle 1"/>
            <p:cNvSpPr/>
            <p:nvPr/>
          </p:nvSpPr>
          <p:spPr>
            <a:xfrm>
              <a:off x="921520" y="1008514"/>
              <a:ext cx="1523648" cy="2589899"/>
            </a:xfrm>
            <a:prstGeom prst="rect">
              <a:avLst/>
            </a:prstGeom>
            <a:blipFill>
              <a:blip r:embed="rId3" cstate="print"/>
              <a:stretch>
                <a:fillRect/>
              </a:stretch>
            </a:blip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grpSp>
          <p:nvGrpSpPr>
            <p:cNvPr id="6" name="Group 5"/>
            <p:cNvGrpSpPr>
              <a:grpSpLocks noChangeAspect="1"/>
            </p:cNvGrpSpPr>
            <p:nvPr/>
          </p:nvGrpSpPr>
          <p:grpSpPr bwMode="auto">
            <a:xfrm>
              <a:off x="819150" y="514350"/>
              <a:ext cx="1717675" cy="3563938"/>
              <a:chOff x="516" y="324"/>
              <a:chExt cx="1082" cy="2245"/>
            </a:xfrm>
            <a:effectLst>
              <a:reflection blurRad="6350" stA="14000" endPos="11000" dist="50800" dir="5400000" sy="-100000" algn="bl" rotWithShape="0"/>
            </a:effectLst>
          </p:grpSpPr>
          <p:sp>
            <p:nvSpPr>
              <p:cNvPr id="62" name="Freeform 6"/>
              <p:cNvSpPr>
                <a:spLocks noEditPoints="1"/>
              </p:cNvSpPr>
              <p:nvPr/>
            </p:nvSpPr>
            <p:spPr bwMode="auto">
              <a:xfrm>
                <a:off x="528" y="335"/>
                <a:ext cx="1070" cy="2234"/>
              </a:xfrm>
              <a:custGeom>
                <a:avLst/>
                <a:gdLst>
                  <a:gd name="T0" fmla="*/ 2532 w 2992"/>
                  <a:gd name="T1" fmla="*/ 0 h 6248"/>
                  <a:gd name="T2" fmla="*/ 460 w 2992"/>
                  <a:gd name="T3" fmla="*/ 0 h 6248"/>
                  <a:gd name="T4" fmla="*/ 0 w 2992"/>
                  <a:gd name="T5" fmla="*/ 460 h 6248"/>
                  <a:gd name="T6" fmla="*/ 0 w 2992"/>
                  <a:gd name="T7" fmla="*/ 5788 h 6248"/>
                  <a:gd name="T8" fmla="*/ 460 w 2992"/>
                  <a:gd name="T9" fmla="*/ 6248 h 6248"/>
                  <a:gd name="T10" fmla="*/ 2532 w 2992"/>
                  <a:gd name="T11" fmla="*/ 6248 h 6248"/>
                  <a:gd name="T12" fmla="*/ 2992 w 2992"/>
                  <a:gd name="T13" fmla="*/ 5788 h 6248"/>
                  <a:gd name="T14" fmla="*/ 2992 w 2992"/>
                  <a:gd name="T15" fmla="*/ 460 h 6248"/>
                  <a:gd name="T16" fmla="*/ 2532 w 2992"/>
                  <a:gd name="T17" fmla="*/ 0 h 6248"/>
                  <a:gd name="T18" fmla="*/ 2776 w 2992"/>
                  <a:gd name="T19" fmla="*/ 5396 h 6248"/>
                  <a:gd name="T20" fmla="*/ 216 w 2992"/>
                  <a:gd name="T21" fmla="*/ 5396 h 6248"/>
                  <a:gd name="T22" fmla="*/ 216 w 2992"/>
                  <a:gd name="T23" fmla="*/ 852 h 6248"/>
                  <a:gd name="T24" fmla="*/ 2776 w 2992"/>
                  <a:gd name="T25" fmla="*/ 852 h 6248"/>
                  <a:gd name="T26" fmla="*/ 2776 w 2992"/>
                  <a:gd name="T27" fmla="*/ 5396 h 6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2" h="6248">
                    <a:moveTo>
                      <a:pt x="2532" y="0"/>
                    </a:moveTo>
                    <a:cubicBezTo>
                      <a:pt x="460" y="0"/>
                      <a:pt x="460" y="0"/>
                      <a:pt x="460" y="0"/>
                    </a:cubicBezTo>
                    <a:cubicBezTo>
                      <a:pt x="207" y="0"/>
                      <a:pt x="0" y="207"/>
                      <a:pt x="0" y="460"/>
                    </a:cubicBezTo>
                    <a:cubicBezTo>
                      <a:pt x="0" y="5788"/>
                      <a:pt x="0" y="5788"/>
                      <a:pt x="0" y="5788"/>
                    </a:cubicBezTo>
                    <a:cubicBezTo>
                      <a:pt x="0" y="6041"/>
                      <a:pt x="207" y="6248"/>
                      <a:pt x="460" y="6248"/>
                    </a:cubicBezTo>
                    <a:cubicBezTo>
                      <a:pt x="2532" y="6248"/>
                      <a:pt x="2532" y="6248"/>
                      <a:pt x="2532" y="6248"/>
                    </a:cubicBezTo>
                    <a:cubicBezTo>
                      <a:pt x="2785" y="6248"/>
                      <a:pt x="2992" y="6041"/>
                      <a:pt x="2992" y="5788"/>
                    </a:cubicBezTo>
                    <a:cubicBezTo>
                      <a:pt x="2992" y="460"/>
                      <a:pt x="2992" y="460"/>
                      <a:pt x="2992" y="460"/>
                    </a:cubicBezTo>
                    <a:cubicBezTo>
                      <a:pt x="2992" y="207"/>
                      <a:pt x="2785" y="0"/>
                      <a:pt x="2532" y="0"/>
                    </a:cubicBezTo>
                    <a:close/>
                    <a:moveTo>
                      <a:pt x="2776" y="5396"/>
                    </a:moveTo>
                    <a:cubicBezTo>
                      <a:pt x="216" y="5396"/>
                      <a:pt x="216" y="5396"/>
                      <a:pt x="216" y="5396"/>
                    </a:cubicBezTo>
                    <a:cubicBezTo>
                      <a:pt x="216" y="852"/>
                      <a:pt x="216" y="852"/>
                      <a:pt x="216" y="852"/>
                    </a:cubicBezTo>
                    <a:cubicBezTo>
                      <a:pt x="2776" y="852"/>
                      <a:pt x="2776" y="852"/>
                      <a:pt x="2776" y="852"/>
                    </a:cubicBezTo>
                    <a:lnTo>
                      <a:pt x="2776" y="5396"/>
                    </a:lnTo>
                    <a:close/>
                  </a:path>
                </a:pathLst>
              </a:custGeom>
              <a:solidFill>
                <a:srgbClr val="14405C">
                  <a:lumMod val="50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Freeform 7"/>
              <p:cNvSpPr>
                <a:spLocks noEditPoints="1"/>
              </p:cNvSpPr>
              <p:nvPr/>
            </p:nvSpPr>
            <p:spPr bwMode="auto">
              <a:xfrm>
                <a:off x="966" y="2308"/>
                <a:ext cx="193" cy="193"/>
              </a:xfrm>
              <a:custGeom>
                <a:avLst/>
                <a:gdLst>
                  <a:gd name="T0" fmla="*/ 270 w 540"/>
                  <a:gd name="T1" fmla="*/ 540 h 540"/>
                  <a:gd name="T2" fmla="*/ 0 w 540"/>
                  <a:gd name="T3" fmla="*/ 270 h 540"/>
                  <a:gd name="T4" fmla="*/ 270 w 540"/>
                  <a:gd name="T5" fmla="*/ 0 h 540"/>
                  <a:gd name="T6" fmla="*/ 540 w 540"/>
                  <a:gd name="T7" fmla="*/ 270 h 540"/>
                  <a:gd name="T8" fmla="*/ 270 w 540"/>
                  <a:gd name="T9" fmla="*/ 540 h 540"/>
                  <a:gd name="T10" fmla="*/ 270 w 540"/>
                  <a:gd name="T11" fmla="*/ 36 h 540"/>
                  <a:gd name="T12" fmla="*/ 36 w 540"/>
                  <a:gd name="T13" fmla="*/ 270 h 540"/>
                  <a:gd name="T14" fmla="*/ 270 w 540"/>
                  <a:gd name="T15" fmla="*/ 504 h 540"/>
                  <a:gd name="T16" fmla="*/ 504 w 540"/>
                  <a:gd name="T17" fmla="*/ 270 h 540"/>
                  <a:gd name="T18" fmla="*/ 270 w 540"/>
                  <a:gd name="T19" fmla="*/ 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540"/>
                    </a:moveTo>
                    <a:cubicBezTo>
                      <a:pt x="121" y="540"/>
                      <a:pt x="0" y="419"/>
                      <a:pt x="0" y="270"/>
                    </a:cubicBezTo>
                    <a:cubicBezTo>
                      <a:pt x="0" y="121"/>
                      <a:pt x="121" y="0"/>
                      <a:pt x="270" y="0"/>
                    </a:cubicBezTo>
                    <a:cubicBezTo>
                      <a:pt x="419" y="0"/>
                      <a:pt x="540" y="121"/>
                      <a:pt x="540" y="270"/>
                    </a:cubicBezTo>
                    <a:cubicBezTo>
                      <a:pt x="540" y="419"/>
                      <a:pt x="419" y="540"/>
                      <a:pt x="270" y="540"/>
                    </a:cubicBezTo>
                    <a:close/>
                    <a:moveTo>
                      <a:pt x="270" y="36"/>
                    </a:moveTo>
                    <a:cubicBezTo>
                      <a:pt x="141" y="36"/>
                      <a:pt x="36" y="141"/>
                      <a:pt x="36" y="270"/>
                    </a:cubicBezTo>
                    <a:cubicBezTo>
                      <a:pt x="36" y="399"/>
                      <a:pt x="141" y="504"/>
                      <a:pt x="270" y="504"/>
                    </a:cubicBezTo>
                    <a:cubicBezTo>
                      <a:pt x="399" y="504"/>
                      <a:pt x="504" y="399"/>
                      <a:pt x="504" y="270"/>
                    </a:cubicBezTo>
                    <a:cubicBezTo>
                      <a:pt x="504" y="141"/>
                      <a:pt x="399" y="36"/>
                      <a:pt x="270" y="36"/>
                    </a:cubicBezTo>
                    <a:close/>
                  </a:path>
                </a:pathLst>
              </a:cu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4" name="Oval 8"/>
              <p:cNvSpPr>
                <a:spLocks noChangeArrowheads="1"/>
              </p:cNvSpPr>
              <p:nvPr/>
            </p:nvSpPr>
            <p:spPr bwMode="auto">
              <a:xfrm>
                <a:off x="1043" y="418"/>
                <a:ext cx="40" cy="40"/>
              </a:xfrm>
              <a:prstGeom prst="ellipse">
                <a:avLst/>
              </a:pr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Freeform 9"/>
              <p:cNvSpPr>
                <a:spLocks/>
              </p:cNvSpPr>
              <p:nvPr/>
            </p:nvSpPr>
            <p:spPr bwMode="auto">
              <a:xfrm>
                <a:off x="961" y="511"/>
                <a:ext cx="203" cy="26"/>
              </a:xfrm>
              <a:custGeom>
                <a:avLst/>
                <a:gdLst>
                  <a:gd name="T0" fmla="*/ 532 w 568"/>
                  <a:gd name="T1" fmla="*/ 72 h 72"/>
                  <a:gd name="T2" fmla="*/ 36 w 568"/>
                  <a:gd name="T3" fmla="*/ 72 h 72"/>
                  <a:gd name="T4" fmla="*/ 0 w 568"/>
                  <a:gd name="T5" fmla="*/ 36 h 72"/>
                  <a:gd name="T6" fmla="*/ 36 w 568"/>
                  <a:gd name="T7" fmla="*/ 0 h 72"/>
                  <a:gd name="T8" fmla="*/ 532 w 568"/>
                  <a:gd name="T9" fmla="*/ 0 h 72"/>
                  <a:gd name="T10" fmla="*/ 568 w 568"/>
                  <a:gd name="T11" fmla="*/ 36 h 72"/>
                  <a:gd name="T12" fmla="*/ 532 w 56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568" h="72">
                    <a:moveTo>
                      <a:pt x="532" y="72"/>
                    </a:moveTo>
                    <a:cubicBezTo>
                      <a:pt x="36" y="72"/>
                      <a:pt x="36" y="72"/>
                      <a:pt x="36" y="72"/>
                    </a:cubicBezTo>
                    <a:cubicBezTo>
                      <a:pt x="16" y="72"/>
                      <a:pt x="0" y="56"/>
                      <a:pt x="0" y="36"/>
                    </a:cubicBezTo>
                    <a:cubicBezTo>
                      <a:pt x="0" y="16"/>
                      <a:pt x="16" y="0"/>
                      <a:pt x="36" y="0"/>
                    </a:cubicBezTo>
                    <a:cubicBezTo>
                      <a:pt x="532" y="0"/>
                      <a:pt x="532" y="0"/>
                      <a:pt x="532" y="0"/>
                    </a:cubicBezTo>
                    <a:cubicBezTo>
                      <a:pt x="552" y="0"/>
                      <a:pt x="568" y="16"/>
                      <a:pt x="568" y="36"/>
                    </a:cubicBezTo>
                    <a:cubicBezTo>
                      <a:pt x="568" y="56"/>
                      <a:pt x="552" y="72"/>
                      <a:pt x="532" y="72"/>
                    </a:cubicBezTo>
                    <a:close/>
                  </a:path>
                </a:pathLst>
              </a:cu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6" name="Rectangle 10"/>
              <p:cNvSpPr>
                <a:spLocks noChangeArrowheads="1"/>
              </p:cNvSpPr>
              <p:nvPr/>
            </p:nvSpPr>
            <p:spPr bwMode="auto">
              <a:xfrm>
                <a:off x="1246" y="324"/>
                <a:ext cx="175" cy="11"/>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7" name="Rectangle 11"/>
              <p:cNvSpPr>
                <a:spLocks noChangeArrowheads="1"/>
              </p:cNvSpPr>
              <p:nvPr/>
            </p:nvSpPr>
            <p:spPr bwMode="auto">
              <a:xfrm>
                <a:off x="516" y="845"/>
                <a:ext cx="12" cy="78"/>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8" name="Rectangle 12"/>
              <p:cNvSpPr>
                <a:spLocks noChangeArrowheads="1"/>
              </p:cNvSpPr>
              <p:nvPr/>
            </p:nvSpPr>
            <p:spPr bwMode="auto">
              <a:xfrm>
                <a:off x="516" y="634"/>
                <a:ext cx="12" cy="10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3"/>
              <p:cNvSpPr>
                <a:spLocks noChangeArrowheads="1"/>
              </p:cNvSpPr>
              <p:nvPr/>
            </p:nvSpPr>
            <p:spPr bwMode="auto">
              <a:xfrm>
                <a:off x="516" y="1023"/>
                <a:ext cx="12" cy="7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grpSp>
        <p:nvGrpSpPr>
          <p:cNvPr id="7" name="Group 67"/>
          <p:cNvGrpSpPr/>
          <p:nvPr/>
        </p:nvGrpSpPr>
        <p:grpSpPr>
          <a:xfrm>
            <a:off x="4588273" y="3716493"/>
            <a:ext cx="486090" cy="486090"/>
            <a:chOff x="3707904" y="1338582"/>
            <a:chExt cx="587140" cy="587140"/>
          </a:xfrm>
          <a:solidFill>
            <a:schemeClr val="accent2"/>
          </a:solidFill>
        </p:grpSpPr>
        <p:sp>
          <p:nvSpPr>
            <p:cNvPr id="71" name="Freeform 69"/>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5" name="Content Placeholder 2"/>
          <p:cNvSpPr txBox="1">
            <a:spLocks/>
          </p:cNvSpPr>
          <p:nvPr/>
        </p:nvSpPr>
        <p:spPr bwMode="auto">
          <a:xfrm>
            <a:off x="4267200" y="4203700"/>
            <a:ext cx="112871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Analytics</a:t>
            </a:r>
          </a:p>
        </p:txBody>
      </p:sp>
      <p:grpSp>
        <p:nvGrpSpPr>
          <p:cNvPr id="9" name="Group 72"/>
          <p:cNvGrpSpPr/>
          <p:nvPr/>
        </p:nvGrpSpPr>
        <p:grpSpPr>
          <a:xfrm>
            <a:off x="6330945" y="3726552"/>
            <a:ext cx="486090" cy="486090"/>
            <a:chOff x="5607375" y="3562825"/>
            <a:chExt cx="587140" cy="587140"/>
          </a:xfrm>
          <a:solidFill>
            <a:schemeClr val="accent2"/>
          </a:solidFill>
        </p:grpSpPr>
        <p:sp>
          <p:nvSpPr>
            <p:cNvPr id="7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7" name="Content Placeholder 2"/>
          <p:cNvSpPr txBox="1">
            <a:spLocks/>
          </p:cNvSpPr>
          <p:nvPr/>
        </p:nvSpPr>
        <p:spPr bwMode="auto">
          <a:xfrm>
            <a:off x="6010275" y="4205288"/>
            <a:ext cx="1127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Support</a:t>
            </a:r>
          </a:p>
        </p:txBody>
      </p:sp>
      <p:grpSp>
        <p:nvGrpSpPr>
          <p:cNvPr id="10" name="Group 78"/>
          <p:cNvGrpSpPr/>
          <p:nvPr/>
        </p:nvGrpSpPr>
        <p:grpSpPr>
          <a:xfrm>
            <a:off x="8073617" y="3726552"/>
            <a:ext cx="486090" cy="486090"/>
            <a:chOff x="6665323" y="3562825"/>
            <a:chExt cx="587140" cy="587140"/>
          </a:xfrm>
          <a:solidFill>
            <a:schemeClr val="accent2"/>
          </a:solidFill>
        </p:grpSpPr>
        <p:sp>
          <p:nvSpPr>
            <p:cNvPr id="7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9" name="Content Placeholder 2"/>
          <p:cNvSpPr txBox="1">
            <a:spLocks/>
          </p:cNvSpPr>
          <p:nvPr/>
        </p:nvSpPr>
        <p:spPr bwMode="auto">
          <a:xfrm>
            <a:off x="7751763" y="4205288"/>
            <a:ext cx="1128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Locations</a:t>
            </a:r>
          </a:p>
        </p:txBody>
      </p:sp>
      <p:grpSp>
        <p:nvGrpSpPr>
          <p:cNvPr id="11" name="Group 84"/>
          <p:cNvGrpSpPr/>
          <p:nvPr/>
        </p:nvGrpSpPr>
        <p:grpSpPr>
          <a:xfrm>
            <a:off x="9872699" y="3729958"/>
            <a:ext cx="486090" cy="486090"/>
            <a:chOff x="7740352" y="3562825"/>
            <a:chExt cx="587140" cy="587140"/>
          </a:xfrm>
          <a:solidFill>
            <a:schemeClr val="accent2"/>
          </a:solidFill>
        </p:grpSpPr>
        <p:sp>
          <p:nvSpPr>
            <p:cNvPr id="8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71" name="Content Placeholder 2"/>
          <p:cNvSpPr txBox="1">
            <a:spLocks/>
          </p:cNvSpPr>
          <p:nvPr/>
        </p:nvSpPr>
        <p:spPr bwMode="auto">
          <a:xfrm>
            <a:off x="9494838" y="4206875"/>
            <a:ext cx="124142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Customizable</a:t>
            </a:r>
          </a:p>
        </p:txBody>
      </p:sp>
      <p:sp>
        <p:nvSpPr>
          <p:cNvPr id="86" name="Content Placeholder 2"/>
          <p:cNvSpPr txBox="1">
            <a:spLocks/>
          </p:cNvSpPr>
          <p:nvPr/>
        </p:nvSpPr>
        <p:spPr bwMode="auto">
          <a:xfrm>
            <a:off x="3975100" y="2430463"/>
            <a:ext cx="71024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a:t>
            </a:r>
          </a:p>
        </p:txBody>
      </p:sp>
      <p:sp>
        <p:nvSpPr>
          <p:cNvPr id="87" name="Content Placeholder 2"/>
          <p:cNvSpPr txBox="1">
            <a:spLocks/>
          </p:cNvSpPr>
          <p:nvPr/>
        </p:nvSpPr>
        <p:spPr bwMode="auto">
          <a:xfrm>
            <a:off x="3962400" y="4814888"/>
            <a:ext cx="7419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0" name="直角三角形 3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inVertical)">
                                      <p:cBhvr>
                                        <p:cTn id="13" dur="1000"/>
                                        <p:tgtEl>
                                          <p:spTgt spid="57"/>
                                        </p:tgtEl>
                                      </p:cBhvr>
                                    </p:animEffect>
                                  </p:childTnLst>
                                </p:cTn>
                              </p:par>
                            </p:childTnLst>
                          </p:cTn>
                        </p:par>
                        <p:par>
                          <p:cTn id="14" fill="hold" nodeType="afterGroup">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animEffect transition="in" filter="fade">
                                      <p:cBhvr>
                                        <p:cTn id="17" dur="500"/>
                                        <p:tgtEl>
                                          <p:spTgt spid="58">
                                            <p:txEl>
                                              <p:pRg st="0" end="0"/>
                                            </p:txEl>
                                          </p:spTgt>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build="p"/>
      <p:bldP spid="86" grpId="0"/>
      <p:bldP spid="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7"/>
          <p:cNvSpPr>
            <a:spLocks/>
          </p:cNvSpPr>
          <p:nvPr/>
        </p:nvSpPr>
        <p:spPr bwMode="auto">
          <a:xfrm>
            <a:off x="1422400" y="3683000"/>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2" name="Freeform 8"/>
          <p:cNvSpPr>
            <a:spLocks/>
          </p:cNvSpPr>
          <p:nvPr/>
        </p:nvSpPr>
        <p:spPr bwMode="auto">
          <a:xfrm>
            <a:off x="3675063" y="4638675"/>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9"/>
              <a:gd name="T38" fmla="*/ 10 w 10"/>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11"/>
          <p:cNvSpPr>
            <a:spLocks/>
          </p:cNvSpPr>
          <p:nvPr/>
        </p:nvSpPr>
        <p:spPr bwMode="auto">
          <a:xfrm>
            <a:off x="2482850" y="3019425"/>
            <a:ext cx="2009775" cy="1441450"/>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4"/>
              <a:gd name="T58" fmla="*/ 0 h 598"/>
              <a:gd name="T59" fmla="*/ 834 w 834"/>
              <a:gd name="T60" fmla="*/ 598 h 5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chemeClr val="accent2"/>
          </a:solidFill>
          <a:ln>
            <a:noFill/>
          </a:ln>
          <a:extLst/>
        </p:spPr>
        <p:txBody>
          <a:bodyPr/>
          <a:lstStyle/>
          <a:p>
            <a:endParaRPr lang="zh-CN" altLang="en-US"/>
          </a:p>
        </p:txBody>
      </p:sp>
      <p:sp>
        <p:nvSpPr>
          <p:cNvPr id="45064" name="Freeform 12"/>
          <p:cNvSpPr>
            <a:spLocks/>
          </p:cNvSpPr>
          <p:nvPr/>
        </p:nvSpPr>
        <p:spPr bwMode="auto">
          <a:xfrm>
            <a:off x="2517775" y="3848100"/>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15"/>
          <p:cNvSpPr>
            <a:spLocks/>
          </p:cNvSpPr>
          <p:nvPr/>
        </p:nvSpPr>
        <p:spPr bwMode="auto">
          <a:xfrm>
            <a:off x="1731963" y="23542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6" name="Freeform 16"/>
          <p:cNvSpPr>
            <a:spLocks/>
          </p:cNvSpPr>
          <p:nvPr/>
        </p:nvSpPr>
        <p:spPr bwMode="auto">
          <a:xfrm>
            <a:off x="3557588" y="3127375"/>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7" name="Freeform 19"/>
          <p:cNvSpPr>
            <a:spLocks/>
          </p:cNvSpPr>
          <p:nvPr/>
        </p:nvSpPr>
        <p:spPr bwMode="auto">
          <a:xfrm>
            <a:off x="2640013" y="1863725"/>
            <a:ext cx="1568450" cy="1125538"/>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467"/>
              <a:gd name="T59" fmla="*/ 651 w 651"/>
              <a:gd name="T60" fmla="*/ 467 h 4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chemeClr val="accent2"/>
          </a:solidFill>
          <a:ln>
            <a:noFill/>
          </a:ln>
          <a:extLst/>
        </p:spPr>
        <p:txBody>
          <a:bodyPr/>
          <a:lstStyle/>
          <a:p>
            <a:endParaRPr lang="zh-CN" altLang="en-US"/>
          </a:p>
        </p:txBody>
      </p:sp>
      <p:sp>
        <p:nvSpPr>
          <p:cNvPr id="45068" name="Freeform 20"/>
          <p:cNvSpPr>
            <a:spLocks/>
          </p:cNvSpPr>
          <p:nvPr/>
        </p:nvSpPr>
        <p:spPr bwMode="auto">
          <a:xfrm>
            <a:off x="2663825" y="2513013"/>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9" name="Freeform 22"/>
          <p:cNvSpPr>
            <a:spLocks/>
          </p:cNvSpPr>
          <p:nvPr/>
        </p:nvSpPr>
        <p:spPr bwMode="auto">
          <a:xfrm>
            <a:off x="1758950" y="3992563"/>
            <a:ext cx="390525" cy="285750"/>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19"/>
              <a:gd name="T80" fmla="*/ 163 w 163"/>
              <a:gd name="T81" fmla="*/ 119 h 1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0" name="Freeform 23"/>
          <p:cNvSpPr>
            <a:spLocks/>
          </p:cNvSpPr>
          <p:nvPr/>
        </p:nvSpPr>
        <p:spPr bwMode="auto">
          <a:xfrm>
            <a:off x="1901825" y="3956050"/>
            <a:ext cx="109538" cy="109538"/>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45"/>
              <a:gd name="T26" fmla="*/ 45 w 4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1" name="Freeform 24"/>
          <p:cNvSpPr>
            <a:spLocks/>
          </p:cNvSpPr>
          <p:nvPr/>
        </p:nvSpPr>
        <p:spPr bwMode="auto">
          <a:xfrm>
            <a:off x="3925888" y="3262313"/>
            <a:ext cx="287337" cy="334962"/>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289"/>
              <a:gd name="T44" fmla="*/ 247 w 247"/>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2" name="Freeform 25"/>
          <p:cNvSpPr>
            <a:spLocks/>
          </p:cNvSpPr>
          <p:nvPr/>
        </p:nvSpPr>
        <p:spPr bwMode="auto">
          <a:xfrm>
            <a:off x="3854450" y="3194050"/>
            <a:ext cx="431800" cy="236538"/>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
              <a:gd name="T40" fmla="*/ 0 h 98"/>
              <a:gd name="T41" fmla="*/ 179 w 179"/>
              <a:gd name="T42" fmla="*/ 98 h 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3" name="Freeform 26"/>
          <p:cNvSpPr>
            <a:spLocks noEditPoints="1"/>
          </p:cNvSpPr>
          <p:nvPr/>
        </p:nvSpPr>
        <p:spPr bwMode="auto">
          <a:xfrm>
            <a:off x="2249488" y="2636838"/>
            <a:ext cx="87312" cy="95250"/>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39"/>
              <a:gd name="T56" fmla="*/ 36 w 36"/>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4" name="Freeform 27"/>
          <p:cNvSpPr>
            <a:spLocks noEditPoints="1"/>
          </p:cNvSpPr>
          <p:nvPr/>
        </p:nvSpPr>
        <p:spPr bwMode="auto">
          <a:xfrm>
            <a:off x="1960563" y="2668588"/>
            <a:ext cx="398462"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5"/>
              <a:gd name="T43" fmla="*/ 0 h 109"/>
              <a:gd name="T44" fmla="*/ 165 w 165"/>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5" name="Freeform 28"/>
          <p:cNvSpPr>
            <a:spLocks noEditPoints="1"/>
          </p:cNvSpPr>
          <p:nvPr/>
        </p:nvSpPr>
        <p:spPr bwMode="auto">
          <a:xfrm>
            <a:off x="3729038" y="2036763"/>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1"/>
              <a:gd name="T130" fmla="*/ 0 h 151"/>
              <a:gd name="T131" fmla="*/ 121 w 121"/>
              <a:gd name="T132" fmla="*/ 151 h 1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TextBox 57"/>
          <p:cNvSpPr txBox="1"/>
          <p:nvPr/>
        </p:nvSpPr>
        <p:spPr bwMode="auto">
          <a:xfrm>
            <a:off x="5237163"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8713788"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5237163"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713788"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2" name="空心弧 41"/>
          <p:cNvSpPr/>
          <p:nvPr/>
        </p:nvSpPr>
        <p:spPr>
          <a:xfrm flipV="1">
            <a:off x="1069975" y="2249488"/>
            <a:ext cx="1906588" cy="1906587"/>
          </a:xfrm>
          <a:prstGeom prst="blockArc">
            <a:avLst>
              <a:gd name="adj1" fmla="val 6741711"/>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3" name="空心弧 42"/>
          <p:cNvSpPr/>
          <p:nvPr/>
        </p:nvSpPr>
        <p:spPr>
          <a:xfrm flipV="1">
            <a:off x="3748088" y="2249488"/>
            <a:ext cx="1906587" cy="1906587"/>
          </a:xfrm>
          <a:prstGeom prst="blockArc">
            <a:avLst>
              <a:gd name="adj1" fmla="val 5607005"/>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4" name="空心弧 43"/>
          <p:cNvSpPr/>
          <p:nvPr/>
        </p:nvSpPr>
        <p:spPr>
          <a:xfrm flipV="1">
            <a:off x="6407150" y="2249488"/>
            <a:ext cx="1906588" cy="1906587"/>
          </a:xfrm>
          <a:prstGeom prst="blockArc">
            <a:avLst>
              <a:gd name="adj1" fmla="val 4958870"/>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5" name="空心弧 44"/>
          <p:cNvSpPr/>
          <p:nvPr/>
        </p:nvSpPr>
        <p:spPr>
          <a:xfrm flipV="1">
            <a:off x="9086850" y="2249488"/>
            <a:ext cx="1906588" cy="1906587"/>
          </a:xfrm>
          <a:prstGeom prst="blockArc">
            <a:avLst>
              <a:gd name="adj1" fmla="val 3332729"/>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6089" name="矩形 45"/>
          <p:cNvSpPr>
            <a:spLocks noChangeArrowheads="1"/>
          </p:cNvSpPr>
          <p:nvPr/>
        </p:nvSpPr>
        <p:spPr bwMode="auto">
          <a:xfrm>
            <a:off x="1773238" y="2984500"/>
            <a:ext cx="598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01%</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0" name="矩形 46"/>
          <p:cNvSpPr>
            <a:spLocks noChangeArrowheads="1"/>
          </p:cNvSpPr>
          <p:nvPr/>
        </p:nvSpPr>
        <p:spPr bwMode="auto">
          <a:xfrm>
            <a:off x="4329113"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02%</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1" name="矩形 47"/>
          <p:cNvSpPr>
            <a:spLocks noChangeArrowheads="1"/>
          </p:cNvSpPr>
          <p:nvPr/>
        </p:nvSpPr>
        <p:spPr bwMode="auto">
          <a:xfrm>
            <a:off x="6977063" y="2984500"/>
            <a:ext cx="636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03%</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2" name="矩形 48"/>
          <p:cNvSpPr>
            <a:spLocks noChangeArrowheads="1"/>
          </p:cNvSpPr>
          <p:nvPr/>
        </p:nvSpPr>
        <p:spPr bwMode="auto">
          <a:xfrm>
            <a:off x="9680575"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04%</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50" name="TextBox 57"/>
          <p:cNvSpPr txBox="1"/>
          <p:nvPr/>
        </p:nvSpPr>
        <p:spPr bwMode="auto">
          <a:xfrm>
            <a:off x="7366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33655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59594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87026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10"/>
          <p:cNvSpPr>
            <a:spLocks/>
          </p:cNvSpPr>
          <p:nvPr/>
        </p:nvSpPr>
        <p:spPr bwMode="auto">
          <a:xfrm>
            <a:off x="1933575"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1600200"/>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_4"/>
          <p:cNvSpPr>
            <a:spLocks/>
          </p:cNvSpPr>
          <p:nvPr/>
        </p:nvSpPr>
        <p:spPr bwMode="auto">
          <a:xfrm>
            <a:off x="7085013"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_5"/>
          <p:cNvSpPr>
            <a:spLocks/>
          </p:cNvSpPr>
          <p:nvPr/>
        </p:nvSpPr>
        <p:spPr bwMode="auto">
          <a:xfrm>
            <a:off x="7005638" y="1600200"/>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0_6"/>
          <p:cNvSpPr>
            <a:spLocks/>
          </p:cNvSpPr>
          <p:nvPr/>
        </p:nvSpPr>
        <p:spPr bwMode="auto">
          <a:xfrm>
            <a:off x="1933575"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1_7"/>
          <p:cNvSpPr>
            <a:spLocks/>
          </p:cNvSpPr>
          <p:nvPr/>
        </p:nvSpPr>
        <p:spPr bwMode="auto">
          <a:xfrm>
            <a:off x="1854200" y="4213225"/>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0_8"/>
          <p:cNvSpPr>
            <a:spLocks/>
          </p:cNvSpPr>
          <p:nvPr/>
        </p:nvSpPr>
        <p:spPr bwMode="auto">
          <a:xfrm>
            <a:off x="7085013"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1_9"/>
          <p:cNvSpPr>
            <a:spLocks/>
          </p:cNvSpPr>
          <p:nvPr/>
        </p:nvSpPr>
        <p:spPr bwMode="auto">
          <a:xfrm>
            <a:off x="7005638" y="4213225"/>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TextBox 57"/>
          <p:cNvSpPr txBox="1"/>
          <p:nvPr/>
        </p:nvSpPr>
        <p:spPr bwMode="auto">
          <a:xfrm>
            <a:off x="1947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54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947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54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6021388" y="200342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6"/>
          <p:cNvSpPr>
            <a:spLocks/>
          </p:cNvSpPr>
          <p:nvPr/>
        </p:nvSpPr>
        <p:spPr bwMode="auto">
          <a:xfrm>
            <a:off x="4314825" y="200342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7"/>
          <p:cNvSpPr>
            <a:spLocks/>
          </p:cNvSpPr>
          <p:nvPr/>
        </p:nvSpPr>
        <p:spPr bwMode="auto">
          <a:xfrm>
            <a:off x="6021388" y="3695700"/>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8"/>
          <p:cNvSpPr>
            <a:spLocks/>
          </p:cNvSpPr>
          <p:nvPr/>
        </p:nvSpPr>
        <p:spPr bwMode="auto">
          <a:xfrm>
            <a:off x="4314825" y="3695700"/>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Oval 9"/>
          <p:cNvSpPr>
            <a:spLocks noChangeArrowheads="1"/>
          </p:cNvSpPr>
          <p:nvPr/>
        </p:nvSpPr>
        <p:spPr bwMode="auto">
          <a:xfrm>
            <a:off x="5257800" y="2946400"/>
            <a:ext cx="1441450" cy="142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8138" name="矩形 37"/>
          <p:cNvSpPr>
            <a:spLocks noChangeArrowheads="1"/>
          </p:cNvSpPr>
          <p:nvPr/>
        </p:nvSpPr>
        <p:spPr bwMode="auto">
          <a:xfrm>
            <a:off x="5494338" y="3113088"/>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01</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39" name="矩形 38"/>
          <p:cNvSpPr>
            <a:spLocks noChangeArrowheads="1"/>
          </p:cNvSpPr>
          <p:nvPr/>
        </p:nvSpPr>
        <p:spPr bwMode="auto">
          <a:xfrm>
            <a:off x="6037263" y="3113088"/>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02</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0" name="矩形 39"/>
          <p:cNvSpPr>
            <a:spLocks noChangeArrowheads="1"/>
          </p:cNvSpPr>
          <p:nvPr/>
        </p:nvSpPr>
        <p:spPr bwMode="auto">
          <a:xfrm>
            <a:off x="5473700" y="3724275"/>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04</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1" name="矩形 40"/>
          <p:cNvSpPr>
            <a:spLocks noChangeArrowheads="1"/>
          </p:cNvSpPr>
          <p:nvPr/>
        </p:nvSpPr>
        <p:spPr bwMode="auto">
          <a:xfrm>
            <a:off x="5999163" y="3714750"/>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03</a:t>
            </a:r>
            <a:endParaRPr lang="zh-CN" altLang="en-US" sz="2400">
              <a:solidFill>
                <a:schemeClr val="bg1"/>
              </a:solidFill>
              <a:latin typeface="Impact" pitchFamily="34" charset="0"/>
              <a:ea typeface="Malgun Gothic" pitchFamily="34" charset="-127"/>
              <a:cs typeface="Adobe Naskh Medium" pitchFamily="50" charset="-78"/>
            </a:endParaRPr>
          </a:p>
        </p:txBody>
      </p:sp>
      <p:grpSp>
        <p:nvGrpSpPr>
          <p:cNvPr id="5" name="组合 41"/>
          <p:cNvGrpSpPr/>
          <p:nvPr/>
        </p:nvGrpSpPr>
        <p:grpSpPr>
          <a:xfrm>
            <a:off x="6637897" y="4296197"/>
            <a:ext cx="619055" cy="622865"/>
            <a:chOff x="5595939" y="4999038"/>
            <a:chExt cx="515938" cy="519113"/>
          </a:xfrm>
          <a:solidFill>
            <a:schemeClr val="bg1"/>
          </a:solidFill>
        </p:grpSpPr>
        <p:sp>
          <p:nvSpPr>
            <p:cNvPr id="43"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Rectangle 6"/>
            <p:cNvSpPr>
              <a:spLocks noChangeArrowheads="1"/>
            </p:cNvSpPr>
            <p:nvPr/>
          </p:nvSpPr>
          <p:spPr bwMode="auto">
            <a:xfrm>
              <a:off x="5595939" y="5345113"/>
              <a:ext cx="100013" cy="109538"/>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Rectangle 8"/>
            <p:cNvSpPr>
              <a:spLocks noChangeArrowheads="1"/>
            </p:cNvSpPr>
            <p:nvPr/>
          </p:nvSpPr>
          <p:spPr bwMode="auto">
            <a:xfrm>
              <a:off x="5830889" y="5260976"/>
              <a:ext cx="98425" cy="19367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Rectangle 9"/>
            <p:cNvSpPr>
              <a:spLocks noChangeArrowheads="1"/>
            </p:cNvSpPr>
            <p:nvPr/>
          </p:nvSpPr>
          <p:spPr bwMode="auto">
            <a:xfrm>
              <a:off x="5948364" y="5183188"/>
              <a:ext cx="98425" cy="271463"/>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 name="组合 48"/>
          <p:cNvGrpSpPr/>
          <p:nvPr/>
        </p:nvGrpSpPr>
        <p:grpSpPr>
          <a:xfrm>
            <a:off x="4707286" y="2381300"/>
            <a:ext cx="710485" cy="483815"/>
            <a:chOff x="5842315" y="2065986"/>
            <a:chExt cx="592138" cy="403225"/>
          </a:xfrm>
          <a:solidFill>
            <a:schemeClr val="bg1"/>
          </a:solidFill>
        </p:grpSpPr>
        <p:sp>
          <p:nvSpPr>
            <p:cNvPr id="50" name="Oval 14"/>
            <p:cNvSpPr>
              <a:spLocks noChangeArrowheads="1"/>
            </p:cNvSpPr>
            <p:nvPr/>
          </p:nvSpPr>
          <p:spPr bwMode="auto">
            <a:xfrm>
              <a:off x="6050278" y="2065986"/>
              <a:ext cx="174625" cy="171450"/>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50"/>
            <p:cNvGrpSpPr/>
            <p:nvPr/>
          </p:nvGrpSpPr>
          <p:grpSpPr>
            <a:xfrm>
              <a:off x="5842315" y="2112023"/>
              <a:ext cx="592138" cy="357188"/>
              <a:chOff x="5543551" y="2033588"/>
              <a:chExt cx="592138" cy="357188"/>
            </a:xfrm>
            <a:grpFill/>
          </p:grpSpPr>
          <p:sp>
            <p:nvSpPr>
              <p:cNvPr id="52"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Oval 21"/>
              <p:cNvSpPr>
                <a:spLocks noChangeArrowheads="1"/>
              </p:cNvSpPr>
              <p:nvPr/>
            </p:nvSpPr>
            <p:spPr bwMode="auto">
              <a:xfrm>
                <a:off x="5594351" y="2033588"/>
                <a:ext cx="127000" cy="12541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9" name="组合 62"/>
          <p:cNvGrpSpPr/>
          <p:nvPr/>
        </p:nvGrpSpPr>
        <p:grpSpPr>
          <a:xfrm>
            <a:off x="6724565" y="2217488"/>
            <a:ext cx="630485" cy="647627"/>
            <a:chOff x="5572126" y="3962401"/>
            <a:chExt cx="525463" cy="539750"/>
          </a:xfrm>
          <a:solidFill>
            <a:schemeClr val="bg1"/>
          </a:solidFill>
        </p:grpSpPr>
        <p:sp>
          <p:nvSpPr>
            <p:cNvPr id="64"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 name="组合 66"/>
          <p:cNvGrpSpPr/>
          <p:nvPr/>
        </p:nvGrpSpPr>
        <p:grpSpPr>
          <a:xfrm>
            <a:off x="4707286" y="4322381"/>
            <a:ext cx="432387" cy="641912"/>
            <a:chOff x="5649914" y="2946401"/>
            <a:chExt cx="360363" cy="534987"/>
          </a:xfrm>
          <a:solidFill>
            <a:schemeClr val="bg1"/>
          </a:solidFill>
        </p:grpSpPr>
        <p:sp>
          <p:nvSpPr>
            <p:cNvPr id="68"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72" name="TextBox 57"/>
          <p:cNvSpPr txBox="1"/>
          <p:nvPr/>
        </p:nvSpPr>
        <p:spPr bwMode="auto">
          <a:xfrm>
            <a:off x="78740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TextBox 57"/>
          <p:cNvSpPr txBox="1"/>
          <p:nvPr/>
        </p:nvSpPr>
        <p:spPr bwMode="auto">
          <a:xfrm>
            <a:off x="12827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57"/>
          <p:cNvSpPr txBox="1"/>
          <p:nvPr/>
        </p:nvSpPr>
        <p:spPr bwMode="auto">
          <a:xfrm>
            <a:off x="78740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57"/>
          <p:cNvSpPr txBox="1"/>
          <p:nvPr/>
        </p:nvSpPr>
        <p:spPr bwMode="auto">
          <a:xfrm>
            <a:off x="12827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直角三角形 6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直角三角形 7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直角三角形 7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75"/>
          <p:cNvGrpSpPr/>
          <p:nvPr/>
        </p:nvGrpSpPr>
        <p:grpSpPr>
          <a:xfrm>
            <a:off x="1063625" y="1796484"/>
            <a:ext cx="2174875" cy="2858294"/>
            <a:chOff x="3908425" y="969169"/>
            <a:chExt cx="2174875" cy="2858294"/>
          </a:xfrm>
          <a:solidFill>
            <a:schemeClr val="accent2"/>
          </a:solidFill>
        </p:grpSpPr>
        <p:sp>
          <p:nvSpPr>
            <p:cNvPr id="77"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8"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椭圆 80"/>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2" name="矩形 81"/>
          <p:cNvSpPr/>
          <p:nvPr/>
        </p:nvSpPr>
        <p:spPr>
          <a:xfrm>
            <a:off x="0" y="4654550"/>
            <a:ext cx="5661025" cy="11953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3" name="矩形 82"/>
          <p:cNvSpPr/>
          <p:nvPr/>
        </p:nvSpPr>
        <p:spPr>
          <a:xfrm>
            <a:off x="3033713" y="3624263"/>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4" name="矩形 83"/>
          <p:cNvSpPr/>
          <p:nvPr/>
        </p:nvSpPr>
        <p:spPr>
          <a:xfrm>
            <a:off x="4616450" y="2593975"/>
            <a:ext cx="4819650" cy="10302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0" y="4845050"/>
            <a:ext cx="5661025" cy="777875"/>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p:txBody>
      </p:sp>
      <p:sp>
        <p:nvSpPr>
          <p:cNvPr id="86" name="矩形 85"/>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6053138" y="1562100"/>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矩形 88"/>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5"/>
          <p:cNvSpPr>
            <a:spLocks/>
          </p:cNvSpPr>
          <p:nvPr/>
        </p:nvSpPr>
        <p:spPr bwMode="auto">
          <a:xfrm>
            <a:off x="2933700" y="3495675"/>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Oval 6"/>
          <p:cNvSpPr>
            <a:spLocks noChangeArrowheads="1"/>
          </p:cNvSpPr>
          <p:nvPr/>
        </p:nvSpPr>
        <p:spPr bwMode="auto">
          <a:xfrm>
            <a:off x="3074988" y="3249613"/>
            <a:ext cx="231775" cy="211137"/>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7"/>
          <p:cNvSpPr>
            <a:spLocks noEditPoints="1"/>
          </p:cNvSpPr>
          <p:nvPr/>
        </p:nvSpPr>
        <p:spPr bwMode="auto">
          <a:xfrm>
            <a:off x="1641475"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9"/>
          <p:cNvSpPr>
            <a:spLocks noEditPoints="1"/>
          </p:cNvSpPr>
          <p:nvPr/>
        </p:nvSpPr>
        <p:spPr bwMode="auto">
          <a:xfrm>
            <a:off x="4492625" y="49069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0"/>
          <p:cNvSpPr>
            <a:spLocks/>
          </p:cNvSpPr>
          <p:nvPr/>
        </p:nvSpPr>
        <p:spPr bwMode="auto">
          <a:xfrm>
            <a:off x="4732338"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1"/>
          <p:cNvSpPr>
            <a:spLocks/>
          </p:cNvSpPr>
          <p:nvPr/>
        </p:nvSpPr>
        <p:spPr bwMode="auto">
          <a:xfrm>
            <a:off x="4732338" y="2317750"/>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2"/>
          <p:cNvSpPr>
            <a:spLocks/>
          </p:cNvSpPr>
          <p:nvPr/>
        </p:nvSpPr>
        <p:spPr bwMode="auto">
          <a:xfrm>
            <a:off x="4732338"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3"/>
          <p:cNvSpPr>
            <a:spLocks/>
          </p:cNvSpPr>
          <p:nvPr/>
        </p:nvSpPr>
        <p:spPr bwMode="auto">
          <a:xfrm>
            <a:off x="4613275"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4"/>
          <p:cNvSpPr>
            <a:spLocks/>
          </p:cNvSpPr>
          <p:nvPr/>
        </p:nvSpPr>
        <p:spPr bwMode="auto">
          <a:xfrm>
            <a:off x="4591050" y="2176463"/>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5"/>
          <p:cNvSpPr>
            <a:spLocks/>
          </p:cNvSpPr>
          <p:nvPr/>
        </p:nvSpPr>
        <p:spPr bwMode="auto">
          <a:xfrm>
            <a:off x="4732338"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7"/>
          <p:cNvSpPr>
            <a:spLocks/>
          </p:cNvSpPr>
          <p:nvPr/>
        </p:nvSpPr>
        <p:spPr bwMode="auto">
          <a:xfrm>
            <a:off x="4591050" y="2317750"/>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8"/>
          <p:cNvSpPr>
            <a:spLocks/>
          </p:cNvSpPr>
          <p:nvPr/>
        </p:nvSpPr>
        <p:spPr bwMode="auto">
          <a:xfrm>
            <a:off x="4443413" y="2317750"/>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9"/>
          <p:cNvSpPr>
            <a:spLocks/>
          </p:cNvSpPr>
          <p:nvPr/>
        </p:nvSpPr>
        <p:spPr bwMode="auto">
          <a:xfrm>
            <a:off x="4781550" y="2035175"/>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0"/>
          <p:cNvSpPr>
            <a:spLocks/>
          </p:cNvSpPr>
          <p:nvPr/>
        </p:nvSpPr>
        <p:spPr bwMode="auto">
          <a:xfrm>
            <a:off x="4859338" y="2317750"/>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1"/>
          <p:cNvSpPr>
            <a:spLocks/>
          </p:cNvSpPr>
          <p:nvPr/>
        </p:nvSpPr>
        <p:spPr bwMode="auto">
          <a:xfrm>
            <a:off x="4535488" y="2035175"/>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22"/>
          <p:cNvSpPr>
            <a:spLocks/>
          </p:cNvSpPr>
          <p:nvPr/>
        </p:nvSpPr>
        <p:spPr bwMode="auto">
          <a:xfrm>
            <a:off x="4859338"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23"/>
          <p:cNvSpPr>
            <a:spLocks/>
          </p:cNvSpPr>
          <p:nvPr/>
        </p:nvSpPr>
        <p:spPr bwMode="auto">
          <a:xfrm>
            <a:off x="4443413"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4"/>
          <p:cNvSpPr>
            <a:spLocks/>
          </p:cNvSpPr>
          <p:nvPr/>
        </p:nvSpPr>
        <p:spPr bwMode="auto">
          <a:xfrm>
            <a:off x="4781550" y="2479675"/>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5"/>
          <p:cNvSpPr>
            <a:spLocks/>
          </p:cNvSpPr>
          <p:nvPr/>
        </p:nvSpPr>
        <p:spPr bwMode="auto">
          <a:xfrm>
            <a:off x="4535488" y="2479675"/>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26"/>
          <p:cNvSpPr>
            <a:spLocks noEditPoints="1"/>
          </p:cNvSpPr>
          <p:nvPr/>
        </p:nvSpPr>
        <p:spPr bwMode="auto">
          <a:xfrm>
            <a:off x="1458913"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28"/>
          <p:cNvSpPr>
            <a:spLocks/>
          </p:cNvSpPr>
          <p:nvPr/>
        </p:nvSpPr>
        <p:spPr bwMode="auto">
          <a:xfrm>
            <a:off x="5326063" y="3925888"/>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9"/>
          <p:cNvSpPr>
            <a:spLocks/>
          </p:cNvSpPr>
          <p:nvPr/>
        </p:nvSpPr>
        <p:spPr bwMode="auto">
          <a:xfrm>
            <a:off x="5000625"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0"/>
          <p:cNvSpPr>
            <a:spLocks/>
          </p:cNvSpPr>
          <p:nvPr/>
        </p:nvSpPr>
        <p:spPr bwMode="auto">
          <a:xfrm>
            <a:off x="836613" y="35877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1"/>
          <p:cNvSpPr>
            <a:spLocks noEditPoints="1"/>
          </p:cNvSpPr>
          <p:nvPr/>
        </p:nvSpPr>
        <p:spPr bwMode="auto">
          <a:xfrm>
            <a:off x="3243263" y="1801813"/>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2"/>
          <p:cNvSpPr>
            <a:spLocks/>
          </p:cNvSpPr>
          <p:nvPr/>
        </p:nvSpPr>
        <p:spPr bwMode="auto">
          <a:xfrm>
            <a:off x="3243263" y="1865313"/>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3"/>
          <p:cNvSpPr>
            <a:spLocks/>
          </p:cNvSpPr>
          <p:nvPr/>
        </p:nvSpPr>
        <p:spPr bwMode="auto">
          <a:xfrm>
            <a:off x="2947988"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4"/>
          <p:cNvSpPr>
            <a:spLocks/>
          </p:cNvSpPr>
          <p:nvPr/>
        </p:nvSpPr>
        <p:spPr bwMode="auto">
          <a:xfrm>
            <a:off x="3970338"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5"/>
          <p:cNvSpPr>
            <a:spLocks/>
          </p:cNvSpPr>
          <p:nvPr/>
        </p:nvSpPr>
        <p:spPr bwMode="auto">
          <a:xfrm>
            <a:off x="1563688" y="36306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37"/>
          <p:cNvSpPr>
            <a:spLocks/>
          </p:cNvSpPr>
          <p:nvPr/>
        </p:nvSpPr>
        <p:spPr bwMode="auto">
          <a:xfrm>
            <a:off x="3011488" y="45831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38"/>
          <p:cNvSpPr>
            <a:spLocks/>
          </p:cNvSpPr>
          <p:nvPr/>
        </p:nvSpPr>
        <p:spPr bwMode="auto">
          <a:xfrm>
            <a:off x="3632200" y="26273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41"/>
          <p:cNvSpPr>
            <a:spLocks/>
          </p:cNvSpPr>
          <p:nvPr/>
        </p:nvSpPr>
        <p:spPr bwMode="auto">
          <a:xfrm>
            <a:off x="2051050" y="26495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TextBox 57"/>
          <p:cNvSpPr txBox="1"/>
          <p:nvPr/>
        </p:nvSpPr>
        <p:spPr bwMode="auto">
          <a:xfrm>
            <a:off x="5872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5872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920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5872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920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直角三角形 6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6" name="矩形 65"/>
          <p:cNvSpPr/>
          <p:nvPr/>
        </p:nvSpPr>
        <p:spPr>
          <a:xfrm>
            <a:off x="1077913" y="1376363"/>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1077913" y="1878013"/>
            <a:ext cx="3240087"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44291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44291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77819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77819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1077913" y="3762375"/>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1077913" y="4264025"/>
            <a:ext cx="3240087"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4" name="矩形 73"/>
          <p:cNvSpPr/>
          <p:nvPr/>
        </p:nvSpPr>
        <p:spPr>
          <a:xfrm>
            <a:off x="44291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5" name="矩形 74"/>
          <p:cNvSpPr/>
          <p:nvPr/>
        </p:nvSpPr>
        <p:spPr>
          <a:xfrm>
            <a:off x="44291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6" name="矩形 75"/>
          <p:cNvSpPr/>
          <p:nvPr/>
        </p:nvSpPr>
        <p:spPr>
          <a:xfrm>
            <a:off x="77819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7" name="矩形 76"/>
          <p:cNvSpPr/>
          <p:nvPr/>
        </p:nvSpPr>
        <p:spPr>
          <a:xfrm>
            <a:off x="77819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52229" name="图片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74275" y="2501900"/>
            <a:ext cx="1190625" cy="1190625"/>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2230" name="图片 2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93138" y="4146550"/>
            <a:ext cx="1766887" cy="1766888"/>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2231"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64350" y="1268413"/>
            <a:ext cx="2611438" cy="2613025"/>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9439275" y="3322638"/>
            <a:ext cx="755650" cy="754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a:off x="10861675" y="3768725"/>
            <a:ext cx="377825" cy="37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6" name="椭圆 25"/>
          <p:cNvSpPr/>
          <p:nvPr/>
        </p:nvSpPr>
        <p:spPr>
          <a:xfrm>
            <a:off x="8040688" y="4157663"/>
            <a:ext cx="552450" cy="550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7" name="椭圆 26"/>
          <p:cNvSpPr/>
          <p:nvPr/>
        </p:nvSpPr>
        <p:spPr>
          <a:xfrm>
            <a:off x="9626600" y="1798638"/>
            <a:ext cx="804863" cy="804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8" name="TextBox 57"/>
          <p:cNvSpPr txBox="1"/>
          <p:nvPr/>
        </p:nvSpPr>
        <p:spPr bwMode="auto">
          <a:xfrm>
            <a:off x="711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1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3759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1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57"/>
          <p:cNvSpPr txBox="1"/>
          <p:nvPr/>
        </p:nvSpPr>
        <p:spPr bwMode="auto">
          <a:xfrm>
            <a:off x="3759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9"/>
          <p:cNvSpPr>
            <a:spLocks noEditPoints="1"/>
          </p:cNvSpPr>
          <p:nvPr/>
        </p:nvSpPr>
        <p:spPr bwMode="auto">
          <a:xfrm>
            <a:off x="990600"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0"/>
          <p:cNvSpPr>
            <a:spLocks noEditPoints="1"/>
          </p:cNvSpPr>
          <p:nvPr/>
        </p:nvSpPr>
        <p:spPr bwMode="auto">
          <a:xfrm>
            <a:off x="1704975" y="2027238"/>
            <a:ext cx="452438"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1"/>
          <p:cNvSpPr>
            <a:spLocks noEditPoints="1"/>
          </p:cNvSpPr>
          <p:nvPr/>
        </p:nvSpPr>
        <p:spPr bwMode="auto">
          <a:xfrm>
            <a:off x="2420938"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2"/>
          <p:cNvSpPr>
            <a:spLocks noEditPoints="1"/>
          </p:cNvSpPr>
          <p:nvPr/>
        </p:nvSpPr>
        <p:spPr bwMode="auto">
          <a:xfrm>
            <a:off x="3138488" y="2027238"/>
            <a:ext cx="449262"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3"/>
          <p:cNvSpPr>
            <a:spLocks noEditPoints="1"/>
          </p:cNvSpPr>
          <p:nvPr/>
        </p:nvSpPr>
        <p:spPr bwMode="auto">
          <a:xfrm>
            <a:off x="3867150"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4"/>
          <p:cNvSpPr>
            <a:spLocks noEditPoints="1"/>
          </p:cNvSpPr>
          <p:nvPr/>
        </p:nvSpPr>
        <p:spPr bwMode="auto">
          <a:xfrm>
            <a:off x="4583113"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5"/>
          <p:cNvSpPr>
            <a:spLocks noEditPoints="1"/>
          </p:cNvSpPr>
          <p:nvPr/>
        </p:nvSpPr>
        <p:spPr bwMode="auto">
          <a:xfrm>
            <a:off x="5299075"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36"/>
          <p:cNvSpPr>
            <a:spLocks noEditPoints="1"/>
          </p:cNvSpPr>
          <p:nvPr/>
        </p:nvSpPr>
        <p:spPr bwMode="auto">
          <a:xfrm>
            <a:off x="6013450" y="2027238"/>
            <a:ext cx="452438"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37"/>
          <p:cNvSpPr>
            <a:spLocks noEditPoints="1"/>
          </p:cNvSpPr>
          <p:nvPr/>
        </p:nvSpPr>
        <p:spPr bwMode="auto">
          <a:xfrm>
            <a:off x="6729413"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38"/>
          <p:cNvSpPr>
            <a:spLocks noEditPoints="1"/>
          </p:cNvSpPr>
          <p:nvPr/>
        </p:nvSpPr>
        <p:spPr bwMode="auto">
          <a:xfrm>
            <a:off x="7445375"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39"/>
          <p:cNvSpPr>
            <a:spLocks noEditPoints="1"/>
          </p:cNvSpPr>
          <p:nvPr/>
        </p:nvSpPr>
        <p:spPr bwMode="auto">
          <a:xfrm>
            <a:off x="990600"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0"/>
          <p:cNvSpPr>
            <a:spLocks noEditPoints="1"/>
          </p:cNvSpPr>
          <p:nvPr/>
        </p:nvSpPr>
        <p:spPr bwMode="auto">
          <a:xfrm>
            <a:off x="1704975" y="3773488"/>
            <a:ext cx="452438"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6" name="Freeform 41"/>
          <p:cNvSpPr>
            <a:spLocks noEditPoints="1"/>
          </p:cNvSpPr>
          <p:nvPr/>
        </p:nvSpPr>
        <p:spPr bwMode="auto">
          <a:xfrm>
            <a:off x="2420938"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7" name="Freeform 42"/>
          <p:cNvSpPr>
            <a:spLocks noEditPoints="1"/>
          </p:cNvSpPr>
          <p:nvPr/>
        </p:nvSpPr>
        <p:spPr bwMode="auto">
          <a:xfrm>
            <a:off x="3138488" y="3773488"/>
            <a:ext cx="449262"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8" name="Freeform 43"/>
          <p:cNvSpPr>
            <a:spLocks noEditPoints="1"/>
          </p:cNvSpPr>
          <p:nvPr/>
        </p:nvSpPr>
        <p:spPr bwMode="auto">
          <a:xfrm>
            <a:off x="3867150"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9" name="Freeform 44"/>
          <p:cNvSpPr>
            <a:spLocks noEditPoints="1"/>
          </p:cNvSpPr>
          <p:nvPr/>
        </p:nvSpPr>
        <p:spPr bwMode="auto">
          <a:xfrm>
            <a:off x="4583113"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45"/>
          <p:cNvSpPr>
            <a:spLocks noEditPoints="1"/>
          </p:cNvSpPr>
          <p:nvPr/>
        </p:nvSpPr>
        <p:spPr bwMode="auto">
          <a:xfrm>
            <a:off x="5299075"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46"/>
          <p:cNvSpPr>
            <a:spLocks noEditPoints="1"/>
          </p:cNvSpPr>
          <p:nvPr/>
        </p:nvSpPr>
        <p:spPr bwMode="auto">
          <a:xfrm>
            <a:off x="6013450" y="3773488"/>
            <a:ext cx="452438"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47"/>
          <p:cNvSpPr>
            <a:spLocks noEditPoints="1"/>
          </p:cNvSpPr>
          <p:nvPr/>
        </p:nvSpPr>
        <p:spPr bwMode="auto">
          <a:xfrm>
            <a:off x="6729413"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48"/>
          <p:cNvSpPr>
            <a:spLocks noEditPoints="1"/>
          </p:cNvSpPr>
          <p:nvPr/>
        </p:nvSpPr>
        <p:spPr bwMode="auto">
          <a:xfrm>
            <a:off x="7445375"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TextBox 57"/>
          <p:cNvSpPr txBox="1"/>
          <p:nvPr/>
        </p:nvSpPr>
        <p:spPr bwMode="auto">
          <a:xfrm>
            <a:off x="8562975" y="2027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8562975" y="3151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562975" y="4273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直角三角形 3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2276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accent2"/>
                </a:solidFill>
                <a:latin typeface="DIN" pitchFamily="50" charset="0"/>
              </a:rPr>
              <a:t>THANK YOU</a:t>
            </a:r>
            <a:endParaRPr lang="zh-CN" altLang="en-US" sz="4400">
              <a:solidFill>
                <a:schemeClr val="accent2"/>
              </a:solidFill>
              <a:latin typeface="DIN" pitchFamily="50" charset="0"/>
            </a:endParaRP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dirty="0">
                <a:solidFill>
                  <a:schemeClr val="accent2"/>
                </a:solidFill>
                <a:latin typeface="DIN" pitchFamily="50" charset="0"/>
              </a:rPr>
              <a:t>2018</a:t>
            </a:r>
            <a:endParaRPr lang="zh-CN" altLang="en-US" sz="8800" dirty="0">
              <a:solidFill>
                <a:schemeClr val="accent2"/>
              </a:solidFill>
              <a:latin typeface="DIN" pitchFamily="50"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0" name="Content Placeholder 2"/>
          <p:cNvSpPr txBox="1">
            <a:spLocks/>
          </p:cNvSpPr>
          <p:nvPr/>
        </p:nvSpPr>
        <p:spPr bwMode="auto">
          <a:xfrm>
            <a:off x="809625" y="502285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1" name="Rectangle 4"/>
          <p:cNvSpPr/>
          <p:nvPr/>
        </p:nvSpPr>
        <p:spPr>
          <a:xfrm>
            <a:off x="1149350" y="3368675"/>
            <a:ext cx="2132013" cy="554038"/>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2" name="Rectangle 18"/>
          <p:cNvSpPr/>
          <p:nvPr/>
        </p:nvSpPr>
        <p:spPr>
          <a:xfrm>
            <a:off x="1552575" y="2740025"/>
            <a:ext cx="1385888" cy="554038"/>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1"/>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3" name="Isosceles Triangle 5"/>
          <p:cNvSpPr/>
          <p:nvPr/>
        </p:nvSpPr>
        <p:spPr>
          <a:xfrm>
            <a:off x="1922463" y="2111375"/>
            <a:ext cx="646112" cy="554038"/>
          </a:xfrm>
          <a:prstGeom prst="triangl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4" name="Content Placeholder 2"/>
          <p:cNvSpPr txBox="1">
            <a:spLocks/>
          </p:cNvSpPr>
          <p:nvPr/>
        </p:nvSpPr>
        <p:spPr>
          <a:xfrm>
            <a:off x="1139825" y="4014788"/>
            <a:ext cx="2141538"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2012 Sales</a:t>
            </a:r>
            <a:br>
              <a:rPr lang="en-US" b="1" dirty="0">
                <a:solidFill>
                  <a:srgbClr val="1570C1"/>
                </a:solidFill>
              </a:rPr>
            </a:br>
            <a:r>
              <a:rPr lang="en-US" sz="933" dirty="0">
                <a:solidFill>
                  <a:srgbClr val="95A5A6"/>
                </a:solidFill>
              </a:rPr>
              <a:t>Consectetur adipiscing elit. Fusce suscipit neque non.</a:t>
            </a:r>
          </a:p>
        </p:txBody>
      </p:sp>
      <p:cxnSp>
        <p:nvCxnSpPr>
          <p:cNvPr id="45" name="Elbow Connector 10"/>
          <p:cNvCxnSpPr>
            <a:stCxn id="43" idx="5"/>
          </p:cNvCxnSpPr>
          <p:nvPr/>
        </p:nvCxnSpPr>
        <p:spPr>
          <a:xfrm flipV="1">
            <a:off x="2406650" y="2111375"/>
            <a:ext cx="412750" cy="276225"/>
          </a:xfrm>
          <a:prstGeom prst="bentConnector3">
            <a:avLst/>
          </a:prstGeom>
          <a:noFill/>
          <a:ln w="9525" cap="flat" cmpd="sng" algn="ctr">
            <a:solidFill>
              <a:schemeClr val="bg1">
                <a:lumMod val="65000"/>
              </a:schemeClr>
            </a:solidFill>
            <a:prstDash val="solid"/>
          </a:ln>
          <a:effectLst/>
        </p:spPr>
      </p:cxnSp>
      <p:sp>
        <p:nvSpPr>
          <p:cNvPr id="46" name="Content Placeholder 2"/>
          <p:cNvSpPr txBox="1">
            <a:spLocks/>
          </p:cNvSpPr>
          <p:nvPr/>
        </p:nvSpPr>
        <p:spPr>
          <a:xfrm>
            <a:off x="2760663" y="19319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cxnSp>
        <p:nvCxnSpPr>
          <p:cNvPr id="47" name="Elbow Connector 28"/>
          <p:cNvCxnSpPr/>
          <p:nvPr/>
        </p:nvCxnSpPr>
        <p:spPr>
          <a:xfrm rot="16200000" flipV="1">
            <a:off x="1338263" y="2770187"/>
            <a:ext cx="376238" cy="315913"/>
          </a:xfrm>
          <a:prstGeom prst="bentConnector3">
            <a:avLst/>
          </a:prstGeom>
          <a:noFill/>
          <a:ln w="9525" cap="flat" cmpd="sng" algn="ctr">
            <a:solidFill>
              <a:schemeClr val="bg1">
                <a:lumMod val="65000"/>
              </a:schemeClr>
            </a:solidFill>
            <a:prstDash val="solid"/>
          </a:ln>
          <a:effectLst/>
        </p:spPr>
      </p:cxnSp>
      <p:sp>
        <p:nvSpPr>
          <p:cNvPr id="48" name="Content Placeholder 2"/>
          <p:cNvSpPr txBox="1">
            <a:spLocks/>
          </p:cNvSpPr>
          <p:nvPr/>
        </p:nvSpPr>
        <p:spPr>
          <a:xfrm>
            <a:off x="1090613"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49" name="Elbow Connector 32"/>
          <p:cNvCxnSpPr/>
          <p:nvPr/>
        </p:nvCxnSpPr>
        <p:spPr>
          <a:xfrm flipV="1">
            <a:off x="3074988" y="3317875"/>
            <a:ext cx="412750" cy="277813"/>
          </a:xfrm>
          <a:prstGeom prst="bentConnector3">
            <a:avLst/>
          </a:prstGeom>
          <a:noFill/>
          <a:ln w="9525" cap="flat" cmpd="sng" algn="ctr">
            <a:solidFill>
              <a:schemeClr val="bg1">
                <a:lumMod val="65000"/>
              </a:schemeClr>
            </a:solidFill>
            <a:prstDash val="solid"/>
          </a:ln>
          <a:effectLst/>
        </p:spPr>
      </p:cxnSp>
      <p:sp>
        <p:nvSpPr>
          <p:cNvPr id="50" name="Content Placeholder 2"/>
          <p:cNvSpPr txBox="1">
            <a:spLocks/>
          </p:cNvSpPr>
          <p:nvPr/>
        </p:nvSpPr>
        <p:spPr>
          <a:xfrm>
            <a:off x="3417888" y="31511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graphicFrame>
        <p:nvGraphicFramePr>
          <p:cNvPr id="1026" name="Chart 22"/>
          <p:cNvGraphicFramePr>
            <a:graphicFrameLocks/>
          </p:cNvGraphicFramePr>
          <p:nvPr/>
        </p:nvGraphicFramePr>
        <p:xfrm>
          <a:off x="4606925" y="1835150"/>
          <a:ext cx="2978150" cy="2306638"/>
        </p:xfrm>
        <a:graphic>
          <a:graphicData uri="http://schemas.openxmlformats.org/presentationml/2006/ole">
            <mc:AlternateContent xmlns:mc="http://schemas.openxmlformats.org/markup-compatibility/2006">
              <mc:Choice xmlns:v="urn:schemas-microsoft-com:vml" Requires="v">
                <p:oleObj spid="_x0000_s1115" name="图表" r:id="rId4" imgW="2987299" imgH="2316681" progId="Excel.Chart.8">
                  <p:embed/>
                </p:oleObj>
              </mc:Choice>
              <mc:Fallback>
                <p:oleObj name="图表" r:id="rId4" imgW="2987299" imgH="2316681" progId="Excel.Chart.8">
                  <p:embed/>
                  <p:pic>
                    <p:nvPicPr>
                      <p:cNvPr id="0" name="Chart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6925" y="1835150"/>
                        <a:ext cx="297815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Content Placeholder 2"/>
          <p:cNvSpPr txBox="1">
            <a:spLocks/>
          </p:cNvSpPr>
          <p:nvPr/>
        </p:nvSpPr>
        <p:spPr>
          <a:xfrm>
            <a:off x="5046663"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2013 Sales</a:t>
            </a:r>
            <a:br>
              <a:rPr lang="en-US" b="1" dirty="0">
                <a:solidFill>
                  <a:srgbClr val="1570C1"/>
                </a:solidFill>
              </a:rPr>
            </a:br>
            <a:r>
              <a:rPr lang="en-US" sz="933" dirty="0">
                <a:solidFill>
                  <a:srgbClr val="95A5A6"/>
                </a:solidFill>
              </a:rPr>
              <a:t>Consectetur adipiscing elit. Fusce suscipit neque non.</a:t>
            </a:r>
          </a:p>
        </p:txBody>
      </p:sp>
      <p:cxnSp>
        <p:nvCxnSpPr>
          <p:cNvPr id="53" name="Elbow Connector 26"/>
          <p:cNvCxnSpPr/>
          <p:nvPr/>
        </p:nvCxnSpPr>
        <p:spPr>
          <a:xfrm flipV="1">
            <a:off x="6748463" y="2114550"/>
            <a:ext cx="411162" cy="276225"/>
          </a:xfrm>
          <a:prstGeom prst="bentConnector3">
            <a:avLst/>
          </a:prstGeom>
          <a:noFill/>
          <a:ln w="9525" cap="flat" cmpd="sng" algn="ctr">
            <a:solidFill>
              <a:schemeClr val="bg1">
                <a:lumMod val="65000"/>
              </a:schemeClr>
            </a:solidFill>
            <a:prstDash val="solid"/>
          </a:ln>
          <a:effectLst/>
        </p:spPr>
      </p:cxnSp>
      <p:sp>
        <p:nvSpPr>
          <p:cNvPr id="54" name="Content Placeholder 2"/>
          <p:cNvSpPr txBox="1">
            <a:spLocks/>
          </p:cNvSpPr>
          <p:nvPr/>
        </p:nvSpPr>
        <p:spPr>
          <a:xfrm>
            <a:off x="7100888" y="1935163"/>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cxnSp>
        <p:nvCxnSpPr>
          <p:cNvPr id="55" name="Elbow Connector 35"/>
          <p:cNvCxnSpPr/>
          <p:nvPr/>
        </p:nvCxnSpPr>
        <p:spPr>
          <a:xfrm rot="16200000" flipV="1">
            <a:off x="4910138" y="2770187"/>
            <a:ext cx="376238" cy="315913"/>
          </a:xfrm>
          <a:prstGeom prst="bentConnector3">
            <a:avLst/>
          </a:prstGeom>
          <a:noFill/>
          <a:ln w="9525" cap="flat" cmpd="sng" algn="ctr">
            <a:solidFill>
              <a:schemeClr val="bg1">
                <a:lumMod val="65000"/>
              </a:schemeClr>
            </a:solidFill>
            <a:prstDash val="solid"/>
          </a:ln>
          <a:effectLst/>
        </p:spPr>
      </p:cxnSp>
      <p:sp>
        <p:nvSpPr>
          <p:cNvPr id="56" name="Content Placeholder 2"/>
          <p:cNvSpPr txBox="1">
            <a:spLocks/>
          </p:cNvSpPr>
          <p:nvPr/>
        </p:nvSpPr>
        <p:spPr>
          <a:xfrm>
            <a:off x="4662488"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88" name="Elbow Connector 37"/>
          <p:cNvCxnSpPr/>
          <p:nvPr/>
        </p:nvCxnSpPr>
        <p:spPr>
          <a:xfrm flipV="1">
            <a:off x="6400800" y="3521075"/>
            <a:ext cx="871538" cy="277813"/>
          </a:xfrm>
          <a:prstGeom prst="bentConnector3">
            <a:avLst>
              <a:gd name="adj1" fmla="val 69031"/>
            </a:avLst>
          </a:prstGeom>
          <a:noFill/>
          <a:ln w="9525" cap="flat" cmpd="sng" algn="ctr">
            <a:solidFill>
              <a:schemeClr val="bg1">
                <a:lumMod val="65000"/>
              </a:schemeClr>
            </a:solidFill>
            <a:prstDash val="solid"/>
          </a:ln>
          <a:effectLst/>
        </p:spPr>
      </p:cxnSp>
      <p:sp>
        <p:nvSpPr>
          <p:cNvPr id="89" name="Content Placeholder 2"/>
          <p:cNvSpPr txBox="1">
            <a:spLocks/>
          </p:cNvSpPr>
          <p:nvPr/>
        </p:nvSpPr>
        <p:spPr>
          <a:xfrm>
            <a:off x="7202488" y="33543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graphicFrame>
        <p:nvGraphicFramePr>
          <p:cNvPr id="1027" name="Chart 39"/>
          <p:cNvGraphicFramePr>
            <a:graphicFrameLocks/>
          </p:cNvGraphicFramePr>
          <p:nvPr/>
        </p:nvGraphicFramePr>
        <p:xfrm>
          <a:off x="7975600" y="2063750"/>
          <a:ext cx="2978150" cy="1993900"/>
        </p:xfrm>
        <a:graphic>
          <a:graphicData uri="http://schemas.openxmlformats.org/presentationml/2006/ole">
            <mc:AlternateContent xmlns:mc="http://schemas.openxmlformats.org/markup-compatibility/2006">
              <mc:Choice xmlns:v="urn:schemas-microsoft-com:vml" Requires="v">
                <p:oleObj spid="_x0000_s1116" name="图表" r:id="rId6" imgW="2981202" imgH="1999661" progId="Excel.Chart.8">
                  <p:embed/>
                </p:oleObj>
              </mc:Choice>
              <mc:Fallback>
                <p:oleObj name="图表" r:id="rId6" imgW="2981202" imgH="1999661" progId="Excel.Chart.8">
                  <p:embed/>
                  <p:pic>
                    <p:nvPicPr>
                      <p:cNvPr id="0" name="Chart 3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5600" y="2063750"/>
                        <a:ext cx="297815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1" name="Content Placeholder 2"/>
          <p:cNvSpPr txBox="1">
            <a:spLocks/>
          </p:cNvSpPr>
          <p:nvPr/>
        </p:nvSpPr>
        <p:spPr>
          <a:xfrm>
            <a:off x="8302625" y="1974850"/>
            <a:ext cx="619125"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sp>
        <p:nvSpPr>
          <p:cNvPr id="92" name="Content Placeholder 2"/>
          <p:cNvSpPr txBox="1">
            <a:spLocks/>
          </p:cNvSpPr>
          <p:nvPr/>
        </p:nvSpPr>
        <p:spPr>
          <a:xfrm>
            <a:off x="9945688" y="19637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sp>
        <p:nvSpPr>
          <p:cNvPr id="93" name="Content Placeholder 2"/>
          <p:cNvSpPr txBox="1">
            <a:spLocks/>
          </p:cNvSpPr>
          <p:nvPr/>
        </p:nvSpPr>
        <p:spPr>
          <a:xfrm>
            <a:off x="9144000" y="1974850"/>
            <a:ext cx="620713"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sp>
        <p:nvSpPr>
          <p:cNvPr id="94" name="Content Placeholder 2"/>
          <p:cNvSpPr txBox="1">
            <a:spLocks/>
          </p:cNvSpPr>
          <p:nvPr/>
        </p:nvSpPr>
        <p:spPr>
          <a:xfrm>
            <a:off x="8383588"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2018 Sales</a:t>
            </a:r>
            <a:br>
              <a:rPr lang="en-US" b="1" dirty="0">
                <a:solidFill>
                  <a:srgbClr val="1570C1"/>
                </a:solidFill>
              </a:rPr>
            </a:br>
            <a:r>
              <a:rPr lang="en-US" sz="933" dirty="0">
                <a:solidFill>
                  <a:srgbClr val="95A5A6"/>
                </a:solidFill>
              </a:rPr>
              <a:t>Consectetur adipiscing elit. Fusce suscipit neque non.</a:t>
            </a: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3"/>
          <p:cNvGrpSpPr>
            <a:grpSpLocks/>
          </p:cNvGrpSpPr>
          <p:nvPr/>
        </p:nvGrpSpPr>
        <p:grpSpPr bwMode="auto">
          <a:xfrm>
            <a:off x="-12700" y="293688"/>
            <a:ext cx="12217400" cy="757237"/>
            <a:chOff x="0" y="241652"/>
            <a:chExt cx="9163074" cy="568523"/>
          </a:xfrm>
        </p:grpSpPr>
        <p:grpSp>
          <p:nvGrpSpPr>
            <p:cNvPr id="55429"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5430" name="组合 5"/>
            <p:cNvGrpSpPr>
              <a:grpSpLocks/>
            </p:cNvGrpSpPr>
            <p:nvPr/>
          </p:nvGrpSpPr>
          <p:grpSpPr bwMode="auto">
            <a:xfrm>
              <a:off x="458018" y="257152"/>
              <a:ext cx="1844735" cy="553023"/>
              <a:chOff x="458018" y="257152"/>
              <a:chExt cx="1844735" cy="553023"/>
            </a:xfrm>
          </p:grpSpPr>
          <p:sp>
            <p:nvSpPr>
              <p:cNvPr id="55434"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5435"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5431"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5059" name="Freeform 5"/>
          <p:cNvSpPr>
            <a:spLocks/>
          </p:cNvSpPr>
          <p:nvPr/>
        </p:nvSpPr>
        <p:spPr bwMode="auto">
          <a:xfrm>
            <a:off x="784225" y="1401763"/>
            <a:ext cx="431800" cy="430212"/>
          </a:xfrm>
          <a:custGeom>
            <a:avLst/>
            <a:gdLst>
              <a:gd name="T0" fmla="*/ 372733 w 294"/>
              <a:gd name="T1" fmla="*/ 157017 h 294"/>
              <a:gd name="T2" fmla="*/ 372733 w 294"/>
              <a:gd name="T3" fmla="*/ 19077 h 294"/>
              <a:gd name="T4" fmla="*/ 294958 w 294"/>
              <a:gd name="T5" fmla="*/ 19077 h 294"/>
              <a:gd name="T6" fmla="*/ 294958 w 294"/>
              <a:gd name="T7" fmla="*/ 77775 h 294"/>
              <a:gd name="T8" fmla="*/ 215716 w 294"/>
              <a:gd name="T9" fmla="*/ 0 h 294"/>
              <a:gd name="T10" fmla="*/ 0 w 294"/>
              <a:gd name="T11" fmla="*/ 215716 h 294"/>
              <a:gd name="T12" fmla="*/ 39621 w 294"/>
              <a:gd name="T13" fmla="*/ 215716 h 294"/>
              <a:gd name="T14" fmla="*/ 39621 w 294"/>
              <a:gd name="T15" fmla="*/ 431431 h 294"/>
              <a:gd name="T16" fmla="*/ 157017 w 294"/>
              <a:gd name="T17" fmla="*/ 431431 h 294"/>
              <a:gd name="T18" fmla="*/ 157017 w 294"/>
              <a:gd name="T19" fmla="*/ 255337 h 294"/>
              <a:gd name="T20" fmla="*/ 274414 w 294"/>
              <a:gd name="T21" fmla="*/ 255337 h 294"/>
              <a:gd name="T22" fmla="*/ 274414 w 294"/>
              <a:gd name="T23" fmla="*/ 431431 h 294"/>
              <a:gd name="T24" fmla="*/ 393277 w 294"/>
              <a:gd name="T25" fmla="*/ 431431 h 294"/>
              <a:gd name="T26" fmla="*/ 393277 w 294"/>
              <a:gd name="T27" fmla="*/ 215716 h 294"/>
              <a:gd name="T28" fmla="*/ 431431 w 294"/>
              <a:gd name="T29" fmla="*/ 215716 h 294"/>
              <a:gd name="T30" fmla="*/ 372733 w 294"/>
              <a:gd name="T31" fmla="*/ 157017 h 2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294">
                <a:moveTo>
                  <a:pt x="254" y="107"/>
                </a:moveTo>
                <a:lnTo>
                  <a:pt x="254" y="13"/>
                </a:lnTo>
                <a:lnTo>
                  <a:pt x="201" y="13"/>
                </a:lnTo>
                <a:lnTo>
                  <a:pt x="201" y="53"/>
                </a:lnTo>
                <a:lnTo>
                  <a:pt x="147" y="0"/>
                </a:lnTo>
                <a:lnTo>
                  <a:pt x="0" y="147"/>
                </a:lnTo>
                <a:lnTo>
                  <a:pt x="27" y="147"/>
                </a:lnTo>
                <a:lnTo>
                  <a:pt x="27" y="294"/>
                </a:lnTo>
                <a:lnTo>
                  <a:pt x="107" y="294"/>
                </a:lnTo>
                <a:lnTo>
                  <a:pt x="107" y="174"/>
                </a:lnTo>
                <a:lnTo>
                  <a:pt x="187" y="174"/>
                </a:lnTo>
                <a:lnTo>
                  <a:pt x="187" y="294"/>
                </a:lnTo>
                <a:lnTo>
                  <a:pt x="268" y="294"/>
                </a:lnTo>
                <a:lnTo>
                  <a:pt x="268" y="147"/>
                </a:lnTo>
                <a:lnTo>
                  <a:pt x="294" y="147"/>
                </a:lnTo>
                <a:lnTo>
                  <a:pt x="254" y="10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0" name="Rectangle 6"/>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1" name="Rectangle 7"/>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2" name="Rectangle 8"/>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3" name="Rectangle 9"/>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nvGrpSpPr>
          <p:cNvPr id="6" name="组合 19"/>
          <p:cNvGrpSpPr>
            <a:grpSpLocks/>
          </p:cNvGrpSpPr>
          <p:nvPr/>
        </p:nvGrpSpPr>
        <p:grpSpPr bwMode="auto">
          <a:xfrm>
            <a:off x="5203825" y="4773839"/>
            <a:ext cx="484188" cy="484188"/>
            <a:chOff x="1884363" y="5121275"/>
            <a:chExt cx="523875" cy="523875"/>
          </a:xfrm>
          <a:solidFill>
            <a:schemeClr val="tx1">
              <a:lumMod val="65000"/>
              <a:lumOff val="35000"/>
            </a:schemeClr>
          </a:solidFill>
        </p:grpSpPr>
        <p:sp>
          <p:nvSpPr>
            <p:cNvPr id="45264" name="Freeform 10"/>
            <p:cNvSpPr>
              <a:spLocks/>
            </p:cNvSpPr>
            <p:nvPr/>
          </p:nvSpPr>
          <p:spPr bwMode="auto">
            <a:xfrm>
              <a:off x="1884363" y="5121275"/>
              <a:ext cx="523875" cy="523875"/>
            </a:xfrm>
            <a:custGeom>
              <a:avLst/>
              <a:gdLst>
                <a:gd name="T0" fmla="*/ 452438 w 330"/>
                <a:gd name="T1" fmla="*/ 192088 h 330"/>
                <a:gd name="T2" fmla="*/ 452438 w 330"/>
                <a:gd name="T3" fmla="*/ 25400 h 330"/>
                <a:gd name="T4" fmla="*/ 357188 w 330"/>
                <a:gd name="T5" fmla="*/ 25400 h 330"/>
                <a:gd name="T6" fmla="*/ 357188 w 330"/>
                <a:gd name="T7" fmla="*/ 95250 h 330"/>
                <a:gd name="T8" fmla="*/ 261938 w 330"/>
                <a:gd name="T9" fmla="*/ 0 h 330"/>
                <a:gd name="T10" fmla="*/ 0 w 330"/>
                <a:gd name="T11" fmla="*/ 261938 h 330"/>
                <a:gd name="T12" fmla="*/ 46038 w 330"/>
                <a:gd name="T13" fmla="*/ 261938 h 330"/>
                <a:gd name="T14" fmla="*/ 46038 w 330"/>
                <a:gd name="T15" fmla="*/ 523875 h 330"/>
                <a:gd name="T16" fmla="*/ 192088 w 330"/>
                <a:gd name="T17" fmla="*/ 523875 h 330"/>
                <a:gd name="T18" fmla="*/ 192088 w 330"/>
                <a:gd name="T19" fmla="*/ 311150 h 330"/>
                <a:gd name="T20" fmla="*/ 333375 w 330"/>
                <a:gd name="T21" fmla="*/ 311150 h 330"/>
                <a:gd name="T22" fmla="*/ 333375 w 330"/>
                <a:gd name="T23" fmla="*/ 523875 h 330"/>
                <a:gd name="T24" fmla="*/ 477838 w 330"/>
                <a:gd name="T25" fmla="*/ 523875 h 330"/>
                <a:gd name="T26" fmla="*/ 477838 w 330"/>
                <a:gd name="T27" fmla="*/ 261938 h 330"/>
                <a:gd name="T28" fmla="*/ 523875 w 330"/>
                <a:gd name="T29" fmla="*/ 261938 h 330"/>
                <a:gd name="T30" fmla="*/ 452438 w 330"/>
                <a:gd name="T31" fmla="*/ 192088 h 3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0" h="330">
                  <a:moveTo>
                    <a:pt x="285" y="121"/>
                  </a:moveTo>
                  <a:lnTo>
                    <a:pt x="285" y="16"/>
                  </a:lnTo>
                  <a:lnTo>
                    <a:pt x="225" y="16"/>
                  </a:lnTo>
                  <a:lnTo>
                    <a:pt x="225" y="60"/>
                  </a:lnTo>
                  <a:lnTo>
                    <a:pt x="165" y="0"/>
                  </a:lnTo>
                  <a:lnTo>
                    <a:pt x="0" y="165"/>
                  </a:lnTo>
                  <a:lnTo>
                    <a:pt x="29" y="165"/>
                  </a:lnTo>
                  <a:lnTo>
                    <a:pt x="29" y="330"/>
                  </a:lnTo>
                  <a:lnTo>
                    <a:pt x="121" y="330"/>
                  </a:lnTo>
                  <a:lnTo>
                    <a:pt x="121" y="196"/>
                  </a:lnTo>
                  <a:lnTo>
                    <a:pt x="210" y="196"/>
                  </a:lnTo>
                  <a:lnTo>
                    <a:pt x="210" y="330"/>
                  </a:lnTo>
                  <a:lnTo>
                    <a:pt x="301" y="330"/>
                  </a:lnTo>
                  <a:lnTo>
                    <a:pt x="301" y="165"/>
                  </a:lnTo>
                  <a:lnTo>
                    <a:pt x="330" y="165"/>
                  </a:lnTo>
                  <a:lnTo>
                    <a:pt x="285" y="12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5" name="Rectangle 11"/>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6" name="Rectangle 12"/>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7" name="Rectangle 13"/>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8" name="Rectangle 14"/>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065" name="Freeform 15"/>
          <p:cNvSpPr>
            <a:spLocks noEditPoints="1"/>
          </p:cNvSpPr>
          <p:nvPr/>
        </p:nvSpPr>
        <p:spPr bwMode="auto">
          <a:xfrm>
            <a:off x="1739900" y="1414463"/>
            <a:ext cx="428625" cy="431800"/>
          </a:xfrm>
          <a:custGeom>
            <a:avLst/>
            <a:gdLst>
              <a:gd name="T0" fmla="*/ 351789 w 132"/>
              <a:gd name="T1" fmla="*/ 0 h 132"/>
              <a:gd name="T2" fmla="*/ 78175 w 132"/>
              <a:gd name="T3" fmla="*/ 0 h 132"/>
              <a:gd name="T4" fmla="*/ 0 w 132"/>
              <a:gd name="T5" fmla="*/ 78442 h 132"/>
              <a:gd name="T6" fmla="*/ 0 w 132"/>
              <a:gd name="T7" fmla="*/ 352989 h 132"/>
              <a:gd name="T8" fmla="*/ 78175 w 132"/>
              <a:gd name="T9" fmla="*/ 431431 h 132"/>
              <a:gd name="T10" fmla="*/ 351789 w 132"/>
              <a:gd name="T11" fmla="*/ 431431 h 132"/>
              <a:gd name="T12" fmla="*/ 429964 w 132"/>
              <a:gd name="T13" fmla="*/ 352989 h 132"/>
              <a:gd name="T14" fmla="*/ 429964 w 132"/>
              <a:gd name="T15" fmla="*/ 78442 h 132"/>
              <a:gd name="T16" fmla="*/ 351789 w 132"/>
              <a:gd name="T17" fmla="*/ 0 h 132"/>
              <a:gd name="T18" fmla="*/ 351789 w 132"/>
              <a:gd name="T19" fmla="*/ 254937 h 132"/>
              <a:gd name="T20" fmla="*/ 254070 w 132"/>
              <a:gd name="T21" fmla="*/ 254937 h 132"/>
              <a:gd name="T22" fmla="*/ 254070 w 132"/>
              <a:gd name="T23" fmla="*/ 352989 h 132"/>
              <a:gd name="T24" fmla="*/ 175894 w 132"/>
              <a:gd name="T25" fmla="*/ 352989 h 132"/>
              <a:gd name="T26" fmla="*/ 175894 w 132"/>
              <a:gd name="T27" fmla="*/ 254937 h 132"/>
              <a:gd name="T28" fmla="*/ 78175 w 132"/>
              <a:gd name="T29" fmla="*/ 254937 h 132"/>
              <a:gd name="T30" fmla="*/ 78175 w 132"/>
              <a:gd name="T31" fmla="*/ 176495 h 132"/>
              <a:gd name="T32" fmla="*/ 175894 w 132"/>
              <a:gd name="T33" fmla="*/ 176495 h 132"/>
              <a:gd name="T34" fmla="*/ 175894 w 132"/>
              <a:gd name="T35" fmla="*/ 78442 h 132"/>
              <a:gd name="T36" fmla="*/ 254070 w 132"/>
              <a:gd name="T37" fmla="*/ 78442 h 132"/>
              <a:gd name="T38" fmla="*/ 254070 w 132"/>
              <a:gd name="T39" fmla="*/ 176495 h 132"/>
              <a:gd name="T40" fmla="*/ 351789 w 132"/>
              <a:gd name="T41" fmla="*/ 176495 h 132"/>
              <a:gd name="T42" fmla="*/ 351789 w 132"/>
              <a:gd name="T43" fmla="*/ 25493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6" name="Freeform 16"/>
          <p:cNvSpPr>
            <a:spLocks noEditPoints="1"/>
          </p:cNvSpPr>
          <p:nvPr/>
        </p:nvSpPr>
        <p:spPr bwMode="auto">
          <a:xfrm>
            <a:off x="2686050" y="1420813"/>
            <a:ext cx="473075" cy="469900"/>
          </a:xfrm>
          <a:custGeom>
            <a:avLst/>
            <a:gdLst>
              <a:gd name="T0" fmla="*/ 457643 w 145"/>
              <a:gd name="T1" fmla="*/ 405628 h 144"/>
              <a:gd name="T2" fmla="*/ 346501 w 145"/>
              <a:gd name="T3" fmla="*/ 291136 h 144"/>
              <a:gd name="T4" fmla="*/ 343232 w 145"/>
              <a:gd name="T5" fmla="*/ 287865 h 144"/>
              <a:gd name="T6" fmla="*/ 372652 w 145"/>
              <a:gd name="T7" fmla="*/ 186458 h 144"/>
              <a:gd name="T8" fmla="*/ 186326 w 145"/>
              <a:gd name="T9" fmla="*/ 0 h 144"/>
              <a:gd name="T10" fmla="*/ 0 w 145"/>
              <a:gd name="T11" fmla="*/ 186458 h 144"/>
              <a:gd name="T12" fmla="*/ 186326 w 145"/>
              <a:gd name="T13" fmla="*/ 372916 h 144"/>
              <a:gd name="T14" fmla="*/ 287661 w 145"/>
              <a:gd name="T15" fmla="*/ 343475 h 144"/>
              <a:gd name="T16" fmla="*/ 290930 w 145"/>
              <a:gd name="T17" fmla="*/ 346747 h 144"/>
              <a:gd name="T18" fmla="*/ 405341 w 145"/>
              <a:gd name="T19" fmla="*/ 457967 h 144"/>
              <a:gd name="T20" fmla="*/ 431492 w 145"/>
              <a:gd name="T21" fmla="*/ 471052 h 144"/>
              <a:gd name="T22" fmla="*/ 457643 w 145"/>
              <a:gd name="T23" fmla="*/ 457967 h 144"/>
              <a:gd name="T24" fmla="*/ 457643 w 145"/>
              <a:gd name="T25" fmla="*/ 405628 h 144"/>
              <a:gd name="T26" fmla="*/ 186326 w 145"/>
              <a:gd name="T27" fmla="*/ 314035 h 144"/>
              <a:gd name="T28" fmla="*/ 58840 w 145"/>
              <a:gd name="T29" fmla="*/ 186458 h 144"/>
              <a:gd name="T30" fmla="*/ 186326 w 145"/>
              <a:gd name="T31" fmla="*/ 58882 h 144"/>
              <a:gd name="T32" fmla="*/ 313812 w 145"/>
              <a:gd name="T33" fmla="*/ 186458 h 144"/>
              <a:gd name="T34" fmla="*/ 186326 w 145"/>
              <a:gd name="T35" fmla="*/ 314035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7" name="Freeform 17"/>
          <p:cNvSpPr>
            <a:spLocks noEditPoints="1"/>
          </p:cNvSpPr>
          <p:nvPr/>
        </p:nvSpPr>
        <p:spPr bwMode="auto">
          <a:xfrm>
            <a:off x="3679825" y="1374775"/>
            <a:ext cx="312738" cy="511175"/>
          </a:xfrm>
          <a:custGeom>
            <a:avLst/>
            <a:gdLst>
              <a:gd name="T0" fmla="*/ 314035 w 96"/>
              <a:gd name="T1" fmla="*/ 157130 h 156"/>
              <a:gd name="T2" fmla="*/ 157018 w 96"/>
              <a:gd name="T3" fmla="*/ 0 h 156"/>
              <a:gd name="T4" fmla="*/ 0 w 96"/>
              <a:gd name="T5" fmla="*/ 157130 h 156"/>
              <a:gd name="T6" fmla="*/ 19627 w 96"/>
              <a:gd name="T7" fmla="*/ 235696 h 156"/>
              <a:gd name="T8" fmla="*/ 19627 w 96"/>
              <a:gd name="T9" fmla="*/ 235696 h 156"/>
              <a:gd name="T10" fmla="*/ 157018 w 96"/>
              <a:gd name="T11" fmla="*/ 510674 h 156"/>
              <a:gd name="T12" fmla="*/ 294408 w 96"/>
              <a:gd name="T13" fmla="*/ 235696 h 156"/>
              <a:gd name="T14" fmla="*/ 294408 w 96"/>
              <a:gd name="T15" fmla="*/ 235696 h 156"/>
              <a:gd name="T16" fmla="*/ 314035 w 96"/>
              <a:gd name="T17" fmla="*/ 157130 h 156"/>
              <a:gd name="T18" fmla="*/ 157018 w 96"/>
              <a:gd name="T19" fmla="*/ 235696 h 156"/>
              <a:gd name="T20" fmla="*/ 78509 w 96"/>
              <a:gd name="T21" fmla="*/ 157130 h 156"/>
              <a:gd name="T22" fmla="*/ 157018 w 96"/>
              <a:gd name="T23" fmla="*/ 78565 h 156"/>
              <a:gd name="T24" fmla="*/ 235526 w 96"/>
              <a:gd name="T25" fmla="*/ 157130 h 156"/>
              <a:gd name="T26" fmla="*/ 157018 w 96"/>
              <a:gd name="T27" fmla="*/ 235696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8" name="Freeform 18"/>
          <p:cNvSpPr>
            <a:spLocks/>
          </p:cNvSpPr>
          <p:nvPr/>
        </p:nvSpPr>
        <p:spPr bwMode="auto">
          <a:xfrm>
            <a:off x="4491038" y="1452563"/>
            <a:ext cx="469900" cy="433387"/>
          </a:xfrm>
          <a:custGeom>
            <a:avLst/>
            <a:gdLst>
              <a:gd name="T0" fmla="*/ 352189 w 144"/>
              <a:gd name="T1" fmla="*/ 0 h 132"/>
              <a:gd name="T2" fmla="*/ 117396 w 144"/>
              <a:gd name="T3" fmla="*/ 0 h 132"/>
              <a:gd name="T4" fmla="*/ 0 w 144"/>
              <a:gd name="T5" fmla="*/ 118063 h 132"/>
              <a:gd name="T6" fmla="*/ 0 w 144"/>
              <a:gd name="T7" fmla="*/ 196772 h 132"/>
              <a:gd name="T8" fmla="*/ 117396 w 144"/>
              <a:gd name="T9" fmla="*/ 314836 h 132"/>
              <a:gd name="T10" fmla="*/ 136962 w 144"/>
              <a:gd name="T11" fmla="*/ 314836 h 132"/>
              <a:gd name="T12" fmla="*/ 136962 w 144"/>
              <a:gd name="T13" fmla="*/ 432899 h 132"/>
              <a:gd name="T14" fmla="*/ 270664 w 144"/>
              <a:gd name="T15" fmla="*/ 314836 h 132"/>
              <a:gd name="T16" fmla="*/ 352189 w 144"/>
              <a:gd name="T17" fmla="*/ 314836 h 132"/>
              <a:gd name="T18" fmla="*/ 469585 w 144"/>
              <a:gd name="T19" fmla="*/ 196772 h 132"/>
              <a:gd name="T20" fmla="*/ 469585 w 144"/>
              <a:gd name="T21" fmla="*/ 118063 h 132"/>
              <a:gd name="T22" fmla="*/ 352189 w 144"/>
              <a:gd name="T23" fmla="*/ 0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9" name="Freeform 19"/>
          <p:cNvSpPr>
            <a:spLocks noEditPoints="1"/>
          </p:cNvSpPr>
          <p:nvPr/>
        </p:nvSpPr>
        <p:spPr bwMode="auto">
          <a:xfrm>
            <a:off x="5378450" y="1452563"/>
            <a:ext cx="471488" cy="433387"/>
          </a:xfrm>
          <a:custGeom>
            <a:avLst/>
            <a:gdLst>
              <a:gd name="T0" fmla="*/ 353289 w 144"/>
              <a:gd name="T1" fmla="*/ 0 h 132"/>
              <a:gd name="T2" fmla="*/ 117763 w 144"/>
              <a:gd name="T3" fmla="*/ 0 h 132"/>
              <a:gd name="T4" fmla="*/ 0 w 144"/>
              <a:gd name="T5" fmla="*/ 118063 h 132"/>
              <a:gd name="T6" fmla="*/ 0 w 144"/>
              <a:gd name="T7" fmla="*/ 196772 h 132"/>
              <a:gd name="T8" fmla="*/ 117763 w 144"/>
              <a:gd name="T9" fmla="*/ 314836 h 132"/>
              <a:gd name="T10" fmla="*/ 137390 w 144"/>
              <a:gd name="T11" fmla="*/ 314836 h 132"/>
              <a:gd name="T12" fmla="*/ 137390 w 144"/>
              <a:gd name="T13" fmla="*/ 432899 h 132"/>
              <a:gd name="T14" fmla="*/ 271509 w 144"/>
              <a:gd name="T15" fmla="*/ 314836 h 132"/>
              <a:gd name="T16" fmla="*/ 353289 w 144"/>
              <a:gd name="T17" fmla="*/ 314836 h 132"/>
              <a:gd name="T18" fmla="*/ 471052 w 144"/>
              <a:gd name="T19" fmla="*/ 196772 h 132"/>
              <a:gd name="T20" fmla="*/ 471052 w 144"/>
              <a:gd name="T21" fmla="*/ 118063 h 132"/>
              <a:gd name="T22" fmla="*/ 353289 w 144"/>
              <a:gd name="T23" fmla="*/ 0 h 132"/>
              <a:gd name="T24" fmla="*/ 117763 w 144"/>
              <a:gd name="T25" fmla="*/ 196772 h 132"/>
              <a:gd name="T26" fmla="*/ 78509 w 144"/>
              <a:gd name="T27" fmla="*/ 157418 h 132"/>
              <a:gd name="T28" fmla="*/ 117763 w 144"/>
              <a:gd name="T29" fmla="*/ 118063 h 132"/>
              <a:gd name="T30" fmla="*/ 157017 w 144"/>
              <a:gd name="T31" fmla="*/ 157418 h 132"/>
              <a:gd name="T32" fmla="*/ 117763 w 144"/>
              <a:gd name="T33" fmla="*/ 196772 h 132"/>
              <a:gd name="T34" fmla="*/ 235526 w 144"/>
              <a:gd name="T35" fmla="*/ 196772 h 132"/>
              <a:gd name="T36" fmla="*/ 196272 w 144"/>
              <a:gd name="T37" fmla="*/ 157418 h 132"/>
              <a:gd name="T38" fmla="*/ 235526 w 144"/>
              <a:gd name="T39" fmla="*/ 118063 h 132"/>
              <a:gd name="T40" fmla="*/ 274780 w 144"/>
              <a:gd name="T41" fmla="*/ 157418 h 132"/>
              <a:gd name="T42" fmla="*/ 235526 w 144"/>
              <a:gd name="T43" fmla="*/ 196772 h 132"/>
              <a:gd name="T44" fmla="*/ 353289 w 144"/>
              <a:gd name="T45" fmla="*/ 196772 h 132"/>
              <a:gd name="T46" fmla="*/ 314035 w 144"/>
              <a:gd name="T47" fmla="*/ 157418 h 132"/>
              <a:gd name="T48" fmla="*/ 353289 w 144"/>
              <a:gd name="T49" fmla="*/ 118063 h 132"/>
              <a:gd name="T50" fmla="*/ 392543 w 144"/>
              <a:gd name="T51" fmla="*/ 157418 h 132"/>
              <a:gd name="T52" fmla="*/ 353289 w 144"/>
              <a:gd name="T53" fmla="*/ 196772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0" name="Freeform 20"/>
          <p:cNvSpPr>
            <a:spLocks noEditPoints="1"/>
          </p:cNvSpPr>
          <p:nvPr/>
        </p:nvSpPr>
        <p:spPr bwMode="auto">
          <a:xfrm>
            <a:off x="6502400" y="1335088"/>
            <a:ext cx="203200" cy="165100"/>
          </a:xfrm>
          <a:custGeom>
            <a:avLst/>
            <a:gdLst>
              <a:gd name="T0" fmla="*/ 127384 w 62"/>
              <a:gd name="T1" fmla="*/ 39445 h 50"/>
              <a:gd name="T2" fmla="*/ 127384 w 62"/>
              <a:gd name="T3" fmla="*/ 39445 h 50"/>
              <a:gd name="T4" fmla="*/ 146982 w 62"/>
              <a:gd name="T5" fmla="*/ 46019 h 50"/>
              <a:gd name="T6" fmla="*/ 150248 w 62"/>
              <a:gd name="T7" fmla="*/ 59168 h 50"/>
              <a:gd name="T8" fmla="*/ 130650 w 62"/>
              <a:gd name="T9" fmla="*/ 95326 h 50"/>
              <a:gd name="T10" fmla="*/ 65325 w 62"/>
              <a:gd name="T11" fmla="*/ 124910 h 50"/>
              <a:gd name="T12" fmla="*/ 55526 w 62"/>
              <a:gd name="T13" fmla="*/ 124910 h 50"/>
              <a:gd name="T14" fmla="*/ 55526 w 62"/>
              <a:gd name="T15" fmla="*/ 124910 h 50"/>
              <a:gd name="T16" fmla="*/ 84923 w 62"/>
              <a:gd name="T17" fmla="*/ 59168 h 50"/>
              <a:gd name="T18" fmla="*/ 127384 w 62"/>
              <a:gd name="T19" fmla="*/ 39445 h 50"/>
              <a:gd name="T20" fmla="*/ 127384 w 62"/>
              <a:gd name="T21" fmla="*/ 0 h 50"/>
              <a:gd name="T22" fmla="*/ 55526 w 62"/>
              <a:gd name="T23" fmla="*/ 29584 h 50"/>
              <a:gd name="T24" fmla="*/ 26130 w 62"/>
              <a:gd name="T25" fmla="*/ 154494 h 50"/>
              <a:gd name="T26" fmla="*/ 65325 w 62"/>
              <a:gd name="T27" fmla="*/ 164355 h 50"/>
              <a:gd name="T28" fmla="*/ 160047 w 62"/>
              <a:gd name="T29" fmla="*/ 124910 h 50"/>
              <a:gd name="T30" fmla="*/ 173112 w 62"/>
              <a:gd name="T31" fmla="*/ 16436 h 50"/>
              <a:gd name="T32" fmla="*/ 127384 w 6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1" name="Freeform 21"/>
          <p:cNvSpPr>
            <a:spLocks noEditPoints="1"/>
          </p:cNvSpPr>
          <p:nvPr/>
        </p:nvSpPr>
        <p:spPr bwMode="auto">
          <a:xfrm>
            <a:off x="6353175" y="1335088"/>
            <a:ext cx="201613" cy="165100"/>
          </a:xfrm>
          <a:custGeom>
            <a:avLst/>
            <a:gdLst>
              <a:gd name="T0" fmla="*/ 75124 w 62"/>
              <a:gd name="T1" fmla="*/ 39445 h 50"/>
              <a:gd name="T2" fmla="*/ 117585 w 62"/>
              <a:gd name="T3" fmla="*/ 59168 h 50"/>
              <a:gd name="T4" fmla="*/ 146982 w 62"/>
              <a:gd name="T5" fmla="*/ 124910 h 50"/>
              <a:gd name="T6" fmla="*/ 137183 w 62"/>
              <a:gd name="T7" fmla="*/ 124910 h 50"/>
              <a:gd name="T8" fmla="*/ 71858 w 62"/>
              <a:gd name="T9" fmla="*/ 95326 h 50"/>
              <a:gd name="T10" fmla="*/ 52260 w 62"/>
              <a:gd name="T11" fmla="*/ 59168 h 50"/>
              <a:gd name="T12" fmla="*/ 55526 w 62"/>
              <a:gd name="T13" fmla="*/ 46019 h 50"/>
              <a:gd name="T14" fmla="*/ 75124 w 62"/>
              <a:gd name="T15" fmla="*/ 39445 h 50"/>
              <a:gd name="T16" fmla="*/ 75124 w 62"/>
              <a:gd name="T17" fmla="*/ 0 h 50"/>
              <a:gd name="T18" fmla="*/ 29396 w 62"/>
              <a:gd name="T19" fmla="*/ 16436 h 50"/>
              <a:gd name="T20" fmla="*/ 42461 w 62"/>
              <a:gd name="T21" fmla="*/ 124910 h 50"/>
              <a:gd name="T22" fmla="*/ 137183 w 62"/>
              <a:gd name="T23" fmla="*/ 164355 h 50"/>
              <a:gd name="T24" fmla="*/ 176378 w 62"/>
              <a:gd name="T25" fmla="*/ 154494 h 50"/>
              <a:gd name="T26" fmla="*/ 146982 w 62"/>
              <a:gd name="T27" fmla="*/ 29584 h 50"/>
              <a:gd name="T28" fmla="*/ 75124 w 62"/>
              <a:gd name="T29" fmla="*/ 0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2" name="Freeform 22"/>
          <p:cNvSpPr>
            <a:spLocks/>
          </p:cNvSpPr>
          <p:nvPr/>
        </p:nvSpPr>
        <p:spPr bwMode="auto">
          <a:xfrm>
            <a:off x="6550025" y="1479550"/>
            <a:ext cx="215900" cy="176213"/>
          </a:xfrm>
          <a:custGeom>
            <a:avLst/>
            <a:gdLst>
              <a:gd name="T0" fmla="*/ 215716 w 66"/>
              <a:gd name="T1" fmla="*/ 177562 h 54"/>
              <a:gd name="T2" fmla="*/ 215716 w 66"/>
              <a:gd name="T3" fmla="*/ 39458 h 54"/>
              <a:gd name="T4" fmla="*/ 176495 w 66"/>
              <a:gd name="T5" fmla="*/ 0 h 54"/>
              <a:gd name="T6" fmla="*/ 0 w 66"/>
              <a:gd name="T7" fmla="*/ 0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3" name="Freeform 23"/>
          <p:cNvSpPr>
            <a:spLocks/>
          </p:cNvSpPr>
          <p:nvPr/>
        </p:nvSpPr>
        <p:spPr bwMode="auto">
          <a:xfrm>
            <a:off x="6550025" y="1693863"/>
            <a:ext cx="215900" cy="177800"/>
          </a:xfrm>
          <a:custGeom>
            <a:avLst/>
            <a:gdLst>
              <a:gd name="T0" fmla="*/ 0 w 66"/>
              <a:gd name="T1" fmla="*/ 0 h 54"/>
              <a:gd name="T2" fmla="*/ 0 w 66"/>
              <a:gd name="T3" fmla="*/ 177562 h 54"/>
              <a:gd name="T4" fmla="*/ 176495 w 66"/>
              <a:gd name="T5" fmla="*/ 177562 h 54"/>
              <a:gd name="T6" fmla="*/ 215716 w 66"/>
              <a:gd name="T7" fmla="*/ 138104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4" name="Freeform 24"/>
          <p:cNvSpPr>
            <a:spLocks/>
          </p:cNvSpPr>
          <p:nvPr/>
        </p:nvSpPr>
        <p:spPr bwMode="auto">
          <a:xfrm>
            <a:off x="6294438" y="1479550"/>
            <a:ext cx="215900" cy="176213"/>
          </a:xfrm>
          <a:custGeom>
            <a:avLst/>
            <a:gdLst>
              <a:gd name="T0" fmla="*/ 215716 w 66"/>
              <a:gd name="T1" fmla="*/ 177562 h 54"/>
              <a:gd name="T2" fmla="*/ 215716 w 66"/>
              <a:gd name="T3" fmla="*/ 0 h 54"/>
              <a:gd name="T4" fmla="*/ 39221 w 66"/>
              <a:gd name="T5" fmla="*/ 0 h 54"/>
              <a:gd name="T6" fmla="*/ 0 w 66"/>
              <a:gd name="T7" fmla="*/ 39458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5" name="Freeform 25"/>
          <p:cNvSpPr>
            <a:spLocks/>
          </p:cNvSpPr>
          <p:nvPr/>
        </p:nvSpPr>
        <p:spPr bwMode="auto">
          <a:xfrm>
            <a:off x="6294438" y="1693863"/>
            <a:ext cx="215900" cy="177800"/>
          </a:xfrm>
          <a:custGeom>
            <a:avLst/>
            <a:gdLst>
              <a:gd name="T0" fmla="*/ 0 w 66"/>
              <a:gd name="T1" fmla="*/ 0 h 54"/>
              <a:gd name="T2" fmla="*/ 0 w 66"/>
              <a:gd name="T3" fmla="*/ 138104 h 54"/>
              <a:gd name="T4" fmla="*/ 39221 w 66"/>
              <a:gd name="T5" fmla="*/ 177562 h 54"/>
              <a:gd name="T6" fmla="*/ 215716 w 66"/>
              <a:gd name="T7" fmla="*/ 177562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6" name="Freeform 26"/>
          <p:cNvSpPr>
            <a:spLocks/>
          </p:cNvSpPr>
          <p:nvPr/>
        </p:nvSpPr>
        <p:spPr bwMode="auto">
          <a:xfrm>
            <a:off x="7346950" y="1658938"/>
            <a:ext cx="201613" cy="252412"/>
          </a:xfrm>
          <a:custGeom>
            <a:avLst/>
            <a:gdLst>
              <a:gd name="T0" fmla="*/ 0 w 138"/>
              <a:gd name="T1" fmla="*/ 252402 h 172"/>
              <a:gd name="T2" fmla="*/ 88047 w 138"/>
              <a:gd name="T3" fmla="*/ 124734 h 172"/>
              <a:gd name="T4" fmla="*/ 2935 w 138"/>
              <a:gd name="T5" fmla="*/ 74840 h 172"/>
              <a:gd name="T6" fmla="*/ 104189 w 138"/>
              <a:gd name="T7" fmla="*/ 0 h 172"/>
              <a:gd name="T8" fmla="*/ 104189 w 138"/>
              <a:gd name="T9" fmla="*/ 0 h 172"/>
              <a:gd name="T10" fmla="*/ 162887 w 138"/>
              <a:gd name="T11" fmla="*/ 55763 h 172"/>
              <a:gd name="T12" fmla="*/ 120331 w 138"/>
              <a:gd name="T13" fmla="*/ 74840 h 172"/>
              <a:gd name="T14" fmla="*/ 202508 w 138"/>
              <a:gd name="T15" fmla="*/ 124734 h 172"/>
              <a:gd name="T16" fmla="*/ 0 w 138"/>
              <a:gd name="T17" fmla="*/ 252402 h 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172">
                <a:moveTo>
                  <a:pt x="0" y="172"/>
                </a:moveTo>
                <a:lnTo>
                  <a:pt x="60" y="85"/>
                </a:lnTo>
                <a:lnTo>
                  <a:pt x="2" y="51"/>
                </a:lnTo>
                <a:lnTo>
                  <a:pt x="71" y="0"/>
                </a:lnTo>
                <a:lnTo>
                  <a:pt x="111" y="38"/>
                </a:lnTo>
                <a:lnTo>
                  <a:pt x="82" y="51"/>
                </a:lnTo>
                <a:lnTo>
                  <a:pt x="138" y="85"/>
                </a:lnTo>
                <a:lnTo>
                  <a:pt x="0" y="1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7" name="Freeform 27"/>
          <p:cNvSpPr>
            <a:spLocks/>
          </p:cNvSpPr>
          <p:nvPr/>
        </p:nvSpPr>
        <p:spPr bwMode="auto">
          <a:xfrm>
            <a:off x="7221538" y="1401763"/>
            <a:ext cx="471487" cy="306387"/>
          </a:xfrm>
          <a:custGeom>
            <a:avLst/>
            <a:gdLst>
              <a:gd name="T0" fmla="*/ 389272 w 144"/>
              <a:gd name="T1" fmla="*/ 143561 h 94"/>
              <a:gd name="T2" fmla="*/ 386001 w 144"/>
              <a:gd name="T3" fmla="*/ 143561 h 94"/>
              <a:gd name="T4" fmla="*/ 389272 w 144"/>
              <a:gd name="T5" fmla="*/ 120722 h 94"/>
              <a:gd name="T6" fmla="*/ 264967 w 144"/>
              <a:gd name="T7" fmla="*/ 0 h 94"/>
              <a:gd name="T8" fmla="*/ 147204 w 144"/>
              <a:gd name="T9" fmla="*/ 88094 h 94"/>
              <a:gd name="T10" fmla="*/ 111221 w 144"/>
              <a:gd name="T11" fmla="*/ 81569 h 94"/>
              <a:gd name="T12" fmla="*/ 0 w 144"/>
              <a:gd name="T13" fmla="*/ 192502 h 94"/>
              <a:gd name="T14" fmla="*/ 0 w 144"/>
              <a:gd name="T15" fmla="*/ 225129 h 94"/>
              <a:gd name="T16" fmla="*/ 81780 w 144"/>
              <a:gd name="T17" fmla="*/ 306698 h 94"/>
              <a:gd name="T18" fmla="*/ 111221 w 144"/>
              <a:gd name="T19" fmla="*/ 306698 h 94"/>
              <a:gd name="T20" fmla="*/ 111221 w 144"/>
              <a:gd name="T21" fmla="*/ 306698 h 94"/>
              <a:gd name="T22" fmla="*/ 114492 w 144"/>
              <a:gd name="T23" fmla="*/ 306698 h 94"/>
              <a:gd name="T24" fmla="*/ 124305 w 144"/>
              <a:gd name="T25" fmla="*/ 306698 h 94"/>
              <a:gd name="T26" fmla="*/ 209356 w 144"/>
              <a:gd name="T27" fmla="*/ 241443 h 94"/>
              <a:gd name="T28" fmla="*/ 248611 w 144"/>
              <a:gd name="T29" fmla="*/ 244706 h 94"/>
              <a:gd name="T30" fmla="*/ 307492 w 144"/>
              <a:gd name="T31" fmla="*/ 303435 h 94"/>
              <a:gd name="T32" fmla="*/ 307492 w 144"/>
              <a:gd name="T33" fmla="*/ 306698 h 94"/>
              <a:gd name="T34" fmla="*/ 389272 w 144"/>
              <a:gd name="T35" fmla="*/ 306698 h 94"/>
              <a:gd name="T36" fmla="*/ 471052 w 144"/>
              <a:gd name="T37" fmla="*/ 225129 h 94"/>
              <a:gd name="T38" fmla="*/ 389272 w 144"/>
              <a:gd name="T39" fmla="*/ 143561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8" name="Freeform 28"/>
          <p:cNvSpPr>
            <a:spLocks noEditPoints="1"/>
          </p:cNvSpPr>
          <p:nvPr/>
        </p:nvSpPr>
        <p:spPr bwMode="auto">
          <a:xfrm>
            <a:off x="8150225" y="1393825"/>
            <a:ext cx="469900" cy="471488"/>
          </a:xfrm>
          <a:custGeom>
            <a:avLst/>
            <a:gdLst>
              <a:gd name="T0" fmla="*/ 430453 w 144"/>
              <a:gd name="T1" fmla="*/ 199543 h 144"/>
              <a:gd name="T2" fmla="*/ 394582 w 144"/>
              <a:gd name="T3" fmla="*/ 150475 h 144"/>
              <a:gd name="T4" fmla="*/ 414148 w 144"/>
              <a:gd name="T5" fmla="*/ 107949 h 144"/>
              <a:gd name="T6" fmla="*/ 388060 w 144"/>
              <a:gd name="T7" fmla="*/ 55610 h 144"/>
              <a:gd name="T8" fmla="*/ 345667 w 144"/>
              <a:gd name="T9" fmla="*/ 71966 h 144"/>
              <a:gd name="T10" fmla="*/ 286969 w 144"/>
              <a:gd name="T11" fmla="*/ 62153 h 144"/>
              <a:gd name="T12" fmla="*/ 270664 w 144"/>
              <a:gd name="T13" fmla="*/ 19627 h 144"/>
              <a:gd name="T14" fmla="*/ 215226 w 144"/>
              <a:gd name="T15" fmla="*/ 0 h 144"/>
              <a:gd name="T16" fmla="*/ 198921 w 144"/>
              <a:gd name="T17" fmla="*/ 39254 h 144"/>
              <a:gd name="T18" fmla="*/ 150006 w 144"/>
              <a:gd name="T19" fmla="*/ 75237 h 144"/>
              <a:gd name="T20" fmla="*/ 107613 w 144"/>
              <a:gd name="T21" fmla="*/ 55610 h 144"/>
              <a:gd name="T22" fmla="*/ 55437 w 144"/>
              <a:gd name="T23" fmla="*/ 81780 h 144"/>
              <a:gd name="T24" fmla="*/ 71742 w 144"/>
              <a:gd name="T25" fmla="*/ 124305 h 144"/>
              <a:gd name="T26" fmla="*/ 61959 w 144"/>
              <a:gd name="T27" fmla="*/ 183187 h 144"/>
              <a:gd name="T28" fmla="*/ 19566 w 144"/>
              <a:gd name="T29" fmla="*/ 199543 h 144"/>
              <a:gd name="T30" fmla="*/ 0 w 144"/>
              <a:gd name="T31" fmla="*/ 255153 h 144"/>
              <a:gd name="T32" fmla="*/ 39132 w 144"/>
              <a:gd name="T33" fmla="*/ 271509 h 144"/>
              <a:gd name="T34" fmla="*/ 75003 w 144"/>
              <a:gd name="T35" fmla="*/ 320577 h 144"/>
              <a:gd name="T36" fmla="*/ 55437 w 144"/>
              <a:gd name="T37" fmla="*/ 363103 h 144"/>
              <a:gd name="T38" fmla="*/ 81525 w 144"/>
              <a:gd name="T39" fmla="*/ 415442 h 144"/>
              <a:gd name="T40" fmla="*/ 123918 w 144"/>
              <a:gd name="T41" fmla="*/ 399086 h 144"/>
              <a:gd name="T42" fmla="*/ 182616 w 144"/>
              <a:gd name="T43" fmla="*/ 408899 h 144"/>
              <a:gd name="T44" fmla="*/ 198921 w 144"/>
              <a:gd name="T45" fmla="*/ 451425 h 144"/>
              <a:gd name="T46" fmla="*/ 254359 w 144"/>
              <a:gd name="T47" fmla="*/ 471052 h 144"/>
              <a:gd name="T48" fmla="*/ 270664 w 144"/>
              <a:gd name="T49" fmla="*/ 431798 h 144"/>
              <a:gd name="T50" fmla="*/ 319579 w 144"/>
              <a:gd name="T51" fmla="*/ 395815 h 144"/>
              <a:gd name="T52" fmla="*/ 361972 w 144"/>
              <a:gd name="T53" fmla="*/ 415442 h 144"/>
              <a:gd name="T54" fmla="*/ 414148 w 144"/>
              <a:gd name="T55" fmla="*/ 389272 h 144"/>
              <a:gd name="T56" fmla="*/ 397843 w 144"/>
              <a:gd name="T57" fmla="*/ 346747 h 144"/>
              <a:gd name="T58" fmla="*/ 407626 w 144"/>
              <a:gd name="T59" fmla="*/ 287865 h 144"/>
              <a:gd name="T60" fmla="*/ 450019 w 144"/>
              <a:gd name="T61" fmla="*/ 271509 h 144"/>
              <a:gd name="T62" fmla="*/ 469585 w 144"/>
              <a:gd name="T63" fmla="*/ 215899 h 144"/>
              <a:gd name="T64" fmla="*/ 326101 w 144"/>
              <a:gd name="T65" fmla="*/ 235526 h 144"/>
              <a:gd name="T66" fmla="*/ 143484 w 144"/>
              <a:gd name="T67" fmla="*/ 235526 h 144"/>
              <a:gd name="T68" fmla="*/ 326101 w 144"/>
              <a:gd name="T69" fmla="*/ 23552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9" name="Freeform 29"/>
          <p:cNvSpPr>
            <a:spLocks noEditPoints="1"/>
          </p:cNvSpPr>
          <p:nvPr/>
        </p:nvSpPr>
        <p:spPr bwMode="auto">
          <a:xfrm>
            <a:off x="9085263" y="1368425"/>
            <a:ext cx="392112" cy="392113"/>
          </a:xfrm>
          <a:custGeom>
            <a:avLst/>
            <a:gdLst>
              <a:gd name="T0" fmla="*/ 372220 w 120"/>
              <a:gd name="T1" fmla="*/ 228556 h 120"/>
              <a:gd name="T2" fmla="*/ 391810 w 120"/>
              <a:gd name="T3" fmla="*/ 208966 h 120"/>
              <a:gd name="T4" fmla="*/ 391810 w 120"/>
              <a:gd name="T5" fmla="*/ 182845 h 120"/>
              <a:gd name="T6" fmla="*/ 372220 w 120"/>
              <a:gd name="T7" fmla="*/ 163255 h 120"/>
              <a:gd name="T8" fmla="*/ 359159 w 120"/>
              <a:gd name="T9" fmla="*/ 163255 h 120"/>
              <a:gd name="T10" fmla="*/ 333039 w 120"/>
              <a:gd name="T11" fmla="*/ 146929 h 120"/>
              <a:gd name="T12" fmla="*/ 333039 w 120"/>
              <a:gd name="T13" fmla="*/ 104483 h 120"/>
              <a:gd name="T14" fmla="*/ 342834 w 120"/>
              <a:gd name="T15" fmla="*/ 94688 h 120"/>
              <a:gd name="T16" fmla="*/ 342834 w 120"/>
              <a:gd name="T17" fmla="*/ 65302 h 120"/>
              <a:gd name="T18" fmla="*/ 326508 w 120"/>
              <a:gd name="T19" fmla="*/ 48976 h 120"/>
              <a:gd name="T20" fmla="*/ 297123 w 120"/>
              <a:gd name="T21" fmla="*/ 48976 h 120"/>
              <a:gd name="T22" fmla="*/ 287327 w 120"/>
              <a:gd name="T23" fmla="*/ 58772 h 120"/>
              <a:gd name="T24" fmla="*/ 257942 w 120"/>
              <a:gd name="T25" fmla="*/ 65302 h 120"/>
              <a:gd name="T26" fmla="*/ 228556 w 120"/>
              <a:gd name="T27" fmla="*/ 32651 h 120"/>
              <a:gd name="T28" fmla="*/ 228556 w 120"/>
              <a:gd name="T29" fmla="*/ 19591 h 120"/>
              <a:gd name="T30" fmla="*/ 208965 w 120"/>
              <a:gd name="T31" fmla="*/ 0 h 120"/>
              <a:gd name="T32" fmla="*/ 182845 w 120"/>
              <a:gd name="T33" fmla="*/ 0 h 120"/>
              <a:gd name="T34" fmla="*/ 163254 w 120"/>
              <a:gd name="T35" fmla="*/ 19591 h 120"/>
              <a:gd name="T36" fmla="*/ 163254 w 120"/>
              <a:gd name="T37" fmla="*/ 32651 h 120"/>
              <a:gd name="T38" fmla="*/ 146929 w 120"/>
              <a:gd name="T39" fmla="*/ 58772 h 120"/>
              <a:gd name="T40" fmla="*/ 104483 w 120"/>
              <a:gd name="T41" fmla="*/ 58772 h 120"/>
              <a:gd name="T42" fmla="*/ 94687 w 120"/>
              <a:gd name="T43" fmla="*/ 48976 h 120"/>
              <a:gd name="T44" fmla="*/ 65302 w 120"/>
              <a:gd name="T45" fmla="*/ 48976 h 120"/>
              <a:gd name="T46" fmla="*/ 48976 w 120"/>
              <a:gd name="T47" fmla="*/ 65302 h 120"/>
              <a:gd name="T48" fmla="*/ 48976 w 120"/>
              <a:gd name="T49" fmla="*/ 94688 h 120"/>
              <a:gd name="T50" fmla="*/ 58772 w 120"/>
              <a:gd name="T51" fmla="*/ 104483 h 120"/>
              <a:gd name="T52" fmla="*/ 65302 w 120"/>
              <a:gd name="T53" fmla="*/ 133869 h 120"/>
              <a:gd name="T54" fmla="*/ 32651 w 120"/>
              <a:gd name="T55" fmla="*/ 163255 h 120"/>
              <a:gd name="T56" fmla="*/ 19591 w 120"/>
              <a:gd name="T57" fmla="*/ 163255 h 120"/>
              <a:gd name="T58" fmla="*/ 0 w 120"/>
              <a:gd name="T59" fmla="*/ 182845 h 120"/>
              <a:gd name="T60" fmla="*/ 0 w 120"/>
              <a:gd name="T61" fmla="*/ 208966 h 120"/>
              <a:gd name="T62" fmla="*/ 19591 w 120"/>
              <a:gd name="T63" fmla="*/ 228556 h 120"/>
              <a:gd name="T64" fmla="*/ 32651 w 120"/>
              <a:gd name="T65" fmla="*/ 228556 h 120"/>
              <a:gd name="T66" fmla="*/ 58772 w 120"/>
              <a:gd name="T67" fmla="*/ 244882 h 120"/>
              <a:gd name="T68" fmla="*/ 58772 w 120"/>
              <a:gd name="T69" fmla="*/ 287328 h 120"/>
              <a:gd name="T70" fmla="*/ 48976 w 120"/>
              <a:gd name="T71" fmla="*/ 297123 h 120"/>
              <a:gd name="T72" fmla="*/ 48976 w 120"/>
              <a:gd name="T73" fmla="*/ 326509 h 120"/>
              <a:gd name="T74" fmla="*/ 65302 w 120"/>
              <a:gd name="T75" fmla="*/ 342835 h 120"/>
              <a:gd name="T76" fmla="*/ 94687 w 120"/>
              <a:gd name="T77" fmla="*/ 342835 h 120"/>
              <a:gd name="T78" fmla="*/ 104483 w 120"/>
              <a:gd name="T79" fmla="*/ 333039 h 120"/>
              <a:gd name="T80" fmla="*/ 133868 w 120"/>
              <a:gd name="T81" fmla="*/ 326509 h 120"/>
              <a:gd name="T82" fmla="*/ 163254 w 120"/>
              <a:gd name="T83" fmla="*/ 359160 h 120"/>
              <a:gd name="T84" fmla="*/ 163254 w 120"/>
              <a:gd name="T85" fmla="*/ 372220 h 120"/>
              <a:gd name="T86" fmla="*/ 182845 w 120"/>
              <a:gd name="T87" fmla="*/ 391811 h 120"/>
              <a:gd name="T88" fmla="*/ 208965 w 120"/>
              <a:gd name="T89" fmla="*/ 391811 h 120"/>
              <a:gd name="T90" fmla="*/ 228556 w 120"/>
              <a:gd name="T91" fmla="*/ 372220 h 120"/>
              <a:gd name="T92" fmla="*/ 228556 w 120"/>
              <a:gd name="T93" fmla="*/ 359160 h 120"/>
              <a:gd name="T94" fmla="*/ 244881 w 120"/>
              <a:gd name="T95" fmla="*/ 333039 h 120"/>
              <a:gd name="T96" fmla="*/ 287327 w 120"/>
              <a:gd name="T97" fmla="*/ 333039 h 120"/>
              <a:gd name="T98" fmla="*/ 297123 w 120"/>
              <a:gd name="T99" fmla="*/ 342835 h 120"/>
              <a:gd name="T100" fmla="*/ 326508 w 120"/>
              <a:gd name="T101" fmla="*/ 342835 h 120"/>
              <a:gd name="T102" fmla="*/ 342834 w 120"/>
              <a:gd name="T103" fmla="*/ 326509 h 120"/>
              <a:gd name="T104" fmla="*/ 342834 w 120"/>
              <a:gd name="T105" fmla="*/ 297123 h 120"/>
              <a:gd name="T106" fmla="*/ 333039 w 120"/>
              <a:gd name="T107" fmla="*/ 287328 h 120"/>
              <a:gd name="T108" fmla="*/ 326508 w 120"/>
              <a:gd name="T109" fmla="*/ 257942 h 120"/>
              <a:gd name="T110" fmla="*/ 359159 w 120"/>
              <a:gd name="T111" fmla="*/ 228556 h 120"/>
              <a:gd name="T112" fmla="*/ 372220 w 120"/>
              <a:gd name="T113" fmla="*/ 228556 h 120"/>
              <a:gd name="T114" fmla="*/ 195905 w 120"/>
              <a:gd name="T115" fmla="*/ 280798 h 120"/>
              <a:gd name="T116" fmla="*/ 111013 w 120"/>
              <a:gd name="T117" fmla="*/ 195906 h 120"/>
              <a:gd name="T118" fmla="*/ 195905 w 120"/>
              <a:gd name="T119" fmla="*/ 111013 h 120"/>
              <a:gd name="T120" fmla="*/ 280797 w 120"/>
              <a:gd name="T121" fmla="*/ 195906 h 120"/>
              <a:gd name="T122" fmla="*/ 195905 w 120"/>
              <a:gd name="T123" fmla="*/ 280798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0" name="Freeform 30"/>
          <p:cNvSpPr>
            <a:spLocks noEditPoints="1"/>
          </p:cNvSpPr>
          <p:nvPr/>
        </p:nvSpPr>
        <p:spPr bwMode="auto">
          <a:xfrm>
            <a:off x="9398000" y="1720850"/>
            <a:ext cx="196850" cy="196850"/>
          </a:xfrm>
          <a:custGeom>
            <a:avLst/>
            <a:gdLst>
              <a:gd name="T0" fmla="*/ 186806 w 60"/>
              <a:gd name="T1" fmla="*/ 114706 h 60"/>
              <a:gd name="T2" fmla="*/ 196638 w 60"/>
              <a:gd name="T3" fmla="*/ 104874 h 60"/>
              <a:gd name="T4" fmla="*/ 196638 w 60"/>
              <a:gd name="T5" fmla="*/ 91764 h 60"/>
              <a:gd name="T6" fmla="*/ 186806 w 60"/>
              <a:gd name="T7" fmla="*/ 81933 h 60"/>
              <a:gd name="T8" fmla="*/ 180252 w 60"/>
              <a:gd name="T9" fmla="*/ 81933 h 60"/>
              <a:gd name="T10" fmla="*/ 167142 w 60"/>
              <a:gd name="T11" fmla="*/ 75378 h 60"/>
              <a:gd name="T12" fmla="*/ 167142 w 60"/>
              <a:gd name="T13" fmla="*/ 52437 h 60"/>
              <a:gd name="T14" fmla="*/ 173697 w 60"/>
              <a:gd name="T15" fmla="*/ 45882 h 60"/>
              <a:gd name="T16" fmla="*/ 173697 w 60"/>
              <a:gd name="T17" fmla="*/ 32773 h 60"/>
              <a:gd name="T18" fmla="*/ 163865 w 60"/>
              <a:gd name="T19" fmla="*/ 22941 h 60"/>
              <a:gd name="T20" fmla="*/ 150756 w 60"/>
              <a:gd name="T21" fmla="*/ 22941 h 60"/>
              <a:gd name="T22" fmla="*/ 144201 w 60"/>
              <a:gd name="T23" fmla="*/ 29496 h 60"/>
              <a:gd name="T24" fmla="*/ 131092 w 60"/>
              <a:gd name="T25" fmla="*/ 32773 h 60"/>
              <a:gd name="T26" fmla="*/ 114706 w 60"/>
              <a:gd name="T27" fmla="*/ 16387 h 60"/>
              <a:gd name="T28" fmla="*/ 114706 w 60"/>
              <a:gd name="T29" fmla="*/ 9832 h 60"/>
              <a:gd name="T30" fmla="*/ 104874 w 60"/>
              <a:gd name="T31" fmla="*/ 0 h 60"/>
              <a:gd name="T32" fmla="*/ 91764 w 60"/>
              <a:gd name="T33" fmla="*/ 0 h 60"/>
              <a:gd name="T34" fmla="*/ 81933 w 60"/>
              <a:gd name="T35" fmla="*/ 9832 h 60"/>
              <a:gd name="T36" fmla="*/ 81933 w 60"/>
              <a:gd name="T37" fmla="*/ 16387 h 60"/>
              <a:gd name="T38" fmla="*/ 75378 w 60"/>
              <a:gd name="T39" fmla="*/ 29496 h 60"/>
              <a:gd name="T40" fmla="*/ 52437 w 60"/>
              <a:gd name="T41" fmla="*/ 29496 h 60"/>
              <a:gd name="T42" fmla="*/ 45882 w 60"/>
              <a:gd name="T43" fmla="*/ 22941 h 60"/>
              <a:gd name="T44" fmla="*/ 32773 w 60"/>
              <a:gd name="T45" fmla="*/ 22941 h 60"/>
              <a:gd name="T46" fmla="*/ 22941 w 60"/>
              <a:gd name="T47" fmla="*/ 32773 h 60"/>
              <a:gd name="T48" fmla="*/ 22941 w 60"/>
              <a:gd name="T49" fmla="*/ 45882 h 60"/>
              <a:gd name="T50" fmla="*/ 29496 w 60"/>
              <a:gd name="T51" fmla="*/ 52437 h 60"/>
              <a:gd name="T52" fmla="*/ 32773 w 60"/>
              <a:gd name="T53" fmla="*/ 65546 h 60"/>
              <a:gd name="T54" fmla="*/ 16387 w 60"/>
              <a:gd name="T55" fmla="*/ 81933 h 60"/>
              <a:gd name="T56" fmla="*/ 9832 w 60"/>
              <a:gd name="T57" fmla="*/ 81933 h 60"/>
              <a:gd name="T58" fmla="*/ 0 w 60"/>
              <a:gd name="T59" fmla="*/ 91764 h 60"/>
              <a:gd name="T60" fmla="*/ 0 w 60"/>
              <a:gd name="T61" fmla="*/ 104874 h 60"/>
              <a:gd name="T62" fmla="*/ 9832 w 60"/>
              <a:gd name="T63" fmla="*/ 114706 h 60"/>
              <a:gd name="T64" fmla="*/ 16387 w 60"/>
              <a:gd name="T65" fmla="*/ 114706 h 60"/>
              <a:gd name="T66" fmla="*/ 29496 w 60"/>
              <a:gd name="T67" fmla="*/ 121260 h 60"/>
              <a:gd name="T68" fmla="*/ 29496 w 60"/>
              <a:gd name="T69" fmla="*/ 144201 h 60"/>
              <a:gd name="T70" fmla="*/ 22941 w 60"/>
              <a:gd name="T71" fmla="*/ 150756 h 60"/>
              <a:gd name="T72" fmla="*/ 22941 w 60"/>
              <a:gd name="T73" fmla="*/ 163865 h 60"/>
              <a:gd name="T74" fmla="*/ 32773 w 60"/>
              <a:gd name="T75" fmla="*/ 173697 h 60"/>
              <a:gd name="T76" fmla="*/ 45882 w 60"/>
              <a:gd name="T77" fmla="*/ 173697 h 60"/>
              <a:gd name="T78" fmla="*/ 52437 w 60"/>
              <a:gd name="T79" fmla="*/ 167142 h 60"/>
              <a:gd name="T80" fmla="*/ 65546 w 60"/>
              <a:gd name="T81" fmla="*/ 163865 h 60"/>
              <a:gd name="T82" fmla="*/ 81933 w 60"/>
              <a:gd name="T83" fmla="*/ 180252 h 60"/>
              <a:gd name="T84" fmla="*/ 81933 w 60"/>
              <a:gd name="T85" fmla="*/ 186806 h 60"/>
              <a:gd name="T86" fmla="*/ 91764 w 60"/>
              <a:gd name="T87" fmla="*/ 196638 h 60"/>
              <a:gd name="T88" fmla="*/ 104874 w 60"/>
              <a:gd name="T89" fmla="*/ 196638 h 60"/>
              <a:gd name="T90" fmla="*/ 114706 w 60"/>
              <a:gd name="T91" fmla="*/ 186806 h 60"/>
              <a:gd name="T92" fmla="*/ 114706 w 60"/>
              <a:gd name="T93" fmla="*/ 180252 h 60"/>
              <a:gd name="T94" fmla="*/ 121260 w 60"/>
              <a:gd name="T95" fmla="*/ 167142 h 60"/>
              <a:gd name="T96" fmla="*/ 144201 w 60"/>
              <a:gd name="T97" fmla="*/ 167142 h 60"/>
              <a:gd name="T98" fmla="*/ 150756 w 60"/>
              <a:gd name="T99" fmla="*/ 173697 h 60"/>
              <a:gd name="T100" fmla="*/ 163865 w 60"/>
              <a:gd name="T101" fmla="*/ 173697 h 60"/>
              <a:gd name="T102" fmla="*/ 173697 w 60"/>
              <a:gd name="T103" fmla="*/ 163865 h 60"/>
              <a:gd name="T104" fmla="*/ 173697 w 60"/>
              <a:gd name="T105" fmla="*/ 150756 h 60"/>
              <a:gd name="T106" fmla="*/ 167142 w 60"/>
              <a:gd name="T107" fmla="*/ 144201 h 60"/>
              <a:gd name="T108" fmla="*/ 163865 w 60"/>
              <a:gd name="T109" fmla="*/ 131092 h 60"/>
              <a:gd name="T110" fmla="*/ 180252 w 60"/>
              <a:gd name="T111" fmla="*/ 114706 h 60"/>
              <a:gd name="T112" fmla="*/ 186806 w 60"/>
              <a:gd name="T113" fmla="*/ 114706 h 60"/>
              <a:gd name="T114" fmla="*/ 131092 w 60"/>
              <a:gd name="T115" fmla="*/ 98319 h 60"/>
              <a:gd name="T116" fmla="*/ 98319 w 60"/>
              <a:gd name="T117" fmla="*/ 131092 h 60"/>
              <a:gd name="T118" fmla="*/ 65546 w 60"/>
              <a:gd name="T119" fmla="*/ 98319 h 60"/>
              <a:gd name="T120" fmla="*/ 98319 w 60"/>
              <a:gd name="T121" fmla="*/ 65546 h 60"/>
              <a:gd name="T122" fmla="*/ 131092 w 60"/>
              <a:gd name="T123" fmla="*/ 98319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1" name="Freeform 31"/>
          <p:cNvSpPr>
            <a:spLocks/>
          </p:cNvSpPr>
          <p:nvPr/>
        </p:nvSpPr>
        <p:spPr bwMode="auto">
          <a:xfrm>
            <a:off x="10058400" y="1390650"/>
            <a:ext cx="471488" cy="471488"/>
          </a:xfrm>
          <a:custGeom>
            <a:avLst/>
            <a:gdLst>
              <a:gd name="T0" fmla="*/ 235526 w 144"/>
              <a:gd name="T1" fmla="*/ 117763 h 144"/>
              <a:gd name="T2" fmla="*/ 0 w 144"/>
              <a:gd name="T3" fmla="*/ 199543 h 144"/>
              <a:gd name="T4" fmla="*/ 137390 w 144"/>
              <a:gd name="T5" fmla="*/ 392543 h 144"/>
              <a:gd name="T6" fmla="*/ 235526 w 144"/>
              <a:gd name="T7" fmla="*/ 471052 h 144"/>
              <a:gd name="T8" fmla="*/ 333662 w 144"/>
              <a:gd name="T9" fmla="*/ 392543 h 144"/>
              <a:gd name="T10" fmla="*/ 471052 w 144"/>
              <a:gd name="T11" fmla="*/ 196272 h 144"/>
              <a:gd name="T12" fmla="*/ 235526 w 144"/>
              <a:gd name="T13" fmla="*/ 117763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2" name="Freeform 32"/>
          <p:cNvSpPr>
            <a:spLocks noEditPoints="1"/>
          </p:cNvSpPr>
          <p:nvPr/>
        </p:nvSpPr>
        <p:spPr bwMode="auto">
          <a:xfrm>
            <a:off x="11064875" y="1374775"/>
            <a:ext cx="234950" cy="511175"/>
          </a:xfrm>
          <a:custGeom>
            <a:avLst/>
            <a:gdLst>
              <a:gd name="T0" fmla="*/ 234792 w 72"/>
              <a:gd name="T1" fmla="*/ 353544 h 156"/>
              <a:gd name="T2" fmla="*/ 234792 w 72"/>
              <a:gd name="T3" fmla="*/ 314261 h 156"/>
              <a:gd name="T4" fmla="*/ 176094 w 72"/>
              <a:gd name="T5" fmla="*/ 314261 h 156"/>
              <a:gd name="T6" fmla="*/ 156528 w 72"/>
              <a:gd name="T7" fmla="*/ 333902 h 156"/>
              <a:gd name="T8" fmla="*/ 117396 w 72"/>
              <a:gd name="T9" fmla="*/ 333902 h 156"/>
              <a:gd name="T10" fmla="*/ 117396 w 72"/>
              <a:gd name="T11" fmla="*/ 170225 h 156"/>
              <a:gd name="T12" fmla="*/ 176094 w 72"/>
              <a:gd name="T13" fmla="*/ 88386 h 156"/>
              <a:gd name="T14" fmla="*/ 88047 w 72"/>
              <a:gd name="T15" fmla="*/ 0 h 156"/>
              <a:gd name="T16" fmla="*/ 0 w 72"/>
              <a:gd name="T17" fmla="*/ 88386 h 156"/>
              <a:gd name="T18" fmla="*/ 58698 w 72"/>
              <a:gd name="T19" fmla="*/ 170225 h 156"/>
              <a:gd name="T20" fmla="*/ 58698 w 72"/>
              <a:gd name="T21" fmla="*/ 481212 h 156"/>
              <a:gd name="T22" fmla="*/ 88047 w 72"/>
              <a:gd name="T23" fmla="*/ 510674 h 156"/>
              <a:gd name="T24" fmla="*/ 117396 w 72"/>
              <a:gd name="T25" fmla="*/ 481212 h 156"/>
              <a:gd name="T26" fmla="*/ 117396 w 72"/>
              <a:gd name="T27" fmla="*/ 432109 h 156"/>
              <a:gd name="T28" fmla="*/ 156528 w 72"/>
              <a:gd name="T29" fmla="*/ 432109 h 156"/>
              <a:gd name="T30" fmla="*/ 176094 w 72"/>
              <a:gd name="T31" fmla="*/ 451750 h 156"/>
              <a:gd name="T32" fmla="*/ 234792 w 72"/>
              <a:gd name="T33" fmla="*/ 451750 h 156"/>
              <a:gd name="T34" fmla="*/ 234792 w 72"/>
              <a:gd name="T35" fmla="*/ 412467 h 156"/>
              <a:gd name="T36" fmla="*/ 195660 w 72"/>
              <a:gd name="T37" fmla="*/ 412467 h 156"/>
              <a:gd name="T38" fmla="*/ 195660 w 72"/>
              <a:gd name="T39" fmla="*/ 353544 h 156"/>
              <a:gd name="T40" fmla="*/ 234792 w 72"/>
              <a:gd name="T41" fmla="*/ 353544 h 156"/>
              <a:gd name="T42" fmla="*/ 88047 w 72"/>
              <a:gd name="T43" fmla="*/ 58924 h 156"/>
              <a:gd name="T44" fmla="*/ 117396 w 72"/>
              <a:gd name="T45" fmla="*/ 88386 h 156"/>
              <a:gd name="T46" fmla="*/ 88047 w 72"/>
              <a:gd name="T47" fmla="*/ 117848 h 156"/>
              <a:gd name="T48" fmla="*/ 58698 w 72"/>
              <a:gd name="T49" fmla="*/ 88386 h 156"/>
              <a:gd name="T50" fmla="*/ 88047 w 72"/>
              <a:gd name="T51" fmla="*/ 58924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3" name="Freeform 33"/>
          <p:cNvSpPr>
            <a:spLocks noEditPoints="1"/>
          </p:cNvSpPr>
          <p:nvPr/>
        </p:nvSpPr>
        <p:spPr bwMode="auto">
          <a:xfrm>
            <a:off x="790575" y="2257425"/>
            <a:ext cx="392113" cy="471488"/>
          </a:xfrm>
          <a:custGeom>
            <a:avLst/>
            <a:gdLst>
              <a:gd name="T0" fmla="*/ 333039 w 120"/>
              <a:gd name="T1" fmla="*/ 196272 h 144"/>
              <a:gd name="T2" fmla="*/ 333039 w 120"/>
              <a:gd name="T3" fmla="*/ 137390 h 144"/>
              <a:gd name="T4" fmla="*/ 195905 w 120"/>
              <a:gd name="T5" fmla="*/ 0 h 144"/>
              <a:gd name="T6" fmla="*/ 58772 w 120"/>
              <a:gd name="T7" fmla="*/ 137390 h 144"/>
              <a:gd name="T8" fmla="*/ 58772 w 120"/>
              <a:gd name="T9" fmla="*/ 196272 h 144"/>
              <a:gd name="T10" fmla="*/ 0 w 120"/>
              <a:gd name="T11" fmla="*/ 196272 h 144"/>
              <a:gd name="T12" fmla="*/ 0 w 120"/>
              <a:gd name="T13" fmla="*/ 471052 h 144"/>
              <a:gd name="T14" fmla="*/ 391810 w 120"/>
              <a:gd name="T15" fmla="*/ 471052 h 144"/>
              <a:gd name="T16" fmla="*/ 391810 w 120"/>
              <a:gd name="T17" fmla="*/ 196272 h 144"/>
              <a:gd name="T18" fmla="*/ 333039 w 120"/>
              <a:gd name="T19" fmla="*/ 196272 h 144"/>
              <a:gd name="T20" fmla="*/ 215496 w 120"/>
              <a:gd name="T21" fmla="*/ 346747 h 144"/>
              <a:gd name="T22" fmla="*/ 215496 w 120"/>
              <a:gd name="T23" fmla="*/ 412171 h 144"/>
              <a:gd name="T24" fmla="*/ 176315 w 120"/>
              <a:gd name="T25" fmla="*/ 412171 h 144"/>
              <a:gd name="T26" fmla="*/ 176315 w 120"/>
              <a:gd name="T27" fmla="*/ 346747 h 144"/>
              <a:gd name="T28" fmla="*/ 156724 w 120"/>
              <a:gd name="T29" fmla="*/ 314035 h 144"/>
              <a:gd name="T30" fmla="*/ 195905 w 120"/>
              <a:gd name="T31" fmla="*/ 274780 h 144"/>
              <a:gd name="T32" fmla="*/ 235086 w 120"/>
              <a:gd name="T33" fmla="*/ 314035 h 144"/>
              <a:gd name="T34" fmla="*/ 215496 w 120"/>
              <a:gd name="T35" fmla="*/ 346747 h 144"/>
              <a:gd name="T36" fmla="*/ 293858 w 120"/>
              <a:gd name="T37" fmla="*/ 196272 h 144"/>
              <a:gd name="T38" fmla="*/ 97953 w 120"/>
              <a:gd name="T39" fmla="*/ 196272 h 144"/>
              <a:gd name="T40" fmla="*/ 97953 w 120"/>
              <a:gd name="T41" fmla="*/ 137390 h 144"/>
              <a:gd name="T42" fmla="*/ 195905 w 120"/>
              <a:gd name="T43" fmla="*/ 39254 h 144"/>
              <a:gd name="T44" fmla="*/ 293858 w 120"/>
              <a:gd name="T45" fmla="*/ 137390 h 144"/>
              <a:gd name="T46" fmla="*/ 293858 w 120"/>
              <a:gd name="T47" fmla="*/ 196272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4" name="Freeform 34"/>
          <p:cNvSpPr>
            <a:spLocks/>
          </p:cNvSpPr>
          <p:nvPr/>
        </p:nvSpPr>
        <p:spPr bwMode="auto">
          <a:xfrm>
            <a:off x="1755775" y="2247900"/>
            <a:ext cx="449263" cy="500063"/>
          </a:xfrm>
          <a:custGeom>
            <a:avLst/>
            <a:gdLst>
              <a:gd name="T0" fmla="*/ 421127 w 138"/>
              <a:gd name="T1" fmla="*/ 245295 h 153"/>
              <a:gd name="T2" fmla="*/ 391746 w 138"/>
              <a:gd name="T3" fmla="*/ 274730 h 153"/>
              <a:gd name="T4" fmla="*/ 225254 w 138"/>
              <a:gd name="T5" fmla="*/ 441530 h 153"/>
              <a:gd name="T6" fmla="*/ 58762 w 138"/>
              <a:gd name="T7" fmla="*/ 274730 h 153"/>
              <a:gd name="T8" fmla="*/ 225254 w 138"/>
              <a:gd name="T9" fmla="*/ 107930 h 153"/>
              <a:gd name="T10" fmla="*/ 225254 w 138"/>
              <a:gd name="T11" fmla="*/ 107930 h 153"/>
              <a:gd name="T12" fmla="*/ 225254 w 138"/>
              <a:gd name="T13" fmla="*/ 156989 h 153"/>
              <a:gd name="T14" fmla="*/ 342778 w 138"/>
              <a:gd name="T15" fmla="*/ 78494 h 153"/>
              <a:gd name="T16" fmla="*/ 225254 w 138"/>
              <a:gd name="T17" fmla="*/ 0 h 153"/>
              <a:gd name="T18" fmla="*/ 225254 w 138"/>
              <a:gd name="T19" fmla="*/ 49059 h 153"/>
              <a:gd name="T20" fmla="*/ 225254 w 138"/>
              <a:gd name="T21" fmla="*/ 49059 h 153"/>
              <a:gd name="T22" fmla="*/ 0 w 138"/>
              <a:gd name="T23" fmla="*/ 274730 h 153"/>
              <a:gd name="T24" fmla="*/ 225254 w 138"/>
              <a:gd name="T25" fmla="*/ 500401 h 153"/>
              <a:gd name="T26" fmla="*/ 450508 w 138"/>
              <a:gd name="T27" fmla="*/ 274730 h 153"/>
              <a:gd name="T28" fmla="*/ 421127 w 138"/>
              <a:gd name="T29" fmla="*/ 245295 h 1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5" name="Freeform 35"/>
          <p:cNvSpPr>
            <a:spLocks/>
          </p:cNvSpPr>
          <p:nvPr/>
        </p:nvSpPr>
        <p:spPr bwMode="auto">
          <a:xfrm>
            <a:off x="2613025" y="2393950"/>
            <a:ext cx="452438" cy="365125"/>
          </a:xfrm>
          <a:custGeom>
            <a:avLst/>
            <a:gdLst>
              <a:gd name="T0" fmla="*/ 402848 w 138"/>
              <a:gd name="T1" fmla="*/ 272126 h 111"/>
              <a:gd name="T2" fmla="*/ 291492 w 138"/>
              <a:gd name="T3" fmla="*/ 304913 h 111"/>
              <a:gd name="T4" fmla="*/ 278391 w 138"/>
              <a:gd name="T5" fmla="*/ 304913 h 111"/>
              <a:gd name="T6" fmla="*/ 271841 w 138"/>
              <a:gd name="T7" fmla="*/ 301634 h 111"/>
              <a:gd name="T8" fmla="*/ 258740 w 138"/>
              <a:gd name="T9" fmla="*/ 301634 h 111"/>
              <a:gd name="T10" fmla="*/ 252190 w 138"/>
              <a:gd name="T11" fmla="*/ 298355 h 111"/>
              <a:gd name="T12" fmla="*/ 242364 w 138"/>
              <a:gd name="T13" fmla="*/ 298355 h 111"/>
              <a:gd name="T14" fmla="*/ 235814 w 138"/>
              <a:gd name="T15" fmla="*/ 295077 h 111"/>
              <a:gd name="T16" fmla="*/ 222713 w 138"/>
              <a:gd name="T17" fmla="*/ 291798 h 111"/>
              <a:gd name="T18" fmla="*/ 219438 w 138"/>
              <a:gd name="T19" fmla="*/ 288519 h 111"/>
              <a:gd name="T20" fmla="*/ 206337 w 138"/>
              <a:gd name="T21" fmla="*/ 281962 h 111"/>
              <a:gd name="T22" fmla="*/ 206337 w 138"/>
              <a:gd name="T23" fmla="*/ 281962 h 111"/>
              <a:gd name="T24" fmla="*/ 163759 w 138"/>
              <a:gd name="T25" fmla="*/ 249176 h 111"/>
              <a:gd name="T26" fmla="*/ 163759 w 138"/>
              <a:gd name="T27" fmla="*/ 249176 h 111"/>
              <a:gd name="T28" fmla="*/ 150659 w 138"/>
              <a:gd name="T29" fmla="*/ 236061 h 111"/>
              <a:gd name="T30" fmla="*/ 147383 w 138"/>
              <a:gd name="T31" fmla="*/ 232783 h 111"/>
              <a:gd name="T32" fmla="*/ 108081 w 138"/>
              <a:gd name="T33" fmla="*/ 118031 h 111"/>
              <a:gd name="T34" fmla="*/ 157209 w 138"/>
              <a:gd name="T35" fmla="*/ 118031 h 111"/>
              <a:gd name="T36" fmla="*/ 78605 w 138"/>
              <a:gd name="T37" fmla="*/ 0 h 111"/>
              <a:gd name="T38" fmla="*/ 0 w 138"/>
              <a:gd name="T39" fmla="*/ 118031 h 111"/>
              <a:gd name="T40" fmla="*/ 49128 w 138"/>
              <a:gd name="T41" fmla="*/ 118031 h 111"/>
              <a:gd name="T42" fmla="*/ 91705 w 138"/>
              <a:gd name="T43" fmla="*/ 255733 h 111"/>
              <a:gd name="T44" fmla="*/ 94980 w 138"/>
              <a:gd name="T45" fmla="*/ 259012 h 111"/>
              <a:gd name="T46" fmla="*/ 101531 w 138"/>
              <a:gd name="T47" fmla="*/ 272126 h 111"/>
              <a:gd name="T48" fmla="*/ 104806 w 138"/>
              <a:gd name="T49" fmla="*/ 275405 h 111"/>
              <a:gd name="T50" fmla="*/ 121182 w 138"/>
              <a:gd name="T51" fmla="*/ 291798 h 111"/>
              <a:gd name="T52" fmla="*/ 121182 w 138"/>
              <a:gd name="T53" fmla="*/ 291798 h 111"/>
              <a:gd name="T54" fmla="*/ 176860 w 138"/>
              <a:gd name="T55" fmla="*/ 334420 h 111"/>
              <a:gd name="T56" fmla="*/ 176860 w 138"/>
              <a:gd name="T57" fmla="*/ 334420 h 111"/>
              <a:gd name="T58" fmla="*/ 196511 w 138"/>
              <a:gd name="T59" fmla="*/ 344256 h 111"/>
              <a:gd name="T60" fmla="*/ 199786 w 138"/>
              <a:gd name="T61" fmla="*/ 344256 h 111"/>
              <a:gd name="T62" fmla="*/ 216162 w 138"/>
              <a:gd name="T63" fmla="*/ 350813 h 111"/>
              <a:gd name="T64" fmla="*/ 222713 w 138"/>
              <a:gd name="T65" fmla="*/ 354092 h 111"/>
              <a:gd name="T66" fmla="*/ 239089 w 138"/>
              <a:gd name="T67" fmla="*/ 357371 h 111"/>
              <a:gd name="T68" fmla="*/ 248914 w 138"/>
              <a:gd name="T69" fmla="*/ 360649 h 111"/>
              <a:gd name="T70" fmla="*/ 252190 w 138"/>
              <a:gd name="T71" fmla="*/ 360649 h 111"/>
              <a:gd name="T72" fmla="*/ 265290 w 138"/>
              <a:gd name="T73" fmla="*/ 360649 h 111"/>
              <a:gd name="T74" fmla="*/ 271841 w 138"/>
              <a:gd name="T75" fmla="*/ 363928 h 111"/>
              <a:gd name="T76" fmla="*/ 294767 w 138"/>
              <a:gd name="T77" fmla="*/ 363928 h 111"/>
              <a:gd name="T78" fmla="*/ 435600 w 138"/>
              <a:gd name="T79" fmla="*/ 318027 h 111"/>
              <a:gd name="T80" fmla="*/ 442150 w 138"/>
              <a:gd name="T81" fmla="*/ 278684 h 111"/>
              <a:gd name="T82" fmla="*/ 402848 w 138"/>
              <a:gd name="T83" fmla="*/ 272126 h 1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6" name="Freeform 36"/>
          <p:cNvSpPr>
            <a:spLocks/>
          </p:cNvSpPr>
          <p:nvPr/>
        </p:nvSpPr>
        <p:spPr bwMode="auto">
          <a:xfrm>
            <a:off x="2751138" y="2266950"/>
            <a:ext cx="450850" cy="363538"/>
          </a:xfrm>
          <a:custGeom>
            <a:avLst/>
            <a:gdLst>
              <a:gd name="T0" fmla="*/ 401540 w 138"/>
              <a:gd name="T1" fmla="*/ 245897 h 111"/>
              <a:gd name="T2" fmla="*/ 359101 w 138"/>
              <a:gd name="T3" fmla="*/ 108195 h 111"/>
              <a:gd name="T4" fmla="*/ 355836 w 138"/>
              <a:gd name="T5" fmla="*/ 104916 h 111"/>
              <a:gd name="T6" fmla="*/ 346042 w 138"/>
              <a:gd name="T7" fmla="*/ 91802 h 111"/>
              <a:gd name="T8" fmla="*/ 346042 w 138"/>
              <a:gd name="T9" fmla="*/ 88523 h 111"/>
              <a:gd name="T10" fmla="*/ 254635 w 138"/>
              <a:gd name="T11" fmla="*/ 19672 h 111"/>
              <a:gd name="T12" fmla="*/ 251370 w 138"/>
              <a:gd name="T13" fmla="*/ 19672 h 111"/>
              <a:gd name="T14" fmla="*/ 235048 w 138"/>
              <a:gd name="T15" fmla="*/ 13115 h 111"/>
              <a:gd name="T16" fmla="*/ 228519 w 138"/>
              <a:gd name="T17" fmla="*/ 9836 h 111"/>
              <a:gd name="T18" fmla="*/ 212196 w 138"/>
              <a:gd name="T19" fmla="*/ 6557 h 111"/>
              <a:gd name="T20" fmla="*/ 202402 w 138"/>
              <a:gd name="T21" fmla="*/ 3279 h 111"/>
              <a:gd name="T22" fmla="*/ 199138 w 138"/>
              <a:gd name="T23" fmla="*/ 3279 h 111"/>
              <a:gd name="T24" fmla="*/ 186079 w 138"/>
              <a:gd name="T25" fmla="*/ 3279 h 111"/>
              <a:gd name="T26" fmla="*/ 179550 w 138"/>
              <a:gd name="T27" fmla="*/ 0 h 111"/>
              <a:gd name="T28" fmla="*/ 159963 w 138"/>
              <a:gd name="T29" fmla="*/ 0 h 111"/>
              <a:gd name="T30" fmla="*/ 156698 w 138"/>
              <a:gd name="T31" fmla="*/ 0 h 111"/>
              <a:gd name="T32" fmla="*/ 156698 w 138"/>
              <a:gd name="T33" fmla="*/ 0 h 111"/>
              <a:gd name="T34" fmla="*/ 16323 w 138"/>
              <a:gd name="T35" fmla="*/ 45901 h 111"/>
              <a:gd name="T36" fmla="*/ 9794 w 138"/>
              <a:gd name="T37" fmla="*/ 85244 h 111"/>
              <a:gd name="T38" fmla="*/ 48968 w 138"/>
              <a:gd name="T39" fmla="*/ 91802 h 111"/>
              <a:gd name="T40" fmla="*/ 156698 w 138"/>
              <a:gd name="T41" fmla="*/ 59015 h 111"/>
              <a:gd name="T42" fmla="*/ 173021 w 138"/>
              <a:gd name="T43" fmla="*/ 59015 h 111"/>
              <a:gd name="T44" fmla="*/ 179550 w 138"/>
              <a:gd name="T45" fmla="*/ 59015 h 111"/>
              <a:gd name="T46" fmla="*/ 192608 w 138"/>
              <a:gd name="T47" fmla="*/ 62294 h 111"/>
              <a:gd name="T48" fmla="*/ 199138 w 138"/>
              <a:gd name="T49" fmla="*/ 62294 h 111"/>
              <a:gd name="T50" fmla="*/ 212196 w 138"/>
              <a:gd name="T51" fmla="*/ 65573 h 111"/>
              <a:gd name="T52" fmla="*/ 215460 w 138"/>
              <a:gd name="T53" fmla="*/ 68851 h 111"/>
              <a:gd name="T54" fmla="*/ 228519 w 138"/>
              <a:gd name="T55" fmla="*/ 72130 h 111"/>
              <a:gd name="T56" fmla="*/ 228519 w 138"/>
              <a:gd name="T57" fmla="*/ 75409 h 111"/>
              <a:gd name="T58" fmla="*/ 300339 w 138"/>
              <a:gd name="T59" fmla="*/ 127867 h 111"/>
              <a:gd name="T60" fmla="*/ 300339 w 138"/>
              <a:gd name="T61" fmla="*/ 127867 h 111"/>
              <a:gd name="T62" fmla="*/ 342778 w 138"/>
              <a:gd name="T63" fmla="*/ 245897 h 111"/>
              <a:gd name="T64" fmla="*/ 293810 w 138"/>
              <a:gd name="T65" fmla="*/ 245897 h 111"/>
              <a:gd name="T66" fmla="*/ 372159 w 138"/>
              <a:gd name="T67" fmla="*/ 363928 h 111"/>
              <a:gd name="T68" fmla="*/ 450508 w 138"/>
              <a:gd name="T69" fmla="*/ 245897 h 111"/>
              <a:gd name="T70" fmla="*/ 401540 w 138"/>
              <a:gd name="T71" fmla="*/ 245897 h 1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7" name="Freeform 37"/>
          <p:cNvSpPr>
            <a:spLocks/>
          </p:cNvSpPr>
          <p:nvPr/>
        </p:nvSpPr>
        <p:spPr bwMode="auto">
          <a:xfrm>
            <a:off x="3532188" y="2306638"/>
            <a:ext cx="608012" cy="412750"/>
          </a:xfrm>
          <a:custGeom>
            <a:avLst/>
            <a:gdLst>
              <a:gd name="T0" fmla="*/ 440945 w 186"/>
              <a:gd name="T1" fmla="*/ 29454 h 126"/>
              <a:gd name="T2" fmla="*/ 274366 w 186"/>
              <a:gd name="T3" fmla="*/ 186541 h 126"/>
              <a:gd name="T4" fmla="*/ 274366 w 186"/>
              <a:gd name="T5" fmla="*/ 186541 h 126"/>
              <a:gd name="T6" fmla="*/ 274366 w 186"/>
              <a:gd name="T7" fmla="*/ 196359 h 126"/>
              <a:gd name="T8" fmla="*/ 274366 w 186"/>
              <a:gd name="T9" fmla="*/ 215995 h 126"/>
              <a:gd name="T10" fmla="*/ 166579 w 186"/>
              <a:gd name="T11" fmla="*/ 323992 h 126"/>
              <a:gd name="T12" fmla="*/ 58793 w 186"/>
              <a:gd name="T13" fmla="*/ 215995 h 126"/>
              <a:gd name="T14" fmla="*/ 166579 w 186"/>
              <a:gd name="T15" fmla="*/ 107997 h 126"/>
              <a:gd name="T16" fmla="*/ 166579 w 186"/>
              <a:gd name="T17" fmla="*/ 157087 h 126"/>
              <a:gd name="T18" fmla="*/ 284164 w 186"/>
              <a:gd name="T19" fmla="*/ 78544 h 126"/>
              <a:gd name="T20" fmla="*/ 166579 w 186"/>
              <a:gd name="T21" fmla="*/ 0 h 126"/>
              <a:gd name="T22" fmla="*/ 166579 w 186"/>
              <a:gd name="T23" fmla="*/ 49090 h 126"/>
              <a:gd name="T24" fmla="*/ 0 w 186"/>
              <a:gd name="T25" fmla="*/ 215995 h 126"/>
              <a:gd name="T26" fmla="*/ 166579 w 186"/>
              <a:gd name="T27" fmla="*/ 382900 h 126"/>
              <a:gd name="T28" fmla="*/ 333158 w 186"/>
              <a:gd name="T29" fmla="*/ 225813 h 126"/>
              <a:gd name="T30" fmla="*/ 333158 w 186"/>
              <a:gd name="T31" fmla="*/ 225813 h 126"/>
              <a:gd name="T32" fmla="*/ 333158 w 186"/>
              <a:gd name="T33" fmla="*/ 215995 h 126"/>
              <a:gd name="T34" fmla="*/ 333158 w 186"/>
              <a:gd name="T35" fmla="*/ 196359 h 126"/>
              <a:gd name="T36" fmla="*/ 440945 w 186"/>
              <a:gd name="T37" fmla="*/ 88362 h 126"/>
              <a:gd name="T38" fmla="*/ 548731 w 186"/>
              <a:gd name="T39" fmla="*/ 196359 h 126"/>
              <a:gd name="T40" fmla="*/ 440945 w 186"/>
              <a:gd name="T41" fmla="*/ 304357 h 126"/>
              <a:gd name="T42" fmla="*/ 440945 w 186"/>
              <a:gd name="T43" fmla="*/ 255267 h 126"/>
              <a:gd name="T44" fmla="*/ 323360 w 186"/>
              <a:gd name="T45" fmla="*/ 333810 h 126"/>
              <a:gd name="T46" fmla="*/ 440945 w 186"/>
              <a:gd name="T47" fmla="*/ 412354 h 126"/>
              <a:gd name="T48" fmla="*/ 440945 w 186"/>
              <a:gd name="T49" fmla="*/ 363264 h 126"/>
              <a:gd name="T50" fmla="*/ 607524 w 186"/>
              <a:gd name="T51" fmla="*/ 196359 h 126"/>
              <a:gd name="T52" fmla="*/ 440945 w 186"/>
              <a:gd name="T53" fmla="*/ 29454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8" name="Freeform 38"/>
          <p:cNvSpPr>
            <a:spLocks/>
          </p:cNvSpPr>
          <p:nvPr/>
        </p:nvSpPr>
        <p:spPr bwMode="auto">
          <a:xfrm>
            <a:off x="4432300" y="2355850"/>
            <a:ext cx="615950" cy="314325"/>
          </a:xfrm>
          <a:custGeom>
            <a:avLst/>
            <a:gdLst>
              <a:gd name="T0" fmla="*/ 616330 w 189"/>
              <a:gd name="T1" fmla="*/ 186458 h 96"/>
              <a:gd name="T2" fmla="*/ 498934 w 189"/>
              <a:gd name="T3" fmla="*/ 107949 h 96"/>
              <a:gd name="T4" fmla="*/ 498934 w 189"/>
              <a:gd name="T5" fmla="*/ 157017 h 96"/>
              <a:gd name="T6" fmla="*/ 495673 w 189"/>
              <a:gd name="T7" fmla="*/ 157017 h 96"/>
              <a:gd name="T8" fmla="*/ 456541 w 189"/>
              <a:gd name="T9" fmla="*/ 157017 h 96"/>
              <a:gd name="T10" fmla="*/ 446758 w 189"/>
              <a:gd name="T11" fmla="*/ 147203 h 96"/>
              <a:gd name="T12" fmla="*/ 446758 w 189"/>
              <a:gd name="T13" fmla="*/ 68695 h 96"/>
              <a:gd name="T14" fmla="*/ 378277 w 189"/>
              <a:gd name="T15" fmla="*/ 0 h 96"/>
              <a:gd name="T16" fmla="*/ 309796 w 189"/>
              <a:gd name="T17" fmla="*/ 68695 h 96"/>
              <a:gd name="T18" fmla="*/ 309796 w 189"/>
              <a:gd name="T19" fmla="*/ 245339 h 96"/>
              <a:gd name="T20" fmla="*/ 300012 w 189"/>
              <a:gd name="T21" fmla="*/ 255153 h 96"/>
              <a:gd name="T22" fmla="*/ 290229 w 189"/>
              <a:gd name="T23" fmla="*/ 245339 h 96"/>
              <a:gd name="T24" fmla="*/ 290229 w 189"/>
              <a:gd name="T25" fmla="*/ 68695 h 96"/>
              <a:gd name="T26" fmla="*/ 225009 w 189"/>
              <a:gd name="T27" fmla="*/ 0 h 96"/>
              <a:gd name="T28" fmla="*/ 156528 w 189"/>
              <a:gd name="T29" fmla="*/ 68695 h 96"/>
              <a:gd name="T30" fmla="*/ 156528 w 189"/>
              <a:gd name="T31" fmla="*/ 245339 h 96"/>
              <a:gd name="T32" fmla="*/ 146745 w 189"/>
              <a:gd name="T33" fmla="*/ 255153 h 96"/>
              <a:gd name="T34" fmla="*/ 136962 w 189"/>
              <a:gd name="T35" fmla="*/ 245339 h 96"/>
              <a:gd name="T36" fmla="*/ 136962 w 189"/>
              <a:gd name="T37" fmla="*/ 147203 h 96"/>
              <a:gd name="T38" fmla="*/ 65220 w 189"/>
              <a:gd name="T39" fmla="*/ 78509 h 96"/>
              <a:gd name="T40" fmla="*/ 29349 w 189"/>
              <a:gd name="T41" fmla="*/ 78509 h 96"/>
              <a:gd name="T42" fmla="*/ 0 w 189"/>
              <a:gd name="T43" fmla="*/ 107949 h 96"/>
              <a:gd name="T44" fmla="*/ 29349 w 189"/>
              <a:gd name="T45" fmla="*/ 137390 h 96"/>
              <a:gd name="T46" fmla="*/ 65220 w 189"/>
              <a:gd name="T47" fmla="*/ 137390 h 96"/>
              <a:gd name="T48" fmla="*/ 78264 w 189"/>
              <a:gd name="T49" fmla="*/ 147203 h 96"/>
              <a:gd name="T50" fmla="*/ 78264 w 189"/>
              <a:gd name="T51" fmla="*/ 245339 h 96"/>
              <a:gd name="T52" fmla="*/ 146745 w 189"/>
              <a:gd name="T53" fmla="*/ 314034 h 96"/>
              <a:gd name="T54" fmla="*/ 215226 w 189"/>
              <a:gd name="T55" fmla="*/ 245339 h 96"/>
              <a:gd name="T56" fmla="*/ 211965 w 189"/>
              <a:gd name="T57" fmla="*/ 68695 h 96"/>
              <a:gd name="T58" fmla="*/ 225009 w 189"/>
              <a:gd name="T59" fmla="*/ 58881 h 96"/>
              <a:gd name="T60" fmla="*/ 234792 w 189"/>
              <a:gd name="T61" fmla="*/ 68695 h 96"/>
              <a:gd name="T62" fmla="*/ 234792 w 189"/>
              <a:gd name="T63" fmla="*/ 245339 h 96"/>
              <a:gd name="T64" fmla="*/ 300012 w 189"/>
              <a:gd name="T65" fmla="*/ 314034 h 96"/>
              <a:gd name="T66" fmla="*/ 368494 w 189"/>
              <a:gd name="T67" fmla="*/ 245339 h 96"/>
              <a:gd name="T68" fmla="*/ 368494 w 189"/>
              <a:gd name="T69" fmla="*/ 68695 h 96"/>
              <a:gd name="T70" fmla="*/ 378277 w 189"/>
              <a:gd name="T71" fmla="*/ 58881 h 96"/>
              <a:gd name="T72" fmla="*/ 388060 w 189"/>
              <a:gd name="T73" fmla="*/ 68695 h 96"/>
              <a:gd name="T74" fmla="*/ 388060 w 189"/>
              <a:gd name="T75" fmla="*/ 147203 h 96"/>
              <a:gd name="T76" fmla="*/ 456541 w 189"/>
              <a:gd name="T77" fmla="*/ 215898 h 96"/>
              <a:gd name="T78" fmla="*/ 495673 w 189"/>
              <a:gd name="T79" fmla="*/ 215898 h 96"/>
              <a:gd name="T80" fmla="*/ 498934 w 189"/>
              <a:gd name="T81" fmla="*/ 215898 h 96"/>
              <a:gd name="T82" fmla="*/ 498934 w 189"/>
              <a:gd name="T83" fmla="*/ 264966 h 96"/>
              <a:gd name="T84" fmla="*/ 616330 w 189"/>
              <a:gd name="T85" fmla="*/ 186458 h 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9" name="Freeform 39"/>
          <p:cNvSpPr>
            <a:spLocks/>
          </p:cNvSpPr>
          <p:nvPr/>
        </p:nvSpPr>
        <p:spPr bwMode="auto">
          <a:xfrm>
            <a:off x="5607050" y="2543175"/>
            <a:ext cx="295275" cy="169863"/>
          </a:xfrm>
          <a:custGeom>
            <a:avLst/>
            <a:gdLst>
              <a:gd name="T0" fmla="*/ 294958 w 90"/>
              <a:gd name="T1" fmla="*/ 91660 h 52"/>
              <a:gd name="T2" fmla="*/ 176975 w 90"/>
              <a:gd name="T3" fmla="*/ 13094 h 52"/>
              <a:gd name="T4" fmla="*/ 176975 w 90"/>
              <a:gd name="T5" fmla="*/ 62198 h 52"/>
              <a:gd name="T6" fmla="*/ 173697 w 90"/>
              <a:gd name="T7" fmla="*/ 62198 h 52"/>
              <a:gd name="T8" fmla="*/ 91765 w 90"/>
              <a:gd name="T9" fmla="*/ 62198 h 52"/>
              <a:gd name="T10" fmla="*/ 39328 w 90"/>
              <a:gd name="T11" fmla="*/ 0 h 52"/>
              <a:gd name="T12" fmla="*/ 0 w 90"/>
              <a:gd name="T13" fmla="*/ 45830 h 52"/>
              <a:gd name="T14" fmla="*/ 55714 w 90"/>
              <a:gd name="T15" fmla="*/ 111301 h 52"/>
              <a:gd name="T16" fmla="*/ 78655 w 90"/>
              <a:gd name="T17" fmla="*/ 121122 h 52"/>
              <a:gd name="T18" fmla="*/ 173697 w 90"/>
              <a:gd name="T19" fmla="*/ 121122 h 52"/>
              <a:gd name="T20" fmla="*/ 176975 w 90"/>
              <a:gd name="T21" fmla="*/ 121122 h 52"/>
              <a:gd name="T22" fmla="*/ 176975 w 90"/>
              <a:gd name="T23" fmla="*/ 170225 h 52"/>
              <a:gd name="T24" fmla="*/ 294958 w 90"/>
              <a:gd name="T25" fmla="*/ 91660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0" name="Freeform 40"/>
          <p:cNvSpPr>
            <a:spLocks/>
          </p:cNvSpPr>
          <p:nvPr/>
        </p:nvSpPr>
        <p:spPr bwMode="auto">
          <a:xfrm>
            <a:off x="5383213" y="2389188"/>
            <a:ext cx="201612" cy="120650"/>
          </a:xfrm>
          <a:custGeom>
            <a:avLst/>
            <a:gdLst>
              <a:gd name="T0" fmla="*/ 127384 w 62"/>
              <a:gd name="T1" fmla="*/ 0 h 37"/>
              <a:gd name="T2" fmla="*/ 29396 w 62"/>
              <a:gd name="T3" fmla="*/ 0 h 37"/>
              <a:gd name="T4" fmla="*/ 0 w 62"/>
              <a:gd name="T5" fmla="*/ 29270 h 37"/>
              <a:gd name="T6" fmla="*/ 29396 w 62"/>
              <a:gd name="T7" fmla="*/ 58539 h 37"/>
              <a:gd name="T8" fmla="*/ 111053 w 62"/>
              <a:gd name="T9" fmla="*/ 58539 h 37"/>
              <a:gd name="T10" fmla="*/ 163313 w 62"/>
              <a:gd name="T11" fmla="*/ 120331 h 37"/>
              <a:gd name="T12" fmla="*/ 202508 w 62"/>
              <a:gd name="T13" fmla="*/ 74800 h 37"/>
              <a:gd name="T14" fmla="*/ 146982 w 62"/>
              <a:gd name="T15" fmla="*/ 9757 h 37"/>
              <a:gd name="T16" fmla="*/ 127384 w 62"/>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1" name="Freeform 41"/>
          <p:cNvSpPr>
            <a:spLocks/>
          </p:cNvSpPr>
          <p:nvPr/>
        </p:nvSpPr>
        <p:spPr bwMode="auto">
          <a:xfrm>
            <a:off x="5378450" y="2339975"/>
            <a:ext cx="523875" cy="323850"/>
          </a:xfrm>
          <a:custGeom>
            <a:avLst/>
            <a:gdLst>
              <a:gd name="T0" fmla="*/ 523880 w 160"/>
              <a:gd name="T1" fmla="*/ 78264 h 99"/>
              <a:gd name="T2" fmla="*/ 406007 w 160"/>
              <a:gd name="T3" fmla="*/ 0 h 99"/>
              <a:gd name="T4" fmla="*/ 406007 w 160"/>
              <a:gd name="T5" fmla="*/ 48915 h 99"/>
              <a:gd name="T6" fmla="*/ 402733 w 160"/>
              <a:gd name="T7" fmla="*/ 48915 h 99"/>
              <a:gd name="T8" fmla="*/ 307780 w 160"/>
              <a:gd name="T9" fmla="*/ 48915 h 99"/>
              <a:gd name="T10" fmla="*/ 284860 w 160"/>
              <a:gd name="T11" fmla="*/ 58698 h 99"/>
              <a:gd name="T12" fmla="*/ 114599 w 160"/>
              <a:gd name="T13" fmla="*/ 264141 h 99"/>
              <a:gd name="T14" fmla="*/ 29468 w 160"/>
              <a:gd name="T15" fmla="*/ 264141 h 99"/>
              <a:gd name="T16" fmla="*/ 0 w 160"/>
              <a:gd name="T17" fmla="*/ 293490 h 99"/>
              <a:gd name="T18" fmla="*/ 29468 w 160"/>
              <a:gd name="T19" fmla="*/ 322839 h 99"/>
              <a:gd name="T20" fmla="*/ 130970 w 160"/>
              <a:gd name="T21" fmla="*/ 322839 h 99"/>
              <a:gd name="T22" fmla="*/ 150616 w 160"/>
              <a:gd name="T23" fmla="*/ 313056 h 99"/>
              <a:gd name="T24" fmla="*/ 320877 w 160"/>
              <a:gd name="T25" fmla="*/ 107613 h 99"/>
              <a:gd name="T26" fmla="*/ 402733 w 160"/>
              <a:gd name="T27" fmla="*/ 107613 h 99"/>
              <a:gd name="T28" fmla="*/ 406007 w 160"/>
              <a:gd name="T29" fmla="*/ 107613 h 99"/>
              <a:gd name="T30" fmla="*/ 406007 w 160"/>
              <a:gd name="T31" fmla="*/ 156528 h 99"/>
              <a:gd name="T32" fmla="*/ 523880 w 160"/>
              <a:gd name="T33" fmla="*/ 78264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2" name="Freeform 42"/>
          <p:cNvSpPr>
            <a:spLocks noEditPoints="1"/>
          </p:cNvSpPr>
          <p:nvPr/>
        </p:nvSpPr>
        <p:spPr bwMode="auto">
          <a:xfrm>
            <a:off x="6248400" y="2251075"/>
            <a:ext cx="561975" cy="563563"/>
          </a:xfrm>
          <a:custGeom>
            <a:avLst/>
            <a:gdLst>
              <a:gd name="T0" fmla="*/ 281017 w 172"/>
              <a:gd name="T1" fmla="*/ 68800 h 172"/>
              <a:gd name="T2" fmla="*/ 493414 w 172"/>
              <a:gd name="T3" fmla="*/ 281751 h 172"/>
              <a:gd name="T4" fmla="*/ 281017 w 172"/>
              <a:gd name="T5" fmla="*/ 494702 h 172"/>
              <a:gd name="T6" fmla="*/ 68620 w 172"/>
              <a:gd name="T7" fmla="*/ 281751 h 172"/>
              <a:gd name="T8" fmla="*/ 281017 w 172"/>
              <a:gd name="T9" fmla="*/ 68800 h 172"/>
              <a:gd name="T10" fmla="*/ 281017 w 172"/>
              <a:gd name="T11" fmla="*/ 0 h 172"/>
              <a:gd name="T12" fmla="*/ 0 w 172"/>
              <a:gd name="T13" fmla="*/ 281751 h 172"/>
              <a:gd name="T14" fmla="*/ 281017 w 172"/>
              <a:gd name="T15" fmla="*/ 563502 h 172"/>
              <a:gd name="T16" fmla="*/ 562034 w 172"/>
              <a:gd name="T17" fmla="*/ 281751 h 172"/>
              <a:gd name="T18" fmla="*/ 281017 w 172"/>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3" name="Freeform 43"/>
          <p:cNvSpPr>
            <a:spLocks/>
          </p:cNvSpPr>
          <p:nvPr/>
        </p:nvSpPr>
        <p:spPr bwMode="auto">
          <a:xfrm>
            <a:off x="6494463" y="2355850"/>
            <a:ext cx="142875" cy="280988"/>
          </a:xfrm>
          <a:custGeom>
            <a:avLst/>
            <a:gdLst>
              <a:gd name="T0" fmla="*/ 107858 w 44"/>
              <a:gd name="T1" fmla="*/ 280284 h 86"/>
              <a:gd name="T2" fmla="*/ 81710 w 44"/>
              <a:gd name="T3" fmla="*/ 270507 h 86"/>
              <a:gd name="T4" fmla="*/ 9805 w 44"/>
              <a:gd name="T5" fmla="*/ 202065 h 86"/>
              <a:gd name="T6" fmla="*/ 0 w 44"/>
              <a:gd name="T7" fmla="*/ 175992 h 86"/>
              <a:gd name="T8" fmla="*/ 0 w 44"/>
              <a:gd name="T9" fmla="*/ 175992 h 86"/>
              <a:gd name="T10" fmla="*/ 0 w 44"/>
              <a:gd name="T11" fmla="*/ 175992 h 86"/>
              <a:gd name="T12" fmla="*/ 0 w 44"/>
              <a:gd name="T13" fmla="*/ 35850 h 86"/>
              <a:gd name="T14" fmla="*/ 35953 w 44"/>
              <a:gd name="T15" fmla="*/ 0 h 86"/>
              <a:gd name="T16" fmla="*/ 71905 w 44"/>
              <a:gd name="T17" fmla="*/ 35850 h 86"/>
              <a:gd name="T18" fmla="*/ 71905 w 44"/>
              <a:gd name="T19" fmla="*/ 162956 h 86"/>
              <a:gd name="T20" fmla="*/ 130736 w 44"/>
              <a:gd name="T21" fmla="*/ 221620 h 86"/>
              <a:gd name="T22" fmla="*/ 130736 w 44"/>
              <a:gd name="T23" fmla="*/ 270507 h 86"/>
              <a:gd name="T24" fmla="*/ 107858 w 44"/>
              <a:gd name="T25" fmla="*/ 280284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4" name="Freeform 44"/>
          <p:cNvSpPr>
            <a:spLocks noEditPoints="1"/>
          </p:cNvSpPr>
          <p:nvPr/>
        </p:nvSpPr>
        <p:spPr bwMode="auto">
          <a:xfrm>
            <a:off x="7170738" y="2244725"/>
            <a:ext cx="547687" cy="549275"/>
          </a:xfrm>
          <a:custGeom>
            <a:avLst/>
            <a:gdLst>
              <a:gd name="T0" fmla="*/ 274414 w 168"/>
              <a:gd name="T1" fmla="*/ 0 h 168"/>
              <a:gd name="T2" fmla="*/ 0 w 168"/>
              <a:gd name="T3" fmla="*/ 274414 h 168"/>
              <a:gd name="T4" fmla="*/ 19601 w 168"/>
              <a:gd name="T5" fmla="*/ 372418 h 168"/>
              <a:gd name="T6" fmla="*/ 29401 w 168"/>
              <a:gd name="T7" fmla="*/ 395286 h 168"/>
              <a:gd name="T8" fmla="*/ 124139 w 168"/>
              <a:gd name="T9" fmla="*/ 503091 h 168"/>
              <a:gd name="T10" fmla="*/ 143740 w 168"/>
              <a:gd name="T11" fmla="*/ 516159 h 168"/>
              <a:gd name="T12" fmla="*/ 274414 w 168"/>
              <a:gd name="T13" fmla="*/ 548827 h 168"/>
              <a:gd name="T14" fmla="*/ 405087 w 168"/>
              <a:gd name="T15" fmla="*/ 516159 h 168"/>
              <a:gd name="T16" fmla="*/ 424688 w 168"/>
              <a:gd name="T17" fmla="*/ 503091 h 168"/>
              <a:gd name="T18" fmla="*/ 519426 w 168"/>
              <a:gd name="T19" fmla="*/ 395286 h 168"/>
              <a:gd name="T20" fmla="*/ 529226 w 168"/>
              <a:gd name="T21" fmla="*/ 372418 h 168"/>
              <a:gd name="T22" fmla="*/ 548827 w 168"/>
              <a:gd name="T23" fmla="*/ 274414 h 168"/>
              <a:gd name="T24" fmla="*/ 274414 w 168"/>
              <a:gd name="T25" fmla="*/ 0 h 168"/>
              <a:gd name="T26" fmla="*/ 160075 w 168"/>
              <a:gd name="T27" fmla="*/ 480224 h 168"/>
              <a:gd name="T28" fmla="*/ 58803 w 168"/>
              <a:gd name="T29" fmla="*/ 365885 h 168"/>
              <a:gd name="T30" fmla="*/ 98005 w 168"/>
              <a:gd name="T31" fmla="*/ 352817 h 168"/>
              <a:gd name="T32" fmla="*/ 176409 w 168"/>
              <a:gd name="T33" fmla="*/ 431221 h 168"/>
              <a:gd name="T34" fmla="*/ 160075 w 168"/>
              <a:gd name="T35" fmla="*/ 480224 h 168"/>
              <a:gd name="T36" fmla="*/ 388752 w 168"/>
              <a:gd name="T37" fmla="*/ 480224 h 168"/>
              <a:gd name="T38" fmla="*/ 372418 w 168"/>
              <a:gd name="T39" fmla="*/ 431221 h 168"/>
              <a:gd name="T40" fmla="*/ 450822 w 168"/>
              <a:gd name="T41" fmla="*/ 352817 h 168"/>
              <a:gd name="T42" fmla="*/ 490024 w 168"/>
              <a:gd name="T43" fmla="*/ 365885 h 168"/>
              <a:gd name="T44" fmla="*/ 388752 w 168"/>
              <a:gd name="T45" fmla="*/ 480224 h 168"/>
              <a:gd name="T46" fmla="*/ 499825 w 168"/>
              <a:gd name="T47" fmla="*/ 346284 h 168"/>
              <a:gd name="T48" fmla="*/ 450822 w 168"/>
              <a:gd name="T49" fmla="*/ 333216 h 168"/>
              <a:gd name="T50" fmla="*/ 352817 w 168"/>
              <a:gd name="T51" fmla="*/ 431221 h 168"/>
              <a:gd name="T52" fmla="*/ 372418 w 168"/>
              <a:gd name="T53" fmla="*/ 486757 h 168"/>
              <a:gd name="T54" fmla="*/ 274414 w 168"/>
              <a:gd name="T55" fmla="*/ 509625 h 168"/>
              <a:gd name="T56" fmla="*/ 176409 w 168"/>
              <a:gd name="T57" fmla="*/ 486757 h 168"/>
              <a:gd name="T58" fmla="*/ 196010 w 168"/>
              <a:gd name="T59" fmla="*/ 431221 h 168"/>
              <a:gd name="T60" fmla="*/ 98005 w 168"/>
              <a:gd name="T61" fmla="*/ 333216 h 168"/>
              <a:gd name="T62" fmla="*/ 49002 w 168"/>
              <a:gd name="T63" fmla="*/ 346284 h 168"/>
              <a:gd name="T64" fmla="*/ 39202 w 168"/>
              <a:gd name="T65" fmla="*/ 274414 h 168"/>
              <a:gd name="T66" fmla="*/ 274414 w 168"/>
              <a:gd name="T67" fmla="*/ 39202 h 168"/>
              <a:gd name="T68" fmla="*/ 509625 w 168"/>
              <a:gd name="T69" fmla="*/ 274414 h 168"/>
              <a:gd name="T70" fmla="*/ 499825 w 168"/>
              <a:gd name="T71" fmla="*/ 346284 h 1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5" name="Oval 45"/>
          <p:cNvSpPr>
            <a:spLocks noChangeArrowheads="1"/>
          </p:cNvSpPr>
          <p:nvPr/>
        </p:nvSpPr>
        <p:spPr bwMode="auto">
          <a:xfrm>
            <a:off x="7424738" y="2322513"/>
            <a:ext cx="39687"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6" name="Freeform 46"/>
          <p:cNvSpPr>
            <a:spLocks/>
          </p:cNvSpPr>
          <p:nvPr/>
        </p:nvSpPr>
        <p:spPr bwMode="auto">
          <a:xfrm>
            <a:off x="7508875" y="2343150"/>
            <a:ext cx="46038" cy="46038"/>
          </a:xfrm>
          <a:custGeom>
            <a:avLst/>
            <a:gdLst>
              <a:gd name="T0" fmla="*/ 32494 w 14"/>
              <a:gd name="T1" fmla="*/ 6499 h 14"/>
              <a:gd name="T2" fmla="*/ 6499 w 14"/>
              <a:gd name="T3" fmla="*/ 12997 h 14"/>
              <a:gd name="T4" fmla="*/ 12997 w 14"/>
              <a:gd name="T5" fmla="*/ 38992 h 14"/>
              <a:gd name="T6" fmla="*/ 38992 w 14"/>
              <a:gd name="T7" fmla="*/ 32494 h 14"/>
              <a:gd name="T8" fmla="*/ 32494 w 14"/>
              <a:gd name="T9" fmla="*/ 6499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7" name="Freeform 47"/>
          <p:cNvSpPr>
            <a:spLocks/>
          </p:cNvSpPr>
          <p:nvPr/>
        </p:nvSpPr>
        <p:spPr bwMode="auto">
          <a:xfrm>
            <a:off x="7575550" y="2408238"/>
            <a:ext cx="44450" cy="46037"/>
          </a:xfrm>
          <a:custGeom>
            <a:avLst/>
            <a:gdLst>
              <a:gd name="T0" fmla="*/ 12997 w 14"/>
              <a:gd name="T1" fmla="*/ 6708 h 14"/>
              <a:gd name="T2" fmla="*/ 6499 w 14"/>
              <a:gd name="T3" fmla="*/ 33541 h 14"/>
              <a:gd name="T4" fmla="*/ 32494 w 14"/>
              <a:gd name="T5" fmla="*/ 40250 h 14"/>
              <a:gd name="T6" fmla="*/ 38992 w 14"/>
              <a:gd name="T7" fmla="*/ 13417 h 14"/>
              <a:gd name="T8" fmla="*/ 12997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8" name="Oval 48"/>
          <p:cNvSpPr>
            <a:spLocks noChangeArrowheads="1"/>
          </p:cNvSpPr>
          <p:nvPr/>
        </p:nvSpPr>
        <p:spPr bwMode="auto">
          <a:xfrm>
            <a:off x="7600950" y="2500313"/>
            <a:ext cx="38100"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9" name="Freeform 49"/>
          <p:cNvSpPr>
            <a:spLocks/>
          </p:cNvSpPr>
          <p:nvPr/>
        </p:nvSpPr>
        <p:spPr bwMode="auto">
          <a:xfrm>
            <a:off x="7332663" y="2343150"/>
            <a:ext cx="46037" cy="46038"/>
          </a:xfrm>
          <a:custGeom>
            <a:avLst/>
            <a:gdLst>
              <a:gd name="T0" fmla="*/ 38992 w 14"/>
              <a:gd name="T1" fmla="*/ 12997 h 14"/>
              <a:gd name="T2" fmla="*/ 12997 w 14"/>
              <a:gd name="T3" fmla="*/ 6499 h 14"/>
              <a:gd name="T4" fmla="*/ 6499 w 14"/>
              <a:gd name="T5" fmla="*/ 32494 h 14"/>
              <a:gd name="T6" fmla="*/ 32494 w 14"/>
              <a:gd name="T7" fmla="*/ 38992 h 14"/>
              <a:gd name="T8" fmla="*/ 38992 w 14"/>
              <a:gd name="T9" fmla="*/ 1299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0" name="Freeform 50"/>
          <p:cNvSpPr>
            <a:spLocks/>
          </p:cNvSpPr>
          <p:nvPr/>
        </p:nvSpPr>
        <p:spPr bwMode="auto">
          <a:xfrm>
            <a:off x="7267575" y="2408238"/>
            <a:ext cx="46038" cy="46037"/>
          </a:xfrm>
          <a:custGeom>
            <a:avLst/>
            <a:gdLst>
              <a:gd name="T0" fmla="*/ 33541 w 14"/>
              <a:gd name="T1" fmla="*/ 6708 h 14"/>
              <a:gd name="T2" fmla="*/ 6708 w 14"/>
              <a:gd name="T3" fmla="*/ 13417 h 14"/>
              <a:gd name="T4" fmla="*/ 13417 w 14"/>
              <a:gd name="T5" fmla="*/ 40250 h 14"/>
              <a:gd name="T6" fmla="*/ 40250 w 14"/>
              <a:gd name="T7" fmla="*/ 33541 h 14"/>
              <a:gd name="T8" fmla="*/ 33541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1" name="Oval 51"/>
          <p:cNvSpPr>
            <a:spLocks noChangeArrowheads="1"/>
          </p:cNvSpPr>
          <p:nvPr/>
        </p:nvSpPr>
        <p:spPr bwMode="auto">
          <a:xfrm>
            <a:off x="7248525" y="2500313"/>
            <a:ext cx="39688"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02" name="Freeform 52"/>
          <p:cNvSpPr>
            <a:spLocks/>
          </p:cNvSpPr>
          <p:nvPr/>
        </p:nvSpPr>
        <p:spPr bwMode="auto">
          <a:xfrm>
            <a:off x="7369175" y="2424113"/>
            <a:ext cx="114300" cy="153987"/>
          </a:xfrm>
          <a:custGeom>
            <a:avLst/>
            <a:gdLst>
              <a:gd name="T0" fmla="*/ 77482 w 35"/>
              <a:gd name="T1" fmla="*/ 75402 h 47"/>
              <a:gd name="T2" fmla="*/ 0 w 35"/>
              <a:gd name="T3" fmla="*/ 0 h 47"/>
              <a:gd name="T4" fmla="*/ 38741 w 35"/>
              <a:gd name="T5" fmla="*/ 101629 h 47"/>
              <a:gd name="T6" fmla="*/ 35512 w 35"/>
              <a:gd name="T7" fmla="*/ 114743 h 47"/>
              <a:gd name="T8" fmla="*/ 74253 w 35"/>
              <a:gd name="T9" fmla="*/ 154083 h 47"/>
              <a:gd name="T10" fmla="*/ 93624 w 35"/>
              <a:gd name="T11" fmla="*/ 147526 h 47"/>
              <a:gd name="T12" fmla="*/ 96852 w 35"/>
              <a:gd name="T13" fmla="*/ 147526 h 47"/>
              <a:gd name="T14" fmla="*/ 96852 w 35"/>
              <a:gd name="T15" fmla="*/ 147526 h 47"/>
              <a:gd name="T16" fmla="*/ 112994 w 35"/>
              <a:gd name="T17" fmla="*/ 114743 h 47"/>
              <a:gd name="T18" fmla="*/ 77482 w 35"/>
              <a:gd name="T19" fmla="*/ 75402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3" name="Freeform 53"/>
          <p:cNvSpPr>
            <a:spLocks noEditPoints="1"/>
          </p:cNvSpPr>
          <p:nvPr/>
        </p:nvSpPr>
        <p:spPr bwMode="auto">
          <a:xfrm>
            <a:off x="8086725" y="2220913"/>
            <a:ext cx="596900" cy="596900"/>
          </a:xfrm>
          <a:custGeom>
            <a:avLst/>
            <a:gdLst>
              <a:gd name="T0" fmla="*/ 297893 w 182"/>
              <a:gd name="T1" fmla="*/ 0 h 182"/>
              <a:gd name="T2" fmla="*/ 0 w 182"/>
              <a:gd name="T3" fmla="*/ 297893 h 182"/>
              <a:gd name="T4" fmla="*/ 297893 w 182"/>
              <a:gd name="T5" fmla="*/ 595785 h 182"/>
              <a:gd name="T6" fmla="*/ 595785 w 182"/>
              <a:gd name="T7" fmla="*/ 297893 h 182"/>
              <a:gd name="T8" fmla="*/ 297893 w 182"/>
              <a:gd name="T9" fmla="*/ 0 h 182"/>
              <a:gd name="T10" fmla="*/ 297893 w 182"/>
              <a:gd name="T11" fmla="*/ 527041 h 182"/>
              <a:gd name="T12" fmla="*/ 68744 w 182"/>
              <a:gd name="T13" fmla="*/ 297893 h 182"/>
              <a:gd name="T14" fmla="*/ 297893 w 182"/>
              <a:gd name="T15" fmla="*/ 68744 h 182"/>
              <a:gd name="T16" fmla="*/ 527041 w 182"/>
              <a:gd name="T17" fmla="*/ 297893 h 182"/>
              <a:gd name="T18" fmla="*/ 297893 w 182"/>
              <a:gd name="T19" fmla="*/ 527041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4" name="Freeform 54"/>
          <p:cNvSpPr>
            <a:spLocks noEditPoints="1"/>
          </p:cNvSpPr>
          <p:nvPr/>
        </p:nvSpPr>
        <p:spPr bwMode="auto">
          <a:xfrm>
            <a:off x="8255000" y="2389188"/>
            <a:ext cx="260350" cy="260350"/>
          </a:xfrm>
          <a:custGeom>
            <a:avLst/>
            <a:gdLst>
              <a:gd name="T0" fmla="*/ 0 w 178"/>
              <a:gd name="T1" fmla="*/ 261206 h 178"/>
              <a:gd name="T2" fmla="*/ 179029 w 178"/>
              <a:gd name="T3" fmla="*/ 180496 h 178"/>
              <a:gd name="T4" fmla="*/ 261206 w 178"/>
              <a:gd name="T5" fmla="*/ 0 h 178"/>
              <a:gd name="T6" fmla="*/ 82177 w 178"/>
              <a:gd name="T7" fmla="*/ 82177 h 178"/>
              <a:gd name="T8" fmla="*/ 0 w 178"/>
              <a:gd name="T9" fmla="*/ 261206 h 178"/>
              <a:gd name="T10" fmla="*/ 162887 w 178"/>
              <a:gd name="T11" fmla="*/ 162887 h 178"/>
              <a:gd name="T12" fmla="*/ 32284 w 178"/>
              <a:gd name="T13" fmla="*/ 228922 h 178"/>
              <a:gd name="T14" fmla="*/ 98319 w 178"/>
              <a:gd name="T15" fmla="*/ 98319 h 178"/>
              <a:gd name="T16" fmla="*/ 162887 w 178"/>
              <a:gd name="T17" fmla="*/ 162887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 h="178">
                <a:moveTo>
                  <a:pt x="0" y="178"/>
                </a:moveTo>
                <a:lnTo>
                  <a:pt x="122" y="123"/>
                </a:lnTo>
                <a:lnTo>
                  <a:pt x="178" y="0"/>
                </a:lnTo>
                <a:lnTo>
                  <a:pt x="56" y="56"/>
                </a:lnTo>
                <a:lnTo>
                  <a:pt x="0" y="178"/>
                </a:lnTo>
                <a:close/>
                <a:moveTo>
                  <a:pt x="111" y="111"/>
                </a:moveTo>
                <a:lnTo>
                  <a:pt x="22" y="156"/>
                </a:lnTo>
                <a:lnTo>
                  <a:pt x="67" y="67"/>
                </a:lnTo>
                <a:lnTo>
                  <a:pt x="111" y="11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5" name="Freeform 55"/>
          <p:cNvSpPr>
            <a:spLocks noEditPoints="1"/>
          </p:cNvSpPr>
          <p:nvPr/>
        </p:nvSpPr>
        <p:spPr bwMode="auto">
          <a:xfrm>
            <a:off x="10045700" y="2297113"/>
            <a:ext cx="469900" cy="471487"/>
          </a:xfrm>
          <a:custGeom>
            <a:avLst/>
            <a:gdLst>
              <a:gd name="T0" fmla="*/ 235526 w 144"/>
              <a:gd name="T1" fmla="*/ 0 h 144"/>
              <a:gd name="T2" fmla="*/ 0 w 144"/>
              <a:gd name="T3" fmla="*/ 235526 h 144"/>
              <a:gd name="T4" fmla="*/ 235526 w 144"/>
              <a:gd name="T5" fmla="*/ 471052 h 144"/>
              <a:gd name="T6" fmla="*/ 471052 w 144"/>
              <a:gd name="T7" fmla="*/ 235526 h 144"/>
              <a:gd name="T8" fmla="*/ 235526 w 144"/>
              <a:gd name="T9" fmla="*/ 0 h 144"/>
              <a:gd name="T10" fmla="*/ 258424 w 144"/>
              <a:gd name="T11" fmla="*/ 421984 h 144"/>
              <a:gd name="T12" fmla="*/ 258424 w 144"/>
              <a:gd name="T13" fmla="*/ 353289 h 144"/>
              <a:gd name="T14" fmla="*/ 212628 w 144"/>
              <a:gd name="T15" fmla="*/ 353289 h 144"/>
              <a:gd name="T16" fmla="*/ 212628 w 144"/>
              <a:gd name="T17" fmla="*/ 421984 h 144"/>
              <a:gd name="T18" fmla="*/ 49068 w 144"/>
              <a:gd name="T19" fmla="*/ 258424 h 144"/>
              <a:gd name="T20" fmla="*/ 117763 w 144"/>
              <a:gd name="T21" fmla="*/ 258424 h 144"/>
              <a:gd name="T22" fmla="*/ 117763 w 144"/>
              <a:gd name="T23" fmla="*/ 212628 h 144"/>
              <a:gd name="T24" fmla="*/ 49068 w 144"/>
              <a:gd name="T25" fmla="*/ 212628 h 144"/>
              <a:gd name="T26" fmla="*/ 212628 w 144"/>
              <a:gd name="T27" fmla="*/ 49068 h 144"/>
              <a:gd name="T28" fmla="*/ 212628 w 144"/>
              <a:gd name="T29" fmla="*/ 117763 h 144"/>
              <a:gd name="T30" fmla="*/ 258424 w 144"/>
              <a:gd name="T31" fmla="*/ 117763 h 144"/>
              <a:gd name="T32" fmla="*/ 258424 w 144"/>
              <a:gd name="T33" fmla="*/ 49068 h 144"/>
              <a:gd name="T34" fmla="*/ 421984 w 144"/>
              <a:gd name="T35" fmla="*/ 212628 h 144"/>
              <a:gd name="T36" fmla="*/ 353289 w 144"/>
              <a:gd name="T37" fmla="*/ 212628 h 144"/>
              <a:gd name="T38" fmla="*/ 353289 w 144"/>
              <a:gd name="T39" fmla="*/ 258424 h 144"/>
              <a:gd name="T40" fmla="*/ 421984 w 144"/>
              <a:gd name="T41" fmla="*/ 258424 h 144"/>
              <a:gd name="T42" fmla="*/ 258424 w 144"/>
              <a:gd name="T43" fmla="*/ 421984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6" name="Freeform 56"/>
          <p:cNvSpPr>
            <a:spLocks/>
          </p:cNvSpPr>
          <p:nvPr/>
        </p:nvSpPr>
        <p:spPr bwMode="auto">
          <a:xfrm>
            <a:off x="11136313" y="2424113"/>
            <a:ext cx="92075" cy="212725"/>
          </a:xfrm>
          <a:custGeom>
            <a:avLst/>
            <a:gdLst>
              <a:gd name="T0" fmla="*/ 69338 w 28"/>
              <a:gd name="T1" fmla="*/ 101480 h 65"/>
              <a:gd name="T2" fmla="*/ 69338 w 28"/>
              <a:gd name="T3" fmla="*/ 0 h 65"/>
              <a:gd name="T4" fmla="*/ 23113 w 28"/>
              <a:gd name="T5" fmla="*/ 0 h 65"/>
              <a:gd name="T6" fmla="*/ 23113 w 28"/>
              <a:gd name="T7" fmla="*/ 101480 h 65"/>
              <a:gd name="T8" fmla="*/ 0 w 28"/>
              <a:gd name="T9" fmla="*/ 140762 h 65"/>
              <a:gd name="T10" fmla="*/ 23113 w 28"/>
              <a:gd name="T11" fmla="*/ 183318 h 65"/>
              <a:gd name="T12" fmla="*/ 23113 w 28"/>
              <a:gd name="T13" fmla="*/ 212780 h 65"/>
              <a:gd name="T14" fmla="*/ 69338 w 28"/>
              <a:gd name="T15" fmla="*/ 212780 h 65"/>
              <a:gd name="T16" fmla="*/ 69338 w 28"/>
              <a:gd name="T17" fmla="*/ 183318 h 65"/>
              <a:gd name="T18" fmla="*/ 92450 w 28"/>
              <a:gd name="T19" fmla="*/ 140762 h 65"/>
              <a:gd name="T20" fmla="*/ 69338 w 28"/>
              <a:gd name="T21" fmla="*/ 101480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7" name="Freeform 57"/>
          <p:cNvSpPr>
            <a:spLocks noEditPoints="1"/>
          </p:cNvSpPr>
          <p:nvPr/>
        </p:nvSpPr>
        <p:spPr bwMode="auto">
          <a:xfrm>
            <a:off x="10923588" y="2212975"/>
            <a:ext cx="517525" cy="614363"/>
          </a:xfrm>
          <a:custGeom>
            <a:avLst/>
            <a:gdLst>
              <a:gd name="T0" fmla="*/ 464235 w 158"/>
              <a:gd name="T1" fmla="*/ 199503 h 188"/>
              <a:gd name="T2" fmla="*/ 516543 w 158"/>
              <a:gd name="T3" fmla="*/ 147174 h 188"/>
              <a:gd name="T4" fmla="*/ 467504 w 158"/>
              <a:gd name="T5" fmla="*/ 98116 h 188"/>
              <a:gd name="T6" fmla="*/ 415196 w 158"/>
              <a:gd name="T7" fmla="*/ 147174 h 188"/>
              <a:gd name="T8" fmla="*/ 281156 w 158"/>
              <a:gd name="T9" fmla="*/ 98116 h 188"/>
              <a:gd name="T10" fmla="*/ 281156 w 158"/>
              <a:gd name="T11" fmla="*/ 49058 h 188"/>
              <a:gd name="T12" fmla="*/ 304041 w 158"/>
              <a:gd name="T13" fmla="*/ 49058 h 188"/>
              <a:gd name="T14" fmla="*/ 304041 w 158"/>
              <a:gd name="T15" fmla="*/ 0 h 188"/>
              <a:gd name="T16" fmla="*/ 212502 w 158"/>
              <a:gd name="T17" fmla="*/ 0 h 188"/>
              <a:gd name="T18" fmla="*/ 212502 w 158"/>
              <a:gd name="T19" fmla="*/ 49058 h 188"/>
              <a:gd name="T20" fmla="*/ 235387 w 158"/>
              <a:gd name="T21" fmla="*/ 49058 h 188"/>
              <a:gd name="T22" fmla="*/ 235387 w 158"/>
              <a:gd name="T23" fmla="*/ 98116 h 188"/>
              <a:gd name="T24" fmla="*/ 0 w 158"/>
              <a:gd name="T25" fmla="*/ 353219 h 188"/>
              <a:gd name="T26" fmla="*/ 258272 w 158"/>
              <a:gd name="T27" fmla="*/ 614862 h 188"/>
              <a:gd name="T28" fmla="*/ 516543 w 158"/>
              <a:gd name="T29" fmla="*/ 353219 h 188"/>
              <a:gd name="T30" fmla="*/ 464235 w 158"/>
              <a:gd name="T31" fmla="*/ 199503 h 188"/>
              <a:gd name="T32" fmla="*/ 258272 w 158"/>
              <a:gd name="T33" fmla="*/ 565804 h 188"/>
              <a:gd name="T34" fmla="*/ 45770 w 158"/>
              <a:gd name="T35" fmla="*/ 353219 h 188"/>
              <a:gd name="T36" fmla="*/ 258272 w 158"/>
              <a:gd name="T37" fmla="*/ 143904 h 188"/>
              <a:gd name="T38" fmla="*/ 470773 w 158"/>
              <a:gd name="T39" fmla="*/ 353219 h 188"/>
              <a:gd name="T40" fmla="*/ 258272 w 158"/>
              <a:gd name="T41" fmla="*/ 565804 h 1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8" name="Freeform 58"/>
          <p:cNvSpPr>
            <a:spLocks/>
          </p:cNvSpPr>
          <p:nvPr/>
        </p:nvSpPr>
        <p:spPr bwMode="auto">
          <a:xfrm>
            <a:off x="889000" y="3133725"/>
            <a:ext cx="195263" cy="295275"/>
          </a:xfrm>
          <a:custGeom>
            <a:avLst/>
            <a:gdLst>
              <a:gd name="T0" fmla="*/ 136473 w 133"/>
              <a:gd name="T1" fmla="*/ 177562 h 201"/>
              <a:gd name="T2" fmla="*/ 136473 w 133"/>
              <a:gd name="T3" fmla="*/ 0 h 201"/>
              <a:gd name="T4" fmla="*/ 58698 w 133"/>
              <a:gd name="T5" fmla="*/ 0 h 201"/>
              <a:gd name="T6" fmla="*/ 58698 w 133"/>
              <a:gd name="T7" fmla="*/ 177562 h 201"/>
              <a:gd name="T8" fmla="*/ 0 w 133"/>
              <a:gd name="T9" fmla="*/ 177562 h 201"/>
              <a:gd name="T10" fmla="*/ 96852 w 133"/>
              <a:gd name="T11" fmla="*/ 294959 h 201"/>
              <a:gd name="T12" fmla="*/ 195171 w 133"/>
              <a:gd name="T13" fmla="*/ 177562 h 201"/>
              <a:gd name="T14" fmla="*/ 136473 w 133"/>
              <a:gd name="T15" fmla="*/ 177562 h 2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 h="201">
                <a:moveTo>
                  <a:pt x="93" y="121"/>
                </a:moveTo>
                <a:lnTo>
                  <a:pt x="93" y="0"/>
                </a:lnTo>
                <a:lnTo>
                  <a:pt x="40" y="0"/>
                </a:lnTo>
                <a:lnTo>
                  <a:pt x="40" y="121"/>
                </a:lnTo>
                <a:lnTo>
                  <a:pt x="0" y="121"/>
                </a:lnTo>
                <a:lnTo>
                  <a:pt x="66" y="201"/>
                </a:lnTo>
                <a:lnTo>
                  <a:pt x="133" y="121"/>
                </a:lnTo>
                <a:lnTo>
                  <a:pt x="93" y="12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9" name="Freeform 59"/>
          <p:cNvSpPr>
            <a:spLocks/>
          </p:cNvSpPr>
          <p:nvPr/>
        </p:nvSpPr>
        <p:spPr bwMode="auto">
          <a:xfrm>
            <a:off x="750888" y="3173413"/>
            <a:ext cx="471487" cy="431800"/>
          </a:xfrm>
          <a:custGeom>
            <a:avLst/>
            <a:gdLst>
              <a:gd name="T0" fmla="*/ 365395 w 321"/>
              <a:gd name="T1" fmla="*/ 0 h 294"/>
              <a:gd name="T2" fmla="*/ 314035 w 321"/>
              <a:gd name="T3" fmla="*/ 0 h 294"/>
              <a:gd name="T4" fmla="*/ 314035 w 321"/>
              <a:gd name="T5" fmla="*/ 39621 h 294"/>
              <a:gd name="T6" fmla="*/ 340449 w 321"/>
              <a:gd name="T7" fmla="*/ 39621 h 294"/>
              <a:gd name="T8" fmla="*/ 428496 w 321"/>
              <a:gd name="T9" fmla="*/ 234792 h 294"/>
              <a:gd name="T10" fmla="*/ 322839 w 321"/>
              <a:gd name="T11" fmla="*/ 234792 h 294"/>
              <a:gd name="T12" fmla="*/ 284686 w 321"/>
              <a:gd name="T13" fmla="*/ 294958 h 294"/>
              <a:gd name="T14" fmla="*/ 186366 w 321"/>
              <a:gd name="T15" fmla="*/ 294958 h 294"/>
              <a:gd name="T16" fmla="*/ 146745 w 321"/>
              <a:gd name="T17" fmla="*/ 234792 h 294"/>
              <a:gd name="T18" fmla="*/ 42556 w 321"/>
              <a:gd name="T19" fmla="*/ 234792 h 294"/>
              <a:gd name="T20" fmla="*/ 130603 w 321"/>
              <a:gd name="T21" fmla="*/ 39621 h 294"/>
              <a:gd name="T22" fmla="*/ 157017 w 321"/>
              <a:gd name="T23" fmla="*/ 39621 h 294"/>
              <a:gd name="T24" fmla="*/ 157017 w 321"/>
              <a:gd name="T25" fmla="*/ 0 h 294"/>
              <a:gd name="T26" fmla="*/ 104189 w 321"/>
              <a:gd name="T27" fmla="*/ 0 h 294"/>
              <a:gd name="T28" fmla="*/ 0 w 321"/>
              <a:gd name="T29" fmla="*/ 231857 h 294"/>
              <a:gd name="T30" fmla="*/ 0 w 321"/>
              <a:gd name="T31" fmla="*/ 431431 h 294"/>
              <a:gd name="T32" fmla="*/ 471052 w 321"/>
              <a:gd name="T33" fmla="*/ 431431 h 294"/>
              <a:gd name="T34" fmla="*/ 471052 w 321"/>
              <a:gd name="T35" fmla="*/ 231857 h 294"/>
              <a:gd name="T36" fmla="*/ 365395 w 321"/>
              <a:gd name="T37" fmla="*/ 0 h 2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1" h="294">
                <a:moveTo>
                  <a:pt x="249" y="0"/>
                </a:moveTo>
                <a:lnTo>
                  <a:pt x="214" y="0"/>
                </a:lnTo>
                <a:lnTo>
                  <a:pt x="214" y="27"/>
                </a:lnTo>
                <a:lnTo>
                  <a:pt x="232" y="27"/>
                </a:lnTo>
                <a:lnTo>
                  <a:pt x="292" y="160"/>
                </a:lnTo>
                <a:lnTo>
                  <a:pt x="220" y="160"/>
                </a:lnTo>
                <a:lnTo>
                  <a:pt x="194" y="201"/>
                </a:lnTo>
                <a:lnTo>
                  <a:pt x="127" y="201"/>
                </a:lnTo>
                <a:lnTo>
                  <a:pt x="100" y="160"/>
                </a:lnTo>
                <a:lnTo>
                  <a:pt x="29" y="160"/>
                </a:lnTo>
                <a:lnTo>
                  <a:pt x="89" y="27"/>
                </a:lnTo>
                <a:lnTo>
                  <a:pt x="107" y="27"/>
                </a:lnTo>
                <a:lnTo>
                  <a:pt x="107" y="0"/>
                </a:lnTo>
                <a:lnTo>
                  <a:pt x="71" y="0"/>
                </a:lnTo>
                <a:lnTo>
                  <a:pt x="0" y="158"/>
                </a:lnTo>
                <a:lnTo>
                  <a:pt x="0" y="294"/>
                </a:lnTo>
                <a:lnTo>
                  <a:pt x="321" y="294"/>
                </a:lnTo>
                <a:lnTo>
                  <a:pt x="321" y="158"/>
                </a:lnTo>
                <a:lnTo>
                  <a:pt x="249"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0" name="Freeform 60"/>
          <p:cNvSpPr>
            <a:spLocks/>
          </p:cNvSpPr>
          <p:nvPr/>
        </p:nvSpPr>
        <p:spPr bwMode="auto">
          <a:xfrm>
            <a:off x="1747838" y="3227388"/>
            <a:ext cx="438150" cy="180975"/>
          </a:xfrm>
          <a:custGeom>
            <a:avLst/>
            <a:gdLst>
              <a:gd name="T0" fmla="*/ 219385 w 134"/>
              <a:gd name="T1" fmla="*/ 181964 h 56"/>
              <a:gd name="T2" fmla="*/ 438769 w 134"/>
              <a:gd name="T3" fmla="*/ 0 h 56"/>
              <a:gd name="T4" fmla="*/ 435495 w 134"/>
              <a:gd name="T5" fmla="*/ 0 h 56"/>
              <a:gd name="T6" fmla="*/ 3274 w 134"/>
              <a:gd name="T7" fmla="*/ 0 h 56"/>
              <a:gd name="T8" fmla="*/ 0 w 134"/>
              <a:gd name="T9" fmla="*/ 0 h 56"/>
              <a:gd name="T10" fmla="*/ 219385 w 134"/>
              <a:gd name="T11" fmla="*/ 181964 h 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1" name="Freeform 61"/>
          <p:cNvSpPr>
            <a:spLocks/>
          </p:cNvSpPr>
          <p:nvPr/>
        </p:nvSpPr>
        <p:spPr bwMode="auto">
          <a:xfrm>
            <a:off x="2046288" y="3240088"/>
            <a:ext cx="157162" cy="282575"/>
          </a:xfrm>
          <a:custGeom>
            <a:avLst/>
            <a:gdLst>
              <a:gd name="T0" fmla="*/ 157018 w 48"/>
              <a:gd name="T1" fmla="*/ 6511 h 87"/>
              <a:gd name="T2" fmla="*/ 157018 w 48"/>
              <a:gd name="T3" fmla="*/ 0 h 87"/>
              <a:gd name="T4" fmla="*/ 0 w 48"/>
              <a:gd name="T5" fmla="*/ 130216 h 87"/>
              <a:gd name="T6" fmla="*/ 157018 w 48"/>
              <a:gd name="T7" fmla="*/ 283219 h 87"/>
              <a:gd name="T8" fmla="*/ 157018 w 48"/>
              <a:gd name="T9" fmla="*/ 279964 h 87"/>
              <a:gd name="T10" fmla="*/ 157018 w 48"/>
              <a:gd name="T11" fmla="*/ 6511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2" name="Freeform 62"/>
          <p:cNvSpPr>
            <a:spLocks/>
          </p:cNvSpPr>
          <p:nvPr/>
        </p:nvSpPr>
        <p:spPr bwMode="auto">
          <a:xfrm>
            <a:off x="1731963" y="3240088"/>
            <a:ext cx="157162" cy="282575"/>
          </a:xfrm>
          <a:custGeom>
            <a:avLst/>
            <a:gdLst>
              <a:gd name="T0" fmla="*/ 0 w 48"/>
              <a:gd name="T1" fmla="*/ 0 h 87"/>
              <a:gd name="T2" fmla="*/ 0 w 48"/>
              <a:gd name="T3" fmla="*/ 6511 h 87"/>
              <a:gd name="T4" fmla="*/ 0 w 48"/>
              <a:gd name="T5" fmla="*/ 279964 h 87"/>
              <a:gd name="T6" fmla="*/ 0 w 48"/>
              <a:gd name="T7" fmla="*/ 283219 h 87"/>
              <a:gd name="T8" fmla="*/ 157018 w 48"/>
              <a:gd name="T9" fmla="*/ 130216 h 87"/>
              <a:gd name="T10" fmla="*/ 0 w 48"/>
              <a:gd name="T11" fmla="*/ 0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3" name="Freeform 63"/>
          <p:cNvSpPr>
            <a:spLocks/>
          </p:cNvSpPr>
          <p:nvPr/>
        </p:nvSpPr>
        <p:spPr bwMode="auto">
          <a:xfrm>
            <a:off x="1747838" y="3382963"/>
            <a:ext cx="438150" cy="157162"/>
          </a:xfrm>
          <a:custGeom>
            <a:avLst/>
            <a:gdLst>
              <a:gd name="T0" fmla="*/ 281598 w 134"/>
              <a:gd name="T1" fmla="*/ 0 h 48"/>
              <a:gd name="T2" fmla="*/ 225933 w 134"/>
              <a:gd name="T3" fmla="*/ 45797 h 48"/>
              <a:gd name="T4" fmla="*/ 219385 w 134"/>
              <a:gd name="T5" fmla="*/ 49068 h 48"/>
              <a:gd name="T6" fmla="*/ 212836 w 134"/>
              <a:gd name="T7" fmla="*/ 45797 h 48"/>
              <a:gd name="T8" fmla="*/ 157171 w 134"/>
              <a:gd name="T9" fmla="*/ 0 h 48"/>
              <a:gd name="T10" fmla="*/ 0 w 134"/>
              <a:gd name="T11" fmla="*/ 157018 h 48"/>
              <a:gd name="T12" fmla="*/ 3274 w 134"/>
              <a:gd name="T13" fmla="*/ 157018 h 48"/>
              <a:gd name="T14" fmla="*/ 435495 w 134"/>
              <a:gd name="T15" fmla="*/ 157018 h 48"/>
              <a:gd name="T16" fmla="*/ 438769 w 134"/>
              <a:gd name="T17" fmla="*/ 157018 h 48"/>
              <a:gd name="T18" fmla="*/ 281598 w 134"/>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4" name="Freeform 64"/>
          <p:cNvSpPr>
            <a:spLocks noEditPoints="1"/>
          </p:cNvSpPr>
          <p:nvPr/>
        </p:nvSpPr>
        <p:spPr bwMode="auto">
          <a:xfrm>
            <a:off x="2686050" y="3154363"/>
            <a:ext cx="428625" cy="428625"/>
          </a:xfrm>
          <a:custGeom>
            <a:avLst/>
            <a:gdLst>
              <a:gd name="T0" fmla="*/ 402327 w 131"/>
              <a:gd name="T1" fmla="*/ 235509 h 131"/>
              <a:gd name="T2" fmla="*/ 166819 w 131"/>
              <a:gd name="T3" fmla="*/ 0 h 131"/>
              <a:gd name="T4" fmla="*/ 0 w 131"/>
              <a:gd name="T5" fmla="*/ 0 h 131"/>
              <a:gd name="T6" fmla="*/ 0 w 131"/>
              <a:gd name="T7" fmla="*/ 166819 h 131"/>
              <a:gd name="T8" fmla="*/ 235509 w 131"/>
              <a:gd name="T9" fmla="*/ 402328 h 131"/>
              <a:gd name="T10" fmla="*/ 291115 w 131"/>
              <a:gd name="T11" fmla="*/ 402328 h 131"/>
              <a:gd name="T12" fmla="*/ 402327 w 131"/>
              <a:gd name="T13" fmla="*/ 291116 h 131"/>
              <a:gd name="T14" fmla="*/ 402327 w 131"/>
              <a:gd name="T15" fmla="*/ 235509 h 131"/>
              <a:gd name="T16" fmla="*/ 111212 w 131"/>
              <a:gd name="T17" fmla="*/ 111213 h 131"/>
              <a:gd name="T18" fmla="*/ 55606 w 131"/>
              <a:gd name="T19" fmla="*/ 111213 h 131"/>
              <a:gd name="T20" fmla="*/ 55606 w 131"/>
              <a:gd name="T21" fmla="*/ 55606 h 131"/>
              <a:gd name="T22" fmla="*/ 111212 w 131"/>
              <a:gd name="T23" fmla="*/ 55606 h 131"/>
              <a:gd name="T24" fmla="*/ 111212 w 131"/>
              <a:gd name="T25" fmla="*/ 111213 h 1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75"/>
          <p:cNvGrpSpPr>
            <a:grpSpLocks/>
          </p:cNvGrpSpPr>
          <p:nvPr/>
        </p:nvGrpSpPr>
        <p:grpSpPr bwMode="auto">
          <a:xfrm>
            <a:off x="3562350" y="3170464"/>
            <a:ext cx="469900" cy="312738"/>
            <a:chOff x="4303713" y="2400300"/>
            <a:chExt cx="508000" cy="339725"/>
          </a:xfrm>
          <a:solidFill>
            <a:schemeClr val="tx1">
              <a:lumMod val="65000"/>
              <a:lumOff val="35000"/>
            </a:schemeClr>
          </a:solidFill>
        </p:grpSpPr>
        <p:sp>
          <p:nvSpPr>
            <p:cNvPr id="45262" name="Oval 65"/>
            <p:cNvSpPr>
              <a:spLocks noChangeArrowheads="1"/>
            </p:cNvSpPr>
            <p:nvPr/>
          </p:nvSpPr>
          <p:spPr bwMode="auto">
            <a:xfrm>
              <a:off x="4514851" y="2527300"/>
              <a:ext cx="85725"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3" name="Freeform 66"/>
            <p:cNvSpPr>
              <a:spLocks noEditPoints="1"/>
            </p:cNvSpPr>
            <p:nvPr/>
          </p:nvSpPr>
          <p:spPr bwMode="auto">
            <a:xfrm>
              <a:off x="4303713" y="2400300"/>
              <a:ext cx="508000" cy="339725"/>
            </a:xfrm>
            <a:custGeom>
              <a:avLst/>
              <a:gdLst>
                <a:gd name="T0" fmla="*/ 254000 w 144"/>
                <a:gd name="T1" fmla="*/ 0 h 96"/>
                <a:gd name="T2" fmla="*/ 0 w 144"/>
                <a:gd name="T3" fmla="*/ 169863 h 96"/>
                <a:gd name="T4" fmla="*/ 254000 w 144"/>
                <a:gd name="T5" fmla="*/ 339725 h 96"/>
                <a:gd name="T6" fmla="*/ 508000 w 144"/>
                <a:gd name="T7" fmla="*/ 169863 h 96"/>
                <a:gd name="T8" fmla="*/ 254000 w 144"/>
                <a:gd name="T9" fmla="*/ 0 h 96"/>
                <a:gd name="T10" fmla="*/ 254000 w 144"/>
                <a:gd name="T11" fmla="*/ 276027 h 96"/>
                <a:gd name="T12" fmla="*/ 148167 w 144"/>
                <a:gd name="T13" fmla="*/ 169863 h 96"/>
                <a:gd name="T14" fmla="*/ 254000 w 144"/>
                <a:gd name="T15" fmla="*/ 63698 h 96"/>
                <a:gd name="T16" fmla="*/ 359833 w 144"/>
                <a:gd name="T17" fmla="*/ 169863 h 96"/>
                <a:gd name="T18" fmla="*/ 254000 w 144"/>
                <a:gd name="T19" fmla="*/ 276027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0" name="组合 78"/>
          <p:cNvGrpSpPr>
            <a:grpSpLocks/>
          </p:cNvGrpSpPr>
          <p:nvPr/>
        </p:nvGrpSpPr>
        <p:grpSpPr bwMode="auto">
          <a:xfrm>
            <a:off x="4386263" y="3056164"/>
            <a:ext cx="547687" cy="547688"/>
            <a:chOff x="7202488" y="2259013"/>
            <a:chExt cx="593725" cy="593725"/>
          </a:xfrm>
          <a:solidFill>
            <a:schemeClr val="tx1">
              <a:lumMod val="65000"/>
              <a:lumOff val="35000"/>
            </a:schemeClr>
          </a:solidFill>
        </p:grpSpPr>
        <p:sp>
          <p:nvSpPr>
            <p:cNvPr id="45259" name="Oval 67"/>
            <p:cNvSpPr>
              <a:spLocks noChangeArrowheads="1"/>
            </p:cNvSpPr>
            <p:nvPr/>
          </p:nvSpPr>
          <p:spPr bwMode="auto">
            <a:xfrm>
              <a:off x="7456488" y="2513013"/>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0" name="Freeform 68"/>
            <p:cNvSpPr>
              <a:spLocks noEditPoints="1"/>
            </p:cNvSpPr>
            <p:nvPr/>
          </p:nvSpPr>
          <p:spPr bwMode="auto">
            <a:xfrm>
              <a:off x="7329488" y="2386013"/>
              <a:ext cx="339725" cy="339725"/>
            </a:xfrm>
            <a:custGeom>
              <a:avLst/>
              <a:gdLst>
                <a:gd name="T0" fmla="*/ 169863 w 96"/>
                <a:gd name="T1" fmla="*/ 63698 h 96"/>
                <a:gd name="T2" fmla="*/ 276027 w 96"/>
                <a:gd name="T3" fmla="*/ 169863 h 96"/>
                <a:gd name="T4" fmla="*/ 169863 w 96"/>
                <a:gd name="T5" fmla="*/ 276027 h 96"/>
                <a:gd name="T6" fmla="*/ 63698 w 96"/>
                <a:gd name="T7" fmla="*/ 169863 h 96"/>
                <a:gd name="T8" fmla="*/ 169863 w 96"/>
                <a:gd name="T9" fmla="*/ 63698 h 96"/>
                <a:gd name="T10" fmla="*/ 169863 w 96"/>
                <a:gd name="T11" fmla="*/ 0 h 96"/>
                <a:gd name="T12" fmla="*/ 0 w 96"/>
                <a:gd name="T13" fmla="*/ 169863 h 96"/>
                <a:gd name="T14" fmla="*/ 169863 w 96"/>
                <a:gd name="T15" fmla="*/ 339725 h 96"/>
                <a:gd name="T16" fmla="*/ 339725 w 96"/>
                <a:gd name="T17" fmla="*/ 169863 h 96"/>
                <a:gd name="T18" fmla="*/ 169863 w 96"/>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1" name="Freeform 69"/>
            <p:cNvSpPr>
              <a:spLocks noEditPoints="1"/>
            </p:cNvSpPr>
            <p:nvPr/>
          </p:nvSpPr>
          <p:spPr bwMode="auto">
            <a:xfrm>
              <a:off x="7202488" y="2259013"/>
              <a:ext cx="593725" cy="593725"/>
            </a:xfrm>
            <a:custGeom>
              <a:avLst/>
              <a:gdLst>
                <a:gd name="T0" fmla="*/ 296863 w 168"/>
                <a:gd name="T1" fmla="*/ 63613 h 168"/>
                <a:gd name="T2" fmla="*/ 530112 w 168"/>
                <a:gd name="T3" fmla="*/ 296863 h 168"/>
                <a:gd name="T4" fmla="*/ 296863 w 168"/>
                <a:gd name="T5" fmla="*/ 530112 h 168"/>
                <a:gd name="T6" fmla="*/ 63613 w 168"/>
                <a:gd name="T7" fmla="*/ 296863 h 168"/>
                <a:gd name="T8" fmla="*/ 296863 w 168"/>
                <a:gd name="T9" fmla="*/ 63613 h 168"/>
                <a:gd name="T10" fmla="*/ 296863 w 168"/>
                <a:gd name="T11" fmla="*/ 0 h 168"/>
                <a:gd name="T12" fmla="*/ 0 w 168"/>
                <a:gd name="T13" fmla="*/ 296863 h 168"/>
                <a:gd name="T14" fmla="*/ 296863 w 168"/>
                <a:gd name="T15" fmla="*/ 593725 h 168"/>
                <a:gd name="T16" fmla="*/ 593725 w 168"/>
                <a:gd name="T17" fmla="*/ 296863 h 168"/>
                <a:gd name="T18" fmla="*/ 296863 w 168"/>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17" name="Freeform 70"/>
          <p:cNvSpPr>
            <a:spLocks/>
          </p:cNvSpPr>
          <p:nvPr/>
        </p:nvSpPr>
        <p:spPr bwMode="auto">
          <a:xfrm>
            <a:off x="9104313" y="2243138"/>
            <a:ext cx="511175" cy="484187"/>
          </a:xfrm>
          <a:custGeom>
            <a:avLst/>
            <a:gdLst>
              <a:gd name="T0" fmla="*/ 255337 w 348"/>
              <a:gd name="T1" fmla="*/ 0 h 330"/>
              <a:gd name="T2" fmla="*/ 316969 w 348"/>
              <a:gd name="T3" fmla="*/ 180497 h 330"/>
              <a:gd name="T4" fmla="*/ 510673 w 348"/>
              <a:gd name="T5" fmla="*/ 183431 h 330"/>
              <a:gd name="T6" fmla="*/ 356591 w 348"/>
              <a:gd name="T7" fmla="*/ 300828 h 330"/>
              <a:gd name="T8" fmla="*/ 412354 w 348"/>
              <a:gd name="T9" fmla="*/ 484259 h 330"/>
              <a:gd name="T10" fmla="*/ 255337 w 348"/>
              <a:gd name="T11" fmla="*/ 377135 h 330"/>
              <a:gd name="T12" fmla="*/ 98319 w 348"/>
              <a:gd name="T13" fmla="*/ 484259 h 330"/>
              <a:gd name="T14" fmla="*/ 154082 w 348"/>
              <a:gd name="T15" fmla="*/ 300828 h 330"/>
              <a:gd name="T16" fmla="*/ 0 w 348"/>
              <a:gd name="T17" fmla="*/ 183431 h 330"/>
              <a:gd name="T18" fmla="*/ 193704 w 348"/>
              <a:gd name="T19" fmla="*/ 180497 h 330"/>
              <a:gd name="T20" fmla="*/ 25533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8" name="Oval 71"/>
          <p:cNvSpPr>
            <a:spLocks noChangeArrowheads="1"/>
          </p:cNvSpPr>
          <p:nvPr/>
        </p:nvSpPr>
        <p:spPr bwMode="auto">
          <a:xfrm>
            <a:off x="10236200" y="3448050"/>
            <a:ext cx="90488" cy="92075"/>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19" name="Freeform 72"/>
          <p:cNvSpPr>
            <a:spLocks noEditPoints="1"/>
          </p:cNvSpPr>
          <p:nvPr/>
        </p:nvSpPr>
        <p:spPr bwMode="auto">
          <a:xfrm>
            <a:off x="10123488" y="3101975"/>
            <a:ext cx="314325" cy="549275"/>
          </a:xfrm>
          <a:custGeom>
            <a:avLst/>
            <a:gdLst>
              <a:gd name="T0" fmla="*/ 274781 w 96"/>
              <a:gd name="T1" fmla="*/ 0 h 168"/>
              <a:gd name="T2" fmla="*/ 39254 w 96"/>
              <a:gd name="T3" fmla="*/ 0 h 168"/>
              <a:gd name="T4" fmla="*/ 0 w 96"/>
              <a:gd name="T5" fmla="*/ 39202 h 168"/>
              <a:gd name="T6" fmla="*/ 0 w 96"/>
              <a:gd name="T7" fmla="*/ 509625 h 168"/>
              <a:gd name="T8" fmla="*/ 39254 w 96"/>
              <a:gd name="T9" fmla="*/ 548827 h 168"/>
              <a:gd name="T10" fmla="*/ 274781 w 96"/>
              <a:gd name="T11" fmla="*/ 548827 h 168"/>
              <a:gd name="T12" fmla="*/ 314035 w 96"/>
              <a:gd name="T13" fmla="*/ 509625 h 168"/>
              <a:gd name="T14" fmla="*/ 314035 w 96"/>
              <a:gd name="T15" fmla="*/ 39202 h 168"/>
              <a:gd name="T16" fmla="*/ 274781 w 96"/>
              <a:gd name="T17" fmla="*/ 0 h 168"/>
              <a:gd name="T18" fmla="*/ 157018 w 96"/>
              <a:gd name="T19" fmla="*/ 509625 h 168"/>
              <a:gd name="T20" fmla="*/ 39254 w 96"/>
              <a:gd name="T21" fmla="*/ 392019 h 168"/>
              <a:gd name="T22" fmla="*/ 157018 w 96"/>
              <a:gd name="T23" fmla="*/ 274414 h 168"/>
              <a:gd name="T24" fmla="*/ 274781 w 96"/>
              <a:gd name="T25" fmla="*/ 392019 h 168"/>
              <a:gd name="T26" fmla="*/ 157018 w 96"/>
              <a:gd name="T27" fmla="*/ 509625 h 168"/>
              <a:gd name="T28" fmla="*/ 274781 w 96"/>
              <a:gd name="T29" fmla="*/ 209077 h 168"/>
              <a:gd name="T30" fmla="*/ 248611 w 96"/>
              <a:gd name="T31" fmla="*/ 235212 h 168"/>
              <a:gd name="T32" fmla="*/ 65424 w 96"/>
              <a:gd name="T33" fmla="*/ 235212 h 168"/>
              <a:gd name="T34" fmla="*/ 39254 w 96"/>
              <a:gd name="T35" fmla="*/ 209077 h 168"/>
              <a:gd name="T36" fmla="*/ 39254 w 96"/>
              <a:gd name="T37" fmla="*/ 65337 h 168"/>
              <a:gd name="T38" fmla="*/ 65424 w 96"/>
              <a:gd name="T39" fmla="*/ 39202 h 168"/>
              <a:gd name="T40" fmla="*/ 248611 w 96"/>
              <a:gd name="T41" fmla="*/ 39202 h 168"/>
              <a:gd name="T42" fmla="*/ 274781 w 96"/>
              <a:gd name="T43" fmla="*/ 65337 h 168"/>
              <a:gd name="T44" fmla="*/ 274781 w 96"/>
              <a:gd name="T45" fmla="*/ 20907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0" name="Freeform 73"/>
          <p:cNvSpPr>
            <a:spLocks noEditPoints="1"/>
          </p:cNvSpPr>
          <p:nvPr/>
        </p:nvSpPr>
        <p:spPr bwMode="auto">
          <a:xfrm>
            <a:off x="11037888" y="3082925"/>
            <a:ext cx="314325" cy="588963"/>
          </a:xfrm>
          <a:custGeom>
            <a:avLst/>
            <a:gdLst>
              <a:gd name="T0" fmla="*/ 264967 w 96"/>
              <a:gd name="T1" fmla="*/ 0 h 180"/>
              <a:gd name="T2" fmla="*/ 49068 w 96"/>
              <a:gd name="T3" fmla="*/ 0 h 180"/>
              <a:gd name="T4" fmla="*/ 0 w 96"/>
              <a:gd name="T5" fmla="*/ 49037 h 180"/>
              <a:gd name="T6" fmla="*/ 0 w 96"/>
              <a:gd name="T7" fmla="*/ 539412 h 180"/>
              <a:gd name="T8" fmla="*/ 49068 w 96"/>
              <a:gd name="T9" fmla="*/ 588449 h 180"/>
              <a:gd name="T10" fmla="*/ 264967 w 96"/>
              <a:gd name="T11" fmla="*/ 588449 h 180"/>
              <a:gd name="T12" fmla="*/ 314035 w 96"/>
              <a:gd name="T13" fmla="*/ 539412 h 180"/>
              <a:gd name="T14" fmla="*/ 314035 w 96"/>
              <a:gd name="T15" fmla="*/ 49037 h 180"/>
              <a:gd name="T16" fmla="*/ 264967 w 96"/>
              <a:gd name="T17" fmla="*/ 0 h 180"/>
              <a:gd name="T18" fmla="*/ 127577 w 96"/>
              <a:gd name="T19" fmla="*/ 39230 h 180"/>
              <a:gd name="T20" fmla="*/ 186458 w 96"/>
              <a:gd name="T21" fmla="*/ 39230 h 180"/>
              <a:gd name="T22" fmla="*/ 196272 w 96"/>
              <a:gd name="T23" fmla="*/ 49037 h 180"/>
              <a:gd name="T24" fmla="*/ 186458 w 96"/>
              <a:gd name="T25" fmla="*/ 58845 h 180"/>
              <a:gd name="T26" fmla="*/ 127577 w 96"/>
              <a:gd name="T27" fmla="*/ 58845 h 180"/>
              <a:gd name="T28" fmla="*/ 117763 w 96"/>
              <a:gd name="T29" fmla="*/ 49037 h 180"/>
              <a:gd name="T30" fmla="*/ 127577 w 96"/>
              <a:gd name="T31" fmla="*/ 39230 h 180"/>
              <a:gd name="T32" fmla="*/ 157018 w 96"/>
              <a:gd name="T33" fmla="*/ 568834 h 180"/>
              <a:gd name="T34" fmla="*/ 127577 w 96"/>
              <a:gd name="T35" fmla="*/ 539412 h 180"/>
              <a:gd name="T36" fmla="*/ 157018 w 96"/>
              <a:gd name="T37" fmla="*/ 509989 h 180"/>
              <a:gd name="T38" fmla="*/ 186458 w 96"/>
              <a:gd name="T39" fmla="*/ 539412 h 180"/>
              <a:gd name="T40" fmla="*/ 157018 w 96"/>
              <a:gd name="T41" fmla="*/ 568834 h 180"/>
              <a:gd name="T42" fmla="*/ 294408 w 96"/>
              <a:gd name="T43" fmla="*/ 490374 h 180"/>
              <a:gd name="T44" fmla="*/ 19627 w 96"/>
              <a:gd name="T45" fmla="*/ 490374 h 180"/>
              <a:gd name="T46" fmla="*/ 19627 w 96"/>
              <a:gd name="T47" fmla="*/ 98075 h 180"/>
              <a:gd name="T48" fmla="*/ 294408 w 96"/>
              <a:gd name="T49" fmla="*/ 98075 h 180"/>
              <a:gd name="T50" fmla="*/ 294408 w 96"/>
              <a:gd name="T51" fmla="*/ 490374 h 1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 name="组合 86"/>
          <p:cNvGrpSpPr>
            <a:grpSpLocks/>
          </p:cNvGrpSpPr>
          <p:nvPr/>
        </p:nvGrpSpPr>
        <p:grpSpPr bwMode="auto">
          <a:xfrm>
            <a:off x="5389563" y="3156177"/>
            <a:ext cx="469900" cy="392112"/>
            <a:chOff x="5275357" y="2331291"/>
            <a:chExt cx="509588" cy="423863"/>
          </a:xfrm>
          <a:solidFill>
            <a:schemeClr val="tx1">
              <a:lumMod val="65000"/>
              <a:lumOff val="35000"/>
            </a:schemeClr>
          </a:solidFill>
        </p:grpSpPr>
        <p:sp>
          <p:nvSpPr>
            <p:cNvPr id="45254" name="Rectangle 74"/>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5" name="Rectangle 75"/>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6" name="Rectangle 76"/>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7" name="Rectangle 77"/>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8" name="Freeform 78"/>
            <p:cNvSpPr>
              <a:spLocks noEditPoints="1"/>
            </p:cNvSpPr>
            <p:nvPr/>
          </p:nvSpPr>
          <p:spPr bwMode="auto">
            <a:xfrm>
              <a:off x="5275357" y="2331291"/>
              <a:ext cx="509588" cy="423863"/>
            </a:xfrm>
            <a:custGeom>
              <a:avLst/>
              <a:gdLst>
                <a:gd name="T0" fmla="*/ 467122 w 144"/>
                <a:gd name="T1" fmla="*/ 0 h 120"/>
                <a:gd name="T2" fmla="*/ 42466 w 144"/>
                <a:gd name="T3" fmla="*/ 0 h 120"/>
                <a:gd name="T4" fmla="*/ 0 w 144"/>
                <a:gd name="T5" fmla="*/ 42386 h 120"/>
                <a:gd name="T6" fmla="*/ 0 w 144"/>
                <a:gd name="T7" fmla="*/ 275511 h 120"/>
                <a:gd name="T8" fmla="*/ 42466 w 144"/>
                <a:gd name="T9" fmla="*/ 317897 h 120"/>
                <a:gd name="T10" fmla="*/ 212328 w 144"/>
                <a:gd name="T11" fmla="*/ 317897 h 120"/>
                <a:gd name="T12" fmla="*/ 212328 w 144"/>
                <a:gd name="T13" fmla="*/ 402670 h 120"/>
                <a:gd name="T14" fmla="*/ 191096 w 144"/>
                <a:gd name="T15" fmla="*/ 402670 h 120"/>
                <a:gd name="T16" fmla="*/ 169863 w 144"/>
                <a:gd name="T17" fmla="*/ 423863 h 120"/>
                <a:gd name="T18" fmla="*/ 339725 w 144"/>
                <a:gd name="T19" fmla="*/ 423863 h 120"/>
                <a:gd name="T20" fmla="*/ 318493 w 144"/>
                <a:gd name="T21" fmla="*/ 402670 h 120"/>
                <a:gd name="T22" fmla="*/ 297260 w 144"/>
                <a:gd name="T23" fmla="*/ 402670 h 120"/>
                <a:gd name="T24" fmla="*/ 297260 w 144"/>
                <a:gd name="T25" fmla="*/ 317897 h 120"/>
                <a:gd name="T26" fmla="*/ 467122 w 144"/>
                <a:gd name="T27" fmla="*/ 317897 h 120"/>
                <a:gd name="T28" fmla="*/ 509588 w 144"/>
                <a:gd name="T29" fmla="*/ 275511 h 120"/>
                <a:gd name="T30" fmla="*/ 509588 w 144"/>
                <a:gd name="T31" fmla="*/ 42386 h 120"/>
                <a:gd name="T32" fmla="*/ 467122 w 144"/>
                <a:gd name="T33" fmla="*/ 0 h 120"/>
                <a:gd name="T34" fmla="*/ 467122 w 144"/>
                <a:gd name="T35" fmla="*/ 275511 h 120"/>
                <a:gd name="T36" fmla="*/ 42466 w 144"/>
                <a:gd name="T37" fmla="*/ 275511 h 120"/>
                <a:gd name="T38" fmla="*/ 42466 w 144"/>
                <a:gd name="T39" fmla="*/ 42386 h 120"/>
                <a:gd name="T40" fmla="*/ 467122 w 144"/>
                <a:gd name="T41" fmla="*/ 42386 h 120"/>
                <a:gd name="T42" fmla="*/ 467122 w 144"/>
                <a:gd name="T43" fmla="*/ 275511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2" name="Freeform 79"/>
          <p:cNvSpPr>
            <a:spLocks noEditPoints="1"/>
          </p:cNvSpPr>
          <p:nvPr/>
        </p:nvSpPr>
        <p:spPr bwMode="auto">
          <a:xfrm>
            <a:off x="6297613" y="3190875"/>
            <a:ext cx="587375" cy="373063"/>
          </a:xfrm>
          <a:custGeom>
            <a:avLst/>
            <a:gdLst>
              <a:gd name="T0" fmla="*/ 549219 w 180"/>
              <a:gd name="T1" fmla="*/ 0 h 114"/>
              <a:gd name="T2" fmla="*/ 39230 w 180"/>
              <a:gd name="T3" fmla="*/ 0 h 114"/>
              <a:gd name="T4" fmla="*/ 0 w 180"/>
              <a:gd name="T5" fmla="*/ 39235 h 114"/>
              <a:gd name="T6" fmla="*/ 0 w 180"/>
              <a:gd name="T7" fmla="*/ 294263 h 114"/>
              <a:gd name="T8" fmla="*/ 39230 w 180"/>
              <a:gd name="T9" fmla="*/ 333498 h 114"/>
              <a:gd name="T10" fmla="*/ 254995 w 180"/>
              <a:gd name="T11" fmla="*/ 333498 h 114"/>
              <a:gd name="T12" fmla="*/ 254995 w 180"/>
              <a:gd name="T13" fmla="*/ 353115 h 114"/>
              <a:gd name="T14" fmla="*/ 215765 w 180"/>
              <a:gd name="T15" fmla="*/ 353115 h 114"/>
              <a:gd name="T16" fmla="*/ 196150 w 180"/>
              <a:gd name="T17" fmla="*/ 372733 h 114"/>
              <a:gd name="T18" fmla="*/ 392299 w 180"/>
              <a:gd name="T19" fmla="*/ 372733 h 114"/>
              <a:gd name="T20" fmla="*/ 372684 w 180"/>
              <a:gd name="T21" fmla="*/ 353115 h 114"/>
              <a:gd name="T22" fmla="*/ 333454 w 180"/>
              <a:gd name="T23" fmla="*/ 353115 h 114"/>
              <a:gd name="T24" fmla="*/ 333454 w 180"/>
              <a:gd name="T25" fmla="*/ 333498 h 114"/>
              <a:gd name="T26" fmla="*/ 549219 w 180"/>
              <a:gd name="T27" fmla="*/ 333498 h 114"/>
              <a:gd name="T28" fmla="*/ 588449 w 180"/>
              <a:gd name="T29" fmla="*/ 294263 h 114"/>
              <a:gd name="T30" fmla="*/ 588449 w 180"/>
              <a:gd name="T31" fmla="*/ 39235 h 114"/>
              <a:gd name="T32" fmla="*/ 549219 w 180"/>
              <a:gd name="T33" fmla="*/ 0 h 114"/>
              <a:gd name="T34" fmla="*/ 568834 w 180"/>
              <a:gd name="T35" fmla="*/ 294263 h 114"/>
              <a:gd name="T36" fmla="*/ 549219 w 180"/>
              <a:gd name="T37" fmla="*/ 313880 h 114"/>
              <a:gd name="T38" fmla="*/ 39230 w 180"/>
              <a:gd name="T39" fmla="*/ 313880 h 114"/>
              <a:gd name="T40" fmla="*/ 19615 w 180"/>
              <a:gd name="T41" fmla="*/ 294263 h 114"/>
              <a:gd name="T42" fmla="*/ 19615 w 180"/>
              <a:gd name="T43" fmla="*/ 39235 h 114"/>
              <a:gd name="T44" fmla="*/ 39230 w 180"/>
              <a:gd name="T45" fmla="*/ 19618 h 114"/>
              <a:gd name="T46" fmla="*/ 549219 w 180"/>
              <a:gd name="T47" fmla="*/ 19618 h 114"/>
              <a:gd name="T48" fmla="*/ 568834 w 180"/>
              <a:gd name="T49" fmla="*/ 39235 h 114"/>
              <a:gd name="T50" fmla="*/ 568834 w 180"/>
              <a:gd name="T51" fmla="*/ 294263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3" name="Freeform 80"/>
          <p:cNvSpPr>
            <a:spLocks noEditPoints="1"/>
          </p:cNvSpPr>
          <p:nvPr/>
        </p:nvSpPr>
        <p:spPr bwMode="auto">
          <a:xfrm>
            <a:off x="7296150" y="3076575"/>
            <a:ext cx="471488" cy="471488"/>
          </a:xfrm>
          <a:custGeom>
            <a:avLst/>
            <a:gdLst>
              <a:gd name="T0" fmla="*/ 431798 w 144"/>
              <a:gd name="T1" fmla="*/ 117763 h 144"/>
              <a:gd name="T2" fmla="*/ 264967 w 144"/>
              <a:gd name="T3" fmla="*/ 117763 h 144"/>
              <a:gd name="T4" fmla="*/ 330391 w 144"/>
              <a:gd name="T5" fmla="*/ 39254 h 144"/>
              <a:gd name="T6" fmla="*/ 333662 w 144"/>
              <a:gd name="T7" fmla="*/ 39254 h 144"/>
              <a:gd name="T8" fmla="*/ 353289 w 144"/>
              <a:gd name="T9" fmla="*/ 19627 h 144"/>
              <a:gd name="T10" fmla="*/ 333662 w 144"/>
              <a:gd name="T11" fmla="*/ 0 h 144"/>
              <a:gd name="T12" fmla="*/ 314035 w 144"/>
              <a:gd name="T13" fmla="*/ 19627 h 144"/>
              <a:gd name="T14" fmla="*/ 314035 w 144"/>
              <a:gd name="T15" fmla="*/ 26170 h 144"/>
              <a:gd name="T16" fmla="*/ 238797 w 144"/>
              <a:gd name="T17" fmla="*/ 117763 h 144"/>
              <a:gd name="T18" fmla="*/ 232255 w 144"/>
              <a:gd name="T19" fmla="*/ 117763 h 144"/>
              <a:gd name="T20" fmla="*/ 157017 w 144"/>
              <a:gd name="T21" fmla="*/ 26170 h 144"/>
              <a:gd name="T22" fmla="*/ 157017 w 144"/>
              <a:gd name="T23" fmla="*/ 19627 h 144"/>
              <a:gd name="T24" fmla="*/ 137390 w 144"/>
              <a:gd name="T25" fmla="*/ 0 h 144"/>
              <a:gd name="T26" fmla="*/ 117763 w 144"/>
              <a:gd name="T27" fmla="*/ 19627 h 144"/>
              <a:gd name="T28" fmla="*/ 137390 w 144"/>
              <a:gd name="T29" fmla="*/ 39254 h 144"/>
              <a:gd name="T30" fmla="*/ 140661 w 144"/>
              <a:gd name="T31" fmla="*/ 39254 h 144"/>
              <a:gd name="T32" fmla="*/ 206085 w 144"/>
              <a:gd name="T33" fmla="*/ 117763 h 144"/>
              <a:gd name="T34" fmla="*/ 39254 w 144"/>
              <a:gd name="T35" fmla="*/ 117763 h 144"/>
              <a:gd name="T36" fmla="*/ 0 w 144"/>
              <a:gd name="T37" fmla="*/ 157017 h 144"/>
              <a:gd name="T38" fmla="*/ 0 w 144"/>
              <a:gd name="T39" fmla="*/ 431798 h 144"/>
              <a:gd name="T40" fmla="*/ 39254 w 144"/>
              <a:gd name="T41" fmla="*/ 471052 h 144"/>
              <a:gd name="T42" fmla="*/ 431798 w 144"/>
              <a:gd name="T43" fmla="*/ 471052 h 144"/>
              <a:gd name="T44" fmla="*/ 471052 w 144"/>
              <a:gd name="T45" fmla="*/ 431798 h 144"/>
              <a:gd name="T46" fmla="*/ 471052 w 144"/>
              <a:gd name="T47" fmla="*/ 157017 h 144"/>
              <a:gd name="T48" fmla="*/ 431798 w 144"/>
              <a:gd name="T49" fmla="*/ 117763 h 144"/>
              <a:gd name="T50" fmla="*/ 353289 w 144"/>
              <a:gd name="T51" fmla="*/ 392543 h 144"/>
              <a:gd name="T52" fmla="*/ 314035 w 144"/>
              <a:gd name="T53" fmla="*/ 431798 h 144"/>
              <a:gd name="T54" fmla="*/ 78509 w 144"/>
              <a:gd name="T55" fmla="*/ 431798 h 144"/>
              <a:gd name="T56" fmla="*/ 39254 w 144"/>
              <a:gd name="T57" fmla="*/ 392543 h 144"/>
              <a:gd name="T58" fmla="*/ 39254 w 144"/>
              <a:gd name="T59" fmla="*/ 196272 h 144"/>
              <a:gd name="T60" fmla="*/ 78509 w 144"/>
              <a:gd name="T61" fmla="*/ 157017 h 144"/>
              <a:gd name="T62" fmla="*/ 314035 w 144"/>
              <a:gd name="T63" fmla="*/ 157017 h 144"/>
              <a:gd name="T64" fmla="*/ 353289 w 144"/>
              <a:gd name="T65" fmla="*/ 196272 h 144"/>
              <a:gd name="T66" fmla="*/ 353289 w 144"/>
              <a:gd name="T67" fmla="*/ 392543 h 144"/>
              <a:gd name="T68" fmla="*/ 412171 w 144"/>
              <a:gd name="T69" fmla="*/ 333662 h 144"/>
              <a:gd name="T70" fmla="*/ 372916 w 144"/>
              <a:gd name="T71" fmla="*/ 294408 h 144"/>
              <a:gd name="T72" fmla="*/ 412171 w 144"/>
              <a:gd name="T73" fmla="*/ 255153 h 144"/>
              <a:gd name="T74" fmla="*/ 451425 w 144"/>
              <a:gd name="T75" fmla="*/ 294408 h 144"/>
              <a:gd name="T76" fmla="*/ 412171 w 144"/>
              <a:gd name="T77" fmla="*/ 333662 h 144"/>
              <a:gd name="T78" fmla="*/ 412171 w 144"/>
              <a:gd name="T79" fmla="*/ 235526 h 144"/>
              <a:gd name="T80" fmla="*/ 372916 w 144"/>
              <a:gd name="T81" fmla="*/ 196272 h 144"/>
              <a:gd name="T82" fmla="*/ 412171 w 144"/>
              <a:gd name="T83" fmla="*/ 157017 h 144"/>
              <a:gd name="T84" fmla="*/ 451425 w 144"/>
              <a:gd name="T85" fmla="*/ 196272 h 144"/>
              <a:gd name="T86" fmla="*/ 412171 w 144"/>
              <a:gd name="T87" fmla="*/ 235526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4" name="组合 94"/>
          <p:cNvGrpSpPr>
            <a:grpSpLocks/>
          </p:cNvGrpSpPr>
          <p:nvPr/>
        </p:nvGrpSpPr>
        <p:grpSpPr bwMode="auto">
          <a:xfrm>
            <a:off x="8342313" y="3076802"/>
            <a:ext cx="234950" cy="471487"/>
            <a:chOff x="8470994" y="2245566"/>
            <a:chExt cx="254000" cy="509587"/>
          </a:xfrm>
          <a:solidFill>
            <a:schemeClr val="tx1">
              <a:lumMod val="65000"/>
              <a:lumOff val="35000"/>
            </a:schemeClr>
          </a:solidFill>
        </p:grpSpPr>
        <p:sp>
          <p:nvSpPr>
            <p:cNvPr id="45252" name="Freeform 81"/>
            <p:cNvSpPr>
              <a:spLocks/>
            </p:cNvSpPr>
            <p:nvPr/>
          </p:nvSpPr>
          <p:spPr bwMode="auto">
            <a:xfrm>
              <a:off x="8470994" y="2415428"/>
              <a:ext cx="254000" cy="339725"/>
            </a:xfrm>
            <a:custGeom>
              <a:avLst/>
              <a:gdLst>
                <a:gd name="T0" fmla="*/ 254000 w 72"/>
                <a:gd name="T1" fmla="*/ 106164 h 96"/>
                <a:gd name="T2" fmla="*/ 254000 w 72"/>
                <a:gd name="T3" fmla="*/ 21233 h 96"/>
                <a:gd name="T4" fmla="*/ 232833 w 72"/>
                <a:gd name="T5" fmla="*/ 0 h 96"/>
                <a:gd name="T6" fmla="*/ 211667 w 72"/>
                <a:gd name="T7" fmla="*/ 21233 h 96"/>
                <a:gd name="T8" fmla="*/ 211667 w 72"/>
                <a:gd name="T9" fmla="*/ 106164 h 96"/>
                <a:gd name="T10" fmla="*/ 127000 w 72"/>
                <a:gd name="T11" fmla="*/ 191095 h 96"/>
                <a:gd name="T12" fmla="*/ 42333 w 72"/>
                <a:gd name="T13" fmla="*/ 106164 h 96"/>
                <a:gd name="T14" fmla="*/ 42333 w 72"/>
                <a:gd name="T15" fmla="*/ 21233 h 96"/>
                <a:gd name="T16" fmla="*/ 21167 w 72"/>
                <a:gd name="T17" fmla="*/ 0 h 96"/>
                <a:gd name="T18" fmla="*/ 0 w 72"/>
                <a:gd name="T19" fmla="*/ 21233 h 96"/>
                <a:gd name="T20" fmla="*/ 0 w 72"/>
                <a:gd name="T21" fmla="*/ 106164 h 96"/>
                <a:gd name="T22" fmla="*/ 105833 w 72"/>
                <a:gd name="T23" fmla="*/ 233561 h 96"/>
                <a:gd name="T24" fmla="*/ 105833 w 72"/>
                <a:gd name="T25" fmla="*/ 297259 h 96"/>
                <a:gd name="T26" fmla="*/ 21167 w 72"/>
                <a:gd name="T27" fmla="*/ 297259 h 96"/>
                <a:gd name="T28" fmla="*/ 0 w 72"/>
                <a:gd name="T29" fmla="*/ 318492 h 96"/>
                <a:gd name="T30" fmla="*/ 21167 w 72"/>
                <a:gd name="T31" fmla="*/ 339725 h 96"/>
                <a:gd name="T32" fmla="*/ 232833 w 72"/>
                <a:gd name="T33" fmla="*/ 339725 h 96"/>
                <a:gd name="T34" fmla="*/ 254000 w 72"/>
                <a:gd name="T35" fmla="*/ 318492 h 96"/>
                <a:gd name="T36" fmla="*/ 232833 w 72"/>
                <a:gd name="T37" fmla="*/ 297259 h 96"/>
                <a:gd name="T38" fmla="*/ 148167 w 72"/>
                <a:gd name="T39" fmla="*/ 297259 h 96"/>
                <a:gd name="T40" fmla="*/ 148167 w 72"/>
                <a:gd name="T41" fmla="*/ 233561 h 96"/>
                <a:gd name="T42" fmla="*/ 254000 w 72"/>
                <a:gd name="T43" fmla="*/ 106164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53" name="Freeform 82"/>
            <p:cNvSpPr>
              <a:spLocks/>
            </p:cNvSpPr>
            <p:nvPr/>
          </p:nvSpPr>
          <p:spPr bwMode="auto">
            <a:xfrm>
              <a:off x="8534494" y="2245566"/>
              <a:ext cx="127000" cy="339725"/>
            </a:xfrm>
            <a:custGeom>
              <a:avLst/>
              <a:gdLst>
                <a:gd name="T0" fmla="*/ 63500 w 36"/>
                <a:gd name="T1" fmla="*/ 339725 h 96"/>
                <a:gd name="T2" fmla="*/ 127000 w 36"/>
                <a:gd name="T3" fmla="*/ 276027 h 96"/>
                <a:gd name="T4" fmla="*/ 127000 w 36"/>
                <a:gd name="T5" fmla="*/ 191095 h 96"/>
                <a:gd name="T6" fmla="*/ 0 w 36"/>
                <a:gd name="T7" fmla="*/ 191095 h 96"/>
                <a:gd name="T8" fmla="*/ 0 w 36"/>
                <a:gd name="T9" fmla="*/ 169863 h 96"/>
                <a:gd name="T10" fmla="*/ 127000 w 36"/>
                <a:gd name="T11" fmla="*/ 169863 h 96"/>
                <a:gd name="T12" fmla="*/ 127000 w 36"/>
                <a:gd name="T13" fmla="*/ 63698 h 96"/>
                <a:gd name="T14" fmla="*/ 63500 w 36"/>
                <a:gd name="T15" fmla="*/ 0 h 96"/>
                <a:gd name="T16" fmla="*/ 0 w 36"/>
                <a:gd name="T17" fmla="*/ 63698 h 96"/>
                <a:gd name="T18" fmla="*/ 0 w 36"/>
                <a:gd name="T19" fmla="*/ 276027 h 96"/>
                <a:gd name="T20" fmla="*/ 63500 w 36"/>
                <a:gd name="T21" fmla="*/ 339725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5" name="Freeform 83"/>
          <p:cNvSpPr>
            <a:spLocks/>
          </p:cNvSpPr>
          <p:nvPr/>
        </p:nvSpPr>
        <p:spPr bwMode="auto">
          <a:xfrm>
            <a:off x="858838" y="3922713"/>
            <a:ext cx="323850" cy="495300"/>
          </a:xfrm>
          <a:custGeom>
            <a:avLst/>
            <a:gdLst>
              <a:gd name="T0" fmla="*/ 186722 w 99"/>
              <a:gd name="T1" fmla="*/ 0 h 151"/>
              <a:gd name="T2" fmla="*/ 147412 w 99"/>
              <a:gd name="T3" fmla="*/ 0 h 151"/>
              <a:gd name="T4" fmla="*/ 147412 w 99"/>
              <a:gd name="T5" fmla="*/ 334054 h 151"/>
              <a:gd name="T6" fmla="*/ 3276 w 99"/>
              <a:gd name="T7" fmla="*/ 399555 h 151"/>
              <a:gd name="T8" fmla="*/ 16379 w 99"/>
              <a:gd name="T9" fmla="*/ 445405 h 151"/>
              <a:gd name="T10" fmla="*/ 189998 w 99"/>
              <a:gd name="T11" fmla="*/ 419205 h 151"/>
              <a:gd name="T12" fmla="*/ 206377 w 99"/>
              <a:gd name="T13" fmla="*/ 320954 h 151"/>
              <a:gd name="T14" fmla="*/ 206377 w 99"/>
              <a:gd name="T15" fmla="*/ 117901 h 151"/>
              <a:gd name="T16" fmla="*/ 271894 w 99"/>
              <a:gd name="T17" fmla="*/ 189952 h 151"/>
              <a:gd name="T18" fmla="*/ 262066 w 99"/>
              <a:gd name="T19" fmla="*/ 262003 h 151"/>
              <a:gd name="T20" fmla="*/ 258790 w 99"/>
              <a:gd name="T21" fmla="*/ 278378 h 151"/>
              <a:gd name="T22" fmla="*/ 291549 w 99"/>
              <a:gd name="T23" fmla="*/ 252178 h 151"/>
              <a:gd name="T24" fmla="*/ 304652 w 99"/>
              <a:gd name="T25" fmla="*/ 212878 h 151"/>
              <a:gd name="T26" fmla="*/ 186722 w 99"/>
              <a:gd name="T27" fmla="*/ 0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6" name="Freeform 84"/>
          <p:cNvSpPr>
            <a:spLocks noEditPoints="1"/>
          </p:cNvSpPr>
          <p:nvPr/>
        </p:nvSpPr>
        <p:spPr bwMode="auto">
          <a:xfrm>
            <a:off x="9137650" y="3132138"/>
            <a:ext cx="503238" cy="471487"/>
          </a:xfrm>
          <a:custGeom>
            <a:avLst/>
            <a:gdLst>
              <a:gd name="T0" fmla="*/ 339915 w 154"/>
              <a:gd name="T1" fmla="*/ 225712 h 144"/>
              <a:gd name="T2" fmla="*/ 375868 w 154"/>
              <a:gd name="T3" fmla="*/ 215899 h 144"/>
              <a:gd name="T4" fmla="*/ 486994 w 154"/>
              <a:gd name="T5" fmla="*/ 19627 h 144"/>
              <a:gd name="T6" fmla="*/ 421626 w 154"/>
              <a:gd name="T7" fmla="*/ 19627 h 144"/>
              <a:gd name="T8" fmla="*/ 388941 w 154"/>
              <a:gd name="T9" fmla="*/ 19627 h 144"/>
              <a:gd name="T10" fmla="*/ 388941 w 154"/>
              <a:gd name="T11" fmla="*/ 0 h 144"/>
              <a:gd name="T12" fmla="*/ 114395 w 154"/>
              <a:gd name="T13" fmla="*/ 0 h 144"/>
              <a:gd name="T14" fmla="*/ 114395 w 154"/>
              <a:gd name="T15" fmla="*/ 19627 h 144"/>
              <a:gd name="T16" fmla="*/ 81710 w 154"/>
              <a:gd name="T17" fmla="*/ 19627 h 144"/>
              <a:gd name="T18" fmla="*/ 16342 w 154"/>
              <a:gd name="T19" fmla="*/ 19627 h 144"/>
              <a:gd name="T20" fmla="*/ 127468 w 154"/>
              <a:gd name="T21" fmla="*/ 215899 h 144"/>
              <a:gd name="T22" fmla="*/ 163421 w 154"/>
              <a:gd name="T23" fmla="*/ 225712 h 144"/>
              <a:gd name="T24" fmla="*/ 232058 w 154"/>
              <a:gd name="T25" fmla="*/ 271509 h 144"/>
              <a:gd name="T26" fmla="*/ 232058 w 154"/>
              <a:gd name="T27" fmla="*/ 412171 h 144"/>
              <a:gd name="T28" fmla="*/ 114395 w 154"/>
              <a:gd name="T29" fmla="*/ 471052 h 144"/>
              <a:gd name="T30" fmla="*/ 388941 w 154"/>
              <a:gd name="T31" fmla="*/ 471052 h 144"/>
              <a:gd name="T32" fmla="*/ 271278 w 154"/>
              <a:gd name="T33" fmla="*/ 412171 h 144"/>
              <a:gd name="T34" fmla="*/ 271278 w 154"/>
              <a:gd name="T35" fmla="*/ 271509 h 144"/>
              <a:gd name="T36" fmla="*/ 339915 w 154"/>
              <a:gd name="T37" fmla="*/ 225712 h 144"/>
              <a:gd name="T38" fmla="*/ 388941 w 154"/>
              <a:gd name="T39" fmla="*/ 85051 h 144"/>
              <a:gd name="T40" fmla="*/ 388941 w 154"/>
              <a:gd name="T41" fmla="*/ 39254 h 144"/>
              <a:gd name="T42" fmla="*/ 421626 w 154"/>
              <a:gd name="T43" fmla="*/ 39254 h 144"/>
              <a:gd name="T44" fmla="*/ 467383 w 154"/>
              <a:gd name="T45" fmla="*/ 39254 h 144"/>
              <a:gd name="T46" fmla="*/ 369331 w 154"/>
              <a:gd name="T47" fmla="*/ 196272 h 144"/>
              <a:gd name="T48" fmla="*/ 356257 w 154"/>
              <a:gd name="T49" fmla="*/ 202814 h 144"/>
              <a:gd name="T50" fmla="*/ 388941 w 154"/>
              <a:gd name="T51" fmla="*/ 85051 h 144"/>
              <a:gd name="T52" fmla="*/ 134005 w 154"/>
              <a:gd name="T53" fmla="*/ 196272 h 144"/>
              <a:gd name="T54" fmla="*/ 35953 w 154"/>
              <a:gd name="T55" fmla="*/ 39254 h 144"/>
              <a:gd name="T56" fmla="*/ 81710 w 154"/>
              <a:gd name="T57" fmla="*/ 39254 h 144"/>
              <a:gd name="T58" fmla="*/ 114395 w 154"/>
              <a:gd name="T59" fmla="*/ 39254 h 144"/>
              <a:gd name="T60" fmla="*/ 114395 w 154"/>
              <a:gd name="T61" fmla="*/ 85051 h 144"/>
              <a:gd name="T62" fmla="*/ 147079 w 154"/>
              <a:gd name="T63" fmla="*/ 202814 h 144"/>
              <a:gd name="T64" fmla="*/ 134005 w 154"/>
              <a:gd name="T65" fmla="*/ 196272 h 144"/>
              <a:gd name="T66" fmla="*/ 251668 w 154"/>
              <a:gd name="T67" fmla="*/ 173373 h 144"/>
              <a:gd name="T68" fmla="*/ 189568 w 154"/>
              <a:gd name="T69" fmla="*/ 215899 h 144"/>
              <a:gd name="T70" fmla="*/ 212447 w 154"/>
              <a:gd name="T71" fmla="*/ 143933 h 144"/>
              <a:gd name="T72" fmla="*/ 153616 w 154"/>
              <a:gd name="T73" fmla="*/ 101407 h 144"/>
              <a:gd name="T74" fmla="*/ 228789 w 154"/>
              <a:gd name="T75" fmla="*/ 98136 h 144"/>
              <a:gd name="T76" fmla="*/ 251668 w 154"/>
              <a:gd name="T77" fmla="*/ 29441 h 144"/>
              <a:gd name="T78" fmla="*/ 274547 w 154"/>
              <a:gd name="T79" fmla="*/ 98136 h 144"/>
              <a:gd name="T80" fmla="*/ 349720 w 154"/>
              <a:gd name="T81" fmla="*/ 101407 h 144"/>
              <a:gd name="T82" fmla="*/ 290889 w 154"/>
              <a:gd name="T83" fmla="*/ 143933 h 144"/>
              <a:gd name="T84" fmla="*/ 313768 w 154"/>
              <a:gd name="T85" fmla="*/ 215899 h 144"/>
              <a:gd name="T86" fmla="*/ 251668 w 154"/>
              <a:gd name="T87" fmla="*/ 173373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5" name="组合 99"/>
          <p:cNvGrpSpPr>
            <a:grpSpLocks/>
          </p:cNvGrpSpPr>
          <p:nvPr/>
        </p:nvGrpSpPr>
        <p:grpSpPr bwMode="auto">
          <a:xfrm>
            <a:off x="6280150" y="4062639"/>
            <a:ext cx="471488" cy="354013"/>
            <a:chOff x="6240463" y="3313113"/>
            <a:chExt cx="509588" cy="382588"/>
          </a:xfrm>
          <a:solidFill>
            <a:schemeClr val="tx1">
              <a:lumMod val="65000"/>
              <a:lumOff val="35000"/>
            </a:schemeClr>
          </a:solidFill>
        </p:grpSpPr>
        <p:sp>
          <p:nvSpPr>
            <p:cNvPr id="45243" name="Oval 85"/>
            <p:cNvSpPr>
              <a:spLocks noChangeArrowheads="1"/>
            </p:cNvSpPr>
            <p:nvPr/>
          </p:nvSpPr>
          <p:spPr bwMode="auto">
            <a:xfrm>
              <a:off x="6453188" y="3462338"/>
              <a:ext cx="127000" cy="1270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4" name="Freeform 86"/>
            <p:cNvSpPr>
              <a:spLocks noEditPoints="1"/>
            </p:cNvSpPr>
            <p:nvPr/>
          </p:nvSpPr>
          <p:spPr bwMode="auto">
            <a:xfrm>
              <a:off x="6240463" y="3313113"/>
              <a:ext cx="509588" cy="382588"/>
            </a:xfrm>
            <a:custGeom>
              <a:avLst/>
              <a:gdLst>
                <a:gd name="T0" fmla="*/ 467122 w 144"/>
                <a:gd name="T1" fmla="*/ 42510 h 108"/>
                <a:gd name="T2" fmla="*/ 212328 w 144"/>
                <a:gd name="T3" fmla="*/ 42510 h 108"/>
                <a:gd name="T4" fmla="*/ 169863 w 144"/>
                <a:gd name="T5" fmla="*/ 0 h 108"/>
                <a:gd name="T6" fmla="*/ 127397 w 144"/>
                <a:gd name="T7" fmla="*/ 0 h 108"/>
                <a:gd name="T8" fmla="*/ 84931 w 144"/>
                <a:gd name="T9" fmla="*/ 42510 h 108"/>
                <a:gd name="T10" fmla="*/ 42466 w 144"/>
                <a:gd name="T11" fmla="*/ 42510 h 108"/>
                <a:gd name="T12" fmla="*/ 0 w 144"/>
                <a:gd name="T13" fmla="*/ 85020 h 108"/>
                <a:gd name="T14" fmla="*/ 42466 w 144"/>
                <a:gd name="T15" fmla="*/ 85020 h 108"/>
                <a:gd name="T16" fmla="*/ 84931 w 144"/>
                <a:gd name="T17" fmla="*/ 127529 h 108"/>
                <a:gd name="T18" fmla="*/ 84931 w 144"/>
                <a:gd name="T19" fmla="*/ 297568 h 108"/>
                <a:gd name="T20" fmla="*/ 42466 w 144"/>
                <a:gd name="T21" fmla="*/ 340078 h 108"/>
                <a:gd name="T22" fmla="*/ 0 w 144"/>
                <a:gd name="T23" fmla="*/ 340078 h 108"/>
                <a:gd name="T24" fmla="*/ 42466 w 144"/>
                <a:gd name="T25" fmla="*/ 382588 h 108"/>
                <a:gd name="T26" fmla="*/ 467122 w 144"/>
                <a:gd name="T27" fmla="*/ 382588 h 108"/>
                <a:gd name="T28" fmla="*/ 509588 w 144"/>
                <a:gd name="T29" fmla="*/ 340078 h 108"/>
                <a:gd name="T30" fmla="*/ 509588 w 144"/>
                <a:gd name="T31" fmla="*/ 85020 h 108"/>
                <a:gd name="T32" fmla="*/ 467122 w 144"/>
                <a:gd name="T33" fmla="*/ 42510 h 108"/>
                <a:gd name="T34" fmla="*/ 276027 w 144"/>
                <a:gd name="T35" fmla="*/ 318823 h 108"/>
                <a:gd name="T36" fmla="*/ 169863 w 144"/>
                <a:gd name="T37" fmla="*/ 212549 h 108"/>
                <a:gd name="T38" fmla="*/ 276027 w 144"/>
                <a:gd name="T39" fmla="*/ 106274 h 108"/>
                <a:gd name="T40" fmla="*/ 382191 w 144"/>
                <a:gd name="T41" fmla="*/ 212549 h 108"/>
                <a:gd name="T42" fmla="*/ 276027 w 144"/>
                <a:gd name="T43" fmla="*/ 318823 h 108"/>
                <a:gd name="T44" fmla="*/ 435273 w 144"/>
                <a:gd name="T45" fmla="*/ 170039 h 108"/>
                <a:gd name="T46" fmla="*/ 403424 w 144"/>
                <a:gd name="T47" fmla="*/ 138157 h 108"/>
                <a:gd name="T48" fmla="*/ 435273 w 144"/>
                <a:gd name="T49" fmla="*/ 106274 h 108"/>
                <a:gd name="T50" fmla="*/ 467122 w 144"/>
                <a:gd name="T51" fmla="*/ 138157 h 108"/>
                <a:gd name="T52" fmla="*/ 435273 w 144"/>
                <a:gd name="T53" fmla="*/ 170039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5" name="Rectangle 87"/>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6" name="Rectangle 88"/>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7" name="Oval 89"/>
            <p:cNvSpPr>
              <a:spLocks noChangeArrowheads="1"/>
            </p:cNvSpPr>
            <p:nvPr/>
          </p:nvSpPr>
          <p:spPr bwMode="auto">
            <a:xfrm>
              <a:off x="6643688" y="3419475"/>
              <a:ext cx="63500" cy="635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8" name="Freeform 90"/>
            <p:cNvSpPr>
              <a:spLocks/>
            </p:cNvSpPr>
            <p:nvPr/>
          </p:nvSpPr>
          <p:spPr bwMode="auto">
            <a:xfrm>
              <a:off x="6240463" y="3398838"/>
              <a:ext cx="0" cy="254000"/>
            </a:xfrm>
            <a:custGeom>
              <a:avLst/>
              <a:gdLst>
                <a:gd name="T0" fmla="*/ 254000 h 160"/>
                <a:gd name="T1" fmla="*/ 254000 h 160"/>
                <a:gd name="T2" fmla="*/ 0 h 160"/>
                <a:gd name="T3" fmla="*/ 254000 h 160"/>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60">
                  <a:moveTo>
                    <a:pt x="0" y="160"/>
                  </a:moveTo>
                  <a:lnTo>
                    <a:pt x="0" y="160"/>
                  </a:lnTo>
                  <a:lnTo>
                    <a:pt x="0" y="0"/>
                  </a:lnTo>
                  <a:lnTo>
                    <a:pt x="0" y="16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9" name="Rectangle 91"/>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0" name="Rectangle 92"/>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1" name="Freeform 93"/>
            <p:cNvSpPr>
              <a:spLocks/>
            </p:cNvSpPr>
            <p:nvPr/>
          </p:nvSpPr>
          <p:spPr bwMode="auto">
            <a:xfrm>
              <a:off x="6240463" y="3398838"/>
              <a:ext cx="84138" cy="254000"/>
            </a:xfrm>
            <a:custGeom>
              <a:avLst/>
              <a:gdLst>
                <a:gd name="T0" fmla="*/ 42069 w 24"/>
                <a:gd name="T1" fmla="*/ 0 h 72"/>
                <a:gd name="T2" fmla="*/ 0 w 24"/>
                <a:gd name="T3" fmla="*/ 0 h 72"/>
                <a:gd name="T4" fmla="*/ 0 w 24"/>
                <a:gd name="T5" fmla="*/ 0 h 72"/>
                <a:gd name="T6" fmla="*/ 0 w 24"/>
                <a:gd name="T7" fmla="*/ 254000 h 72"/>
                <a:gd name="T8" fmla="*/ 42069 w 24"/>
                <a:gd name="T9" fmla="*/ 254000 h 72"/>
                <a:gd name="T10" fmla="*/ 84138 w 24"/>
                <a:gd name="T11" fmla="*/ 211667 h 72"/>
                <a:gd name="T12" fmla="*/ 84138 w 24"/>
                <a:gd name="T13" fmla="*/ 42333 h 72"/>
                <a:gd name="T14" fmla="*/ 42069 w 24"/>
                <a:gd name="T15" fmla="*/ 0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09"/>
          <p:cNvGrpSpPr>
            <a:grpSpLocks/>
          </p:cNvGrpSpPr>
          <p:nvPr/>
        </p:nvGrpSpPr>
        <p:grpSpPr bwMode="auto">
          <a:xfrm>
            <a:off x="7261225" y="4037239"/>
            <a:ext cx="392113" cy="484188"/>
            <a:chOff x="7300913" y="3284538"/>
            <a:chExt cx="423863" cy="523875"/>
          </a:xfrm>
          <a:solidFill>
            <a:schemeClr val="tx1">
              <a:lumMod val="65000"/>
              <a:lumOff val="35000"/>
            </a:schemeClr>
          </a:solidFill>
        </p:grpSpPr>
        <p:sp>
          <p:nvSpPr>
            <p:cNvPr id="45229" name="Rectangle 94"/>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0" name="Rectangle 95"/>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1" name="Rectangle 96"/>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2" name="Rectangle 97"/>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3" name="Rectangle 98"/>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4" name="Rectangle 99"/>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5" name="Rectangle 100"/>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6" name="Rectangle 101"/>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7" name="Freeform 102"/>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8" name="Freeform 103"/>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9" name="Rectangle 104"/>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0" name="Rectangle 105"/>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1" name="Freeform 106"/>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2" name="Freeform 107"/>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7" name="组合 124"/>
          <p:cNvGrpSpPr>
            <a:grpSpLocks/>
          </p:cNvGrpSpPr>
          <p:nvPr/>
        </p:nvGrpSpPr>
        <p:grpSpPr bwMode="auto">
          <a:xfrm>
            <a:off x="8116888" y="4057877"/>
            <a:ext cx="511175" cy="392112"/>
            <a:chOff x="8226426" y="3306763"/>
            <a:chExt cx="552450" cy="423863"/>
          </a:xfrm>
          <a:solidFill>
            <a:schemeClr val="tx1">
              <a:lumMod val="65000"/>
              <a:lumOff val="35000"/>
            </a:schemeClr>
          </a:solidFill>
        </p:grpSpPr>
        <p:sp>
          <p:nvSpPr>
            <p:cNvPr id="45226" name="Freeform 108"/>
            <p:cNvSpPr>
              <a:spLocks/>
            </p:cNvSpPr>
            <p:nvPr/>
          </p:nvSpPr>
          <p:spPr bwMode="auto">
            <a:xfrm>
              <a:off x="8672513" y="3390900"/>
              <a:ext cx="106363" cy="339725"/>
            </a:xfrm>
            <a:custGeom>
              <a:avLst/>
              <a:gdLst>
                <a:gd name="T0" fmla="*/ 85090 w 30"/>
                <a:gd name="T1" fmla="*/ 0 h 96"/>
                <a:gd name="T2" fmla="*/ 0 w 30"/>
                <a:gd name="T3" fmla="*/ 0 h 96"/>
                <a:gd name="T4" fmla="*/ 0 w 30"/>
                <a:gd name="T5" fmla="*/ 339725 h 96"/>
                <a:gd name="T6" fmla="*/ 85090 w 30"/>
                <a:gd name="T7" fmla="*/ 339725 h 96"/>
                <a:gd name="T8" fmla="*/ 106363 w 30"/>
                <a:gd name="T9" fmla="*/ 318492 h 96"/>
                <a:gd name="T10" fmla="*/ 106363 w 30"/>
                <a:gd name="T11" fmla="*/ 21233 h 96"/>
                <a:gd name="T12" fmla="*/ 85090 w 30"/>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7" name="Freeform 109"/>
            <p:cNvSpPr>
              <a:spLocks noEditPoints="1"/>
            </p:cNvSpPr>
            <p:nvPr/>
          </p:nvSpPr>
          <p:spPr bwMode="auto">
            <a:xfrm>
              <a:off x="8332788" y="3306763"/>
              <a:ext cx="319088" cy="423863"/>
            </a:xfrm>
            <a:custGeom>
              <a:avLst/>
              <a:gdLst>
                <a:gd name="T0" fmla="*/ 297815 w 90"/>
                <a:gd name="T1" fmla="*/ 84773 h 120"/>
                <a:gd name="T2" fmla="*/ 297815 w 90"/>
                <a:gd name="T3" fmla="*/ 84773 h 120"/>
                <a:gd name="T4" fmla="*/ 297815 w 90"/>
                <a:gd name="T5" fmla="*/ 81240 h 120"/>
                <a:gd name="T6" fmla="*/ 297815 w 90"/>
                <a:gd name="T7" fmla="*/ 63579 h 120"/>
                <a:gd name="T8" fmla="*/ 233998 w 90"/>
                <a:gd name="T9" fmla="*/ 0 h 120"/>
                <a:gd name="T10" fmla="*/ 106363 w 90"/>
                <a:gd name="T11" fmla="*/ 0 h 120"/>
                <a:gd name="T12" fmla="*/ 42545 w 90"/>
                <a:gd name="T13" fmla="*/ 63579 h 120"/>
                <a:gd name="T14" fmla="*/ 42545 w 90"/>
                <a:gd name="T15" fmla="*/ 84773 h 120"/>
                <a:gd name="T16" fmla="*/ 0 w 90"/>
                <a:gd name="T17" fmla="*/ 84773 h 120"/>
                <a:gd name="T18" fmla="*/ 0 w 90"/>
                <a:gd name="T19" fmla="*/ 423863 h 120"/>
                <a:gd name="T20" fmla="*/ 319088 w 90"/>
                <a:gd name="T21" fmla="*/ 423863 h 120"/>
                <a:gd name="T22" fmla="*/ 319088 w 90"/>
                <a:gd name="T23" fmla="*/ 84773 h 120"/>
                <a:gd name="T24" fmla="*/ 297815 w 90"/>
                <a:gd name="T25" fmla="*/ 84773 h 120"/>
                <a:gd name="T26" fmla="*/ 255270 w 90"/>
                <a:gd name="T27" fmla="*/ 84773 h 120"/>
                <a:gd name="T28" fmla="*/ 255270 w 90"/>
                <a:gd name="T29" fmla="*/ 84773 h 120"/>
                <a:gd name="T30" fmla="*/ 85090 w 90"/>
                <a:gd name="T31" fmla="*/ 84773 h 120"/>
                <a:gd name="T32" fmla="*/ 85090 w 90"/>
                <a:gd name="T33" fmla="*/ 63579 h 120"/>
                <a:gd name="T34" fmla="*/ 106363 w 90"/>
                <a:gd name="T35" fmla="*/ 42386 h 120"/>
                <a:gd name="T36" fmla="*/ 233998 w 90"/>
                <a:gd name="T37" fmla="*/ 42386 h 120"/>
                <a:gd name="T38" fmla="*/ 255270 w 90"/>
                <a:gd name="T39" fmla="*/ 63579 h 120"/>
                <a:gd name="T40" fmla="*/ 255270 w 90"/>
                <a:gd name="T41" fmla="*/ 84773 h 1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8" name="Freeform 110"/>
            <p:cNvSpPr>
              <a:spLocks/>
            </p:cNvSpPr>
            <p:nvPr/>
          </p:nvSpPr>
          <p:spPr bwMode="auto">
            <a:xfrm>
              <a:off x="8226426" y="3390900"/>
              <a:ext cx="85725" cy="339725"/>
            </a:xfrm>
            <a:custGeom>
              <a:avLst/>
              <a:gdLst>
                <a:gd name="T0" fmla="*/ 85725 w 24"/>
                <a:gd name="T1" fmla="*/ 0 h 96"/>
                <a:gd name="T2" fmla="*/ 21431 w 24"/>
                <a:gd name="T3" fmla="*/ 0 h 96"/>
                <a:gd name="T4" fmla="*/ 0 w 24"/>
                <a:gd name="T5" fmla="*/ 21233 h 96"/>
                <a:gd name="T6" fmla="*/ 0 w 24"/>
                <a:gd name="T7" fmla="*/ 318492 h 96"/>
                <a:gd name="T8" fmla="*/ 21431 w 24"/>
                <a:gd name="T9" fmla="*/ 339725 h 96"/>
                <a:gd name="T10" fmla="*/ 85725 w 24"/>
                <a:gd name="T11" fmla="*/ 339725 h 96"/>
                <a:gd name="T12" fmla="*/ 85725 w 24"/>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28"/>
          <p:cNvGrpSpPr>
            <a:grpSpLocks/>
          </p:cNvGrpSpPr>
          <p:nvPr/>
        </p:nvGrpSpPr>
        <p:grpSpPr bwMode="auto">
          <a:xfrm>
            <a:off x="9072563" y="4011839"/>
            <a:ext cx="508000" cy="431800"/>
            <a:chOff x="9259888" y="3257550"/>
            <a:chExt cx="550863" cy="466725"/>
          </a:xfrm>
          <a:solidFill>
            <a:schemeClr val="tx1">
              <a:lumMod val="65000"/>
              <a:lumOff val="35000"/>
            </a:schemeClr>
          </a:solidFill>
        </p:grpSpPr>
        <p:sp>
          <p:nvSpPr>
            <p:cNvPr id="45222" name="Rectangle 111"/>
            <p:cNvSpPr>
              <a:spLocks noChangeArrowheads="1"/>
            </p:cNvSpPr>
            <p:nvPr/>
          </p:nvSpPr>
          <p:spPr bwMode="auto">
            <a:xfrm>
              <a:off x="9366251"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3" name="Freeform 112"/>
            <p:cNvSpPr>
              <a:spLocks noEditPoints="1"/>
            </p:cNvSpPr>
            <p:nvPr/>
          </p:nvSpPr>
          <p:spPr bwMode="auto">
            <a:xfrm>
              <a:off x="9259888" y="3257550"/>
              <a:ext cx="550863" cy="233363"/>
            </a:xfrm>
            <a:custGeom>
              <a:avLst/>
              <a:gdLst>
                <a:gd name="T0" fmla="*/ 402554 w 156"/>
                <a:gd name="T1" fmla="*/ 84859 h 66"/>
                <a:gd name="T2" fmla="*/ 402554 w 156"/>
                <a:gd name="T3" fmla="*/ 81323 h 66"/>
                <a:gd name="T4" fmla="*/ 402554 w 156"/>
                <a:gd name="T5" fmla="*/ 63644 h 66"/>
                <a:gd name="T6" fmla="*/ 338993 w 156"/>
                <a:gd name="T7" fmla="*/ 0 h 66"/>
                <a:gd name="T8" fmla="*/ 211870 w 156"/>
                <a:gd name="T9" fmla="*/ 0 h 66"/>
                <a:gd name="T10" fmla="*/ 148309 w 156"/>
                <a:gd name="T11" fmla="*/ 63644 h 66"/>
                <a:gd name="T12" fmla="*/ 148309 w 156"/>
                <a:gd name="T13" fmla="*/ 84859 h 66"/>
                <a:gd name="T14" fmla="*/ 0 w 156"/>
                <a:gd name="T15" fmla="*/ 84859 h 66"/>
                <a:gd name="T16" fmla="*/ 0 w 156"/>
                <a:gd name="T17" fmla="*/ 233363 h 66"/>
                <a:gd name="T18" fmla="*/ 84748 w 156"/>
                <a:gd name="T19" fmla="*/ 233363 h 66"/>
                <a:gd name="T20" fmla="*/ 84748 w 156"/>
                <a:gd name="T21" fmla="*/ 190933 h 66"/>
                <a:gd name="T22" fmla="*/ 169496 w 156"/>
                <a:gd name="T23" fmla="*/ 190933 h 66"/>
                <a:gd name="T24" fmla="*/ 169496 w 156"/>
                <a:gd name="T25" fmla="*/ 233363 h 66"/>
                <a:gd name="T26" fmla="*/ 381367 w 156"/>
                <a:gd name="T27" fmla="*/ 233363 h 66"/>
                <a:gd name="T28" fmla="*/ 381367 w 156"/>
                <a:gd name="T29" fmla="*/ 190933 h 66"/>
                <a:gd name="T30" fmla="*/ 466115 w 156"/>
                <a:gd name="T31" fmla="*/ 190933 h 66"/>
                <a:gd name="T32" fmla="*/ 466115 w 156"/>
                <a:gd name="T33" fmla="*/ 233363 h 66"/>
                <a:gd name="T34" fmla="*/ 550863 w 156"/>
                <a:gd name="T35" fmla="*/ 233363 h 66"/>
                <a:gd name="T36" fmla="*/ 550863 w 156"/>
                <a:gd name="T37" fmla="*/ 84859 h 66"/>
                <a:gd name="T38" fmla="*/ 402554 w 156"/>
                <a:gd name="T39" fmla="*/ 84859 h 66"/>
                <a:gd name="T40" fmla="*/ 190683 w 156"/>
                <a:gd name="T41" fmla="*/ 63644 h 66"/>
                <a:gd name="T42" fmla="*/ 211870 w 156"/>
                <a:gd name="T43" fmla="*/ 42430 h 66"/>
                <a:gd name="T44" fmla="*/ 338993 w 156"/>
                <a:gd name="T45" fmla="*/ 42430 h 66"/>
                <a:gd name="T46" fmla="*/ 360180 w 156"/>
                <a:gd name="T47" fmla="*/ 63644 h 66"/>
                <a:gd name="T48" fmla="*/ 360180 w 156"/>
                <a:gd name="T49" fmla="*/ 84859 h 66"/>
                <a:gd name="T50" fmla="*/ 190683 w 156"/>
                <a:gd name="T51" fmla="*/ 84859 h 66"/>
                <a:gd name="T52" fmla="*/ 190683 w 156"/>
                <a:gd name="T53" fmla="*/ 63644 h 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4" name="Freeform 113"/>
            <p:cNvSpPr>
              <a:spLocks/>
            </p:cNvSpPr>
            <p:nvPr/>
          </p:nvSpPr>
          <p:spPr bwMode="auto">
            <a:xfrm>
              <a:off x="9280526" y="3511550"/>
              <a:ext cx="509588" cy="212725"/>
            </a:xfrm>
            <a:custGeom>
              <a:avLst/>
              <a:gdLst>
                <a:gd name="T0" fmla="*/ 446088 w 321"/>
                <a:gd name="T1" fmla="*/ 63500 h 134"/>
                <a:gd name="T2" fmla="*/ 360363 w 321"/>
                <a:gd name="T3" fmla="*/ 63500 h 134"/>
                <a:gd name="T4" fmla="*/ 360363 w 321"/>
                <a:gd name="T5" fmla="*/ 0 h 134"/>
                <a:gd name="T6" fmla="*/ 149225 w 321"/>
                <a:gd name="T7" fmla="*/ 0 h 134"/>
                <a:gd name="T8" fmla="*/ 149225 w 321"/>
                <a:gd name="T9" fmla="*/ 63500 h 134"/>
                <a:gd name="T10" fmla="*/ 63500 w 321"/>
                <a:gd name="T11" fmla="*/ 63500 h 134"/>
                <a:gd name="T12" fmla="*/ 63500 w 321"/>
                <a:gd name="T13" fmla="*/ 0 h 134"/>
                <a:gd name="T14" fmla="*/ 0 w 321"/>
                <a:gd name="T15" fmla="*/ 0 h 134"/>
                <a:gd name="T16" fmla="*/ 0 w 321"/>
                <a:gd name="T17" fmla="*/ 212725 h 134"/>
                <a:gd name="T18" fmla="*/ 509588 w 321"/>
                <a:gd name="T19" fmla="*/ 212725 h 134"/>
                <a:gd name="T20" fmla="*/ 509588 w 321"/>
                <a:gd name="T21" fmla="*/ 0 h 134"/>
                <a:gd name="T22" fmla="*/ 446088 w 321"/>
                <a:gd name="T23" fmla="*/ 0 h 134"/>
                <a:gd name="T24" fmla="*/ 446088 w 321"/>
                <a:gd name="T25" fmla="*/ 6350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5" name="Rectangle 114"/>
            <p:cNvSpPr>
              <a:spLocks noChangeArrowheads="1"/>
            </p:cNvSpPr>
            <p:nvPr/>
          </p:nvSpPr>
          <p:spPr bwMode="auto">
            <a:xfrm>
              <a:off x="9663113"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131" name="Freeform 115"/>
          <p:cNvSpPr>
            <a:spLocks noEditPoints="1"/>
          </p:cNvSpPr>
          <p:nvPr/>
        </p:nvSpPr>
        <p:spPr bwMode="auto">
          <a:xfrm>
            <a:off x="10045700" y="4003675"/>
            <a:ext cx="469900" cy="471488"/>
          </a:xfrm>
          <a:custGeom>
            <a:avLst/>
            <a:gdLst>
              <a:gd name="T0" fmla="*/ 431798 w 144"/>
              <a:gd name="T1" fmla="*/ 117763 h 144"/>
              <a:gd name="T2" fmla="*/ 353289 w 144"/>
              <a:gd name="T3" fmla="*/ 117763 h 144"/>
              <a:gd name="T4" fmla="*/ 353289 w 144"/>
              <a:gd name="T5" fmla="*/ 117763 h 144"/>
              <a:gd name="T6" fmla="*/ 235526 w 144"/>
              <a:gd name="T7" fmla="*/ 0 h 144"/>
              <a:gd name="T8" fmla="*/ 117763 w 144"/>
              <a:gd name="T9" fmla="*/ 117763 h 144"/>
              <a:gd name="T10" fmla="*/ 117763 w 144"/>
              <a:gd name="T11" fmla="*/ 117763 h 144"/>
              <a:gd name="T12" fmla="*/ 39254 w 144"/>
              <a:gd name="T13" fmla="*/ 117763 h 144"/>
              <a:gd name="T14" fmla="*/ 0 w 144"/>
              <a:gd name="T15" fmla="*/ 117763 h 144"/>
              <a:gd name="T16" fmla="*/ 0 w 144"/>
              <a:gd name="T17" fmla="*/ 157017 h 144"/>
              <a:gd name="T18" fmla="*/ 0 w 144"/>
              <a:gd name="T19" fmla="*/ 157017 h 144"/>
              <a:gd name="T20" fmla="*/ 0 w 144"/>
              <a:gd name="T21" fmla="*/ 431798 h 144"/>
              <a:gd name="T22" fmla="*/ 39254 w 144"/>
              <a:gd name="T23" fmla="*/ 471052 h 144"/>
              <a:gd name="T24" fmla="*/ 431798 w 144"/>
              <a:gd name="T25" fmla="*/ 471052 h 144"/>
              <a:gd name="T26" fmla="*/ 471052 w 144"/>
              <a:gd name="T27" fmla="*/ 431798 h 144"/>
              <a:gd name="T28" fmla="*/ 471052 w 144"/>
              <a:gd name="T29" fmla="*/ 392543 h 144"/>
              <a:gd name="T30" fmla="*/ 0 w 144"/>
              <a:gd name="T31" fmla="*/ 392543 h 144"/>
              <a:gd name="T32" fmla="*/ 0 w 144"/>
              <a:gd name="T33" fmla="*/ 372916 h 144"/>
              <a:gd name="T34" fmla="*/ 471052 w 144"/>
              <a:gd name="T35" fmla="*/ 372916 h 144"/>
              <a:gd name="T36" fmla="*/ 471052 w 144"/>
              <a:gd name="T37" fmla="*/ 176645 h 144"/>
              <a:gd name="T38" fmla="*/ 471052 w 144"/>
              <a:gd name="T39" fmla="*/ 157017 h 144"/>
              <a:gd name="T40" fmla="*/ 471052 w 144"/>
              <a:gd name="T41" fmla="*/ 117763 h 144"/>
              <a:gd name="T42" fmla="*/ 431798 w 144"/>
              <a:gd name="T43" fmla="*/ 117763 h 144"/>
              <a:gd name="T44" fmla="*/ 314035 w 144"/>
              <a:gd name="T45" fmla="*/ 117763 h 144"/>
              <a:gd name="T46" fmla="*/ 157017 w 144"/>
              <a:gd name="T47" fmla="*/ 117763 h 144"/>
              <a:gd name="T48" fmla="*/ 157017 w 144"/>
              <a:gd name="T49" fmla="*/ 117763 h 144"/>
              <a:gd name="T50" fmla="*/ 235526 w 144"/>
              <a:gd name="T51" fmla="*/ 39254 h 144"/>
              <a:gd name="T52" fmla="*/ 314035 w 144"/>
              <a:gd name="T53" fmla="*/ 117763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2" name="Freeform 116"/>
          <p:cNvSpPr>
            <a:spLocks/>
          </p:cNvSpPr>
          <p:nvPr/>
        </p:nvSpPr>
        <p:spPr bwMode="auto">
          <a:xfrm>
            <a:off x="11018838" y="3990975"/>
            <a:ext cx="352425" cy="39688"/>
          </a:xfrm>
          <a:custGeom>
            <a:avLst/>
            <a:gdLst>
              <a:gd name="T0" fmla="*/ 0 w 240"/>
              <a:gd name="T1" fmla="*/ 39621 h 27"/>
              <a:gd name="T2" fmla="*/ 39621 w 240"/>
              <a:gd name="T3" fmla="*/ 0 h 27"/>
              <a:gd name="T4" fmla="*/ 314034 w 240"/>
              <a:gd name="T5" fmla="*/ 0 h 27"/>
              <a:gd name="T6" fmla="*/ 352188 w 240"/>
              <a:gd name="T7" fmla="*/ 39621 h 27"/>
              <a:gd name="T8" fmla="*/ 0 w 240"/>
              <a:gd name="T9" fmla="*/ 39621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27">
                <a:moveTo>
                  <a:pt x="0" y="27"/>
                </a:moveTo>
                <a:lnTo>
                  <a:pt x="27" y="0"/>
                </a:lnTo>
                <a:lnTo>
                  <a:pt x="214" y="0"/>
                </a:lnTo>
                <a:lnTo>
                  <a:pt x="240" y="27"/>
                </a:lnTo>
                <a:lnTo>
                  <a:pt x="0"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3" name="Freeform 117"/>
          <p:cNvSpPr>
            <a:spLocks noEditPoints="1"/>
          </p:cNvSpPr>
          <p:nvPr/>
        </p:nvSpPr>
        <p:spPr bwMode="auto">
          <a:xfrm>
            <a:off x="10999788" y="4049713"/>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4" name="Freeform 118"/>
          <p:cNvSpPr>
            <a:spLocks noEditPoints="1"/>
          </p:cNvSpPr>
          <p:nvPr/>
        </p:nvSpPr>
        <p:spPr bwMode="auto">
          <a:xfrm>
            <a:off x="10999788" y="4206875"/>
            <a:ext cx="392112" cy="138113"/>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5" name="Freeform 119"/>
          <p:cNvSpPr>
            <a:spLocks noEditPoints="1"/>
          </p:cNvSpPr>
          <p:nvPr/>
        </p:nvSpPr>
        <p:spPr bwMode="auto">
          <a:xfrm>
            <a:off x="10999788" y="4364038"/>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6" name="Freeform 120"/>
          <p:cNvSpPr>
            <a:spLocks noEditPoints="1"/>
          </p:cNvSpPr>
          <p:nvPr/>
        </p:nvSpPr>
        <p:spPr bwMode="auto">
          <a:xfrm>
            <a:off x="1709738" y="3970338"/>
            <a:ext cx="471487" cy="431800"/>
          </a:xfrm>
          <a:custGeom>
            <a:avLst/>
            <a:gdLst>
              <a:gd name="T0" fmla="*/ 407952 w 321"/>
              <a:gd name="T1" fmla="*/ 0 h 294"/>
              <a:gd name="T2" fmla="*/ 372733 w 321"/>
              <a:gd name="T3" fmla="*/ 0 h 294"/>
              <a:gd name="T4" fmla="*/ 352188 w 321"/>
              <a:gd name="T5" fmla="*/ 0 h 294"/>
              <a:gd name="T6" fmla="*/ 117396 w 321"/>
              <a:gd name="T7" fmla="*/ 0 h 294"/>
              <a:gd name="T8" fmla="*/ 98319 w 321"/>
              <a:gd name="T9" fmla="*/ 0 h 294"/>
              <a:gd name="T10" fmla="*/ 61633 w 321"/>
              <a:gd name="T11" fmla="*/ 0 h 294"/>
              <a:gd name="T12" fmla="*/ 0 w 321"/>
              <a:gd name="T13" fmla="*/ 228923 h 294"/>
              <a:gd name="T14" fmla="*/ 0 w 321"/>
              <a:gd name="T15" fmla="*/ 431431 h 294"/>
              <a:gd name="T16" fmla="*/ 471052 w 321"/>
              <a:gd name="T17" fmla="*/ 431431 h 294"/>
              <a:gd name="T18" fmla="*/ 471052 w 321"/>
              <a:gd name="T19" fmla="*/ 236260 h 294"/>
              <a:gd name="T20" fmla="*/ 407952 w 321"/>
              <a:gd name="T21" fmla="*/ 0 h 294"/>
              <a:gd name="T22" fmla="*/ 95384 w 321"/>
              <a:gd name="T23" fmla="*/ 39621 h 294"/>
              <a:gd name="T24" fmla="*/ 98319 w 321"/>
              <a:gd name="T25" fmla="*/ 39621 h 294"/>
              <a:gd name="T26" fmla="*/ 117396 w 321"/>
              <a:gd name="T27" fmla="*/ 39621 h 294"/>
              <a:gd name="T28" fmla="*/ 352188 w 321"/>
              <a:gd name="T29" fmla="*/ 39621 h 294"/>
              <a:gd name="T30" fmla="*/ 372733 w 321"/>
              <a:gd name="T31" fmla="*/ 39621 h 294"/>
              <a:gd name="T32" fmla="*/ 375668 w 321"/>
              <a:gd name="T33" fmla="*/ 39621 h 294"/>
              <a:gd name="T34" fmla="*/ 431431 w 321"/>
              <a:gd name="T35" fmla="*/ 236260 h 294"/>
              <a:gd name="T36" fmla="*/ 322839 w 321"/>
              <a:gd name="T37" fmla="*/ 236260 h 294"/>
              <a:gd name="T38" fmla="*/ 284686 w 321"/>
              <a:gd name="T39" fmla="*/ 294958 h 294"/>
              <a:gd name="T40" fmla="*/ 186366 w 321"/>
              <a:gd name="T41" fmla="*/ 294958 h 294"/>
              <a:gd name="T42" fmla="*/ 146745 w 321"/>
              <a:gd name="T43" fmla="*/ 236260 h 294"/>
              <a:gd name="T44" fmla="*/ 39621 w 321"/>
              <a:gd name="T45" fmla="*/ 236260 h 294"/>
              <a:gd name="T46" fmla="*/ 95384 w 321"/>
              <a:gd name="T47" fmla="*/ 39621 h 2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1" h="294">
                <a:moveTo>
                  <a:pt x="278" y="0"/>
                </a:moveTo>
                <a:lnTo>
                  <a:pt x="254" y="0"/>
                </a:lnTo>
                <a:lnTo>
                  <a:pt x="240" y="0"/>
                </a:lnTo>
                <a:lnTo>
                  <a:pt x="80" y="0"/>
                </a:lnTo>
                <a:lnTo>
                  <a:pt x="67" y="0"/>
                </a:lnTo>
                <a:lnTo>
                  <a:pt x="42" y="0"/>
                </a:lnTo>
                <a:lnTo>
                  <a:pt x="0" y="156"/>
                </a:lnTo>
                <a:lnTo>
                  <a:pt x="0" y="294"/>
                </a:lnTo>
                <a:lnTo>
                  <a:pt x="321" y="294"/>
                </a:lnTo>
                <a:lnTo>
                  <a:pt x="321" y="161"/>
                </a:lnTo>
                <a:lnTo>
                  <a:pt x="278" y="0"/>
                </a:lnTo>
                <a:close/>
                <a:moveTo>
                  <a:pt x="65" y="27"/>
                </a:moveTo>
                <a:lnTo>
                  <a:pt x="67" y="27"/>
                </a:lnTo>
                <a:lnTo>
                  <a:pt x="80" y="27"/>
                </a:lnTo>
                <a:lnTo>
                  <a:pt x="240" y="27"/>
                </a:lnTo>
                <a:lnTo>
                  <a:pt x="254" y="27"/>
                </a:lnTo>
                <a:lnTo>
                  <a:pt x="256" y="27"/>
                </a:lnTo>
                <a:lnTo>
                  <a:pt x="294" y="161"/>
                </a:lnTo>
                <a:lnTo>
                  <a:pt x="220" y="161"/>
                </a:lnTo>
                <a:lnTo>
                  <a:pt x="194" y="201"/>
                </a:lnTo>
                <a:lnTo>
                  <a:pt x="127" y="201"/>
                </a:lnTo>
                <a:lnTo>
                  <a:pt x="100" y="161"/>
                </a:lnTo>
                <a:lnTo>
                  <a:pt x="27" y="161"/>
                </a:lnTo>
                <a:lnTo>
                  <a:pt x="65"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7" name="Rectangle 121"/>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8" name="Rectangle 122"/>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9" name="Rectangle 123"/>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0" name="Rectangle 124"/>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1" name="Freeform 125"/>
          <p:cNvSpPr>
            <a:spLocks noEditPoints="1"/>
          </p:cNvSpPr>
          <p:nvPr/>
        </p:nvSpPr>
        <p:spPr bwMode="auto">
          <a:xfrm>
            <a:off x="2657475" y="4064000"/>
            <a:ext cx="509588" cy="274638"/>
          </a:xfrm>
          <a:custGeom>
            <a:avLst/>
            <a:gdLst>
              <a:gd name="T0" fmla="*/ 492885 w 156"/>
              <a:gd name="T1" fmla="*/ 78404 h 84"/>
              <a:gd name="T2" fmla="*/ 470036 w 156"/>
              <a:gd name="T3" fmla="*/ 78404 h 84"/>
              <a:gd name="T4" fmla="*/ 470036 w 156"/>
              <a:gd name="T5" fmla="*/ 19601 h 84"/>
              <a:gd name="T6" fmla="*/ 450451 w 156"/>
              <a:gd name="T7" fmla="*/ 0 h 84"/>
              <a:gd name="T8" fmla="*/ 19585 w 156"/>
              <a:gd name="T9" fmla="*/ 0 h 84"/>
              <a:gd name="T10" fmla="*/ 0 w 156"/>
              <a:gd name="T11" fmla="*/ 19601 h 84"/>
              <a:gd name="T12" fmla="*/ 0 w 156"/>
              <a:gd name="T13" fmla="*/ 254813 h 84"/>
              <a:gd name="T14" fmla="*/ 19585 w 156"/>
              <a:gd name="T15" fmla="*/ 274414 h 84"/>
              <a:gd name="T16" fmla="*/ 450451 w 156"/>
              <a:gd name="T17" fmla="*/ 274414 h 84"/>
              <a:gd name="T18" fmla="*/ 470036 w 156"/>
              <a:gd name="T19" fmla="*/ 254813 h 84"/>
              <a:gd name="T20" fmla="*/ 470036 w 156"/>
              <a:gd name="T21" fmla="*/ 196010 h 84"/>
              <a:gd name="T22" fmla="*/ 492885 w 156"/>
              <a:gd name="T23" fmla="*/ 196010 h 84"/>
              <a:gd name="T24" fmla="*/ 509206 w 156"/>
              <a:gd name="T25" fmla="*/ 179676 h 84"/>
              <a:gd name="T26" fmla="*/ 509206 w 156"/>
              <a:gd name="T27" fmla="*/ 94738 h 84"/>
              <a:gd name="T28" fmla="*/ 492885 w 156"/>
              <a:gd name="T29" fmla="*/ 78404 h 84"/>
              <a:gd name="T30" fmla="*/ 430867 w 156"/>
              <a:gd name="T31" fmla="*/ 235212 h 84"/>
              <a:gd name="T32" fmla="*/ 39170 w 156"/>
              <a:gd name="T33" fmla="*/ 235212 h 84"/>
              <a:gd name="T34" fmla="*/ 39170 w 156"/>
              <a:gd name="T35" fmla="*/ 39202 h 84"/>
              <a:gd name="T36" fmla="*/ 430867 w 156"/>
              <a:gd name="T37" fmla="*/ 39202 h 84"/>
              <a:gd name="T38" fmla="*/ 430867 w 156"/>
              <a:gd name="T39" fmla="*/ 235212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2" name="Freeform 126"/>
          <p:cNvSpPr>
            <a:spLocks noEditPoints="1"/>
          </p:cNvSpPr>
          <p:nvPr/>
        </p:nvSpPr>
        <p:spPr bwMode="auto">
          <a:xfrm>
            <a:off x="3556000" y="4019550"/>
            <a:ext cx="534988" cy="393700"/>
          </a:xfrm>
          <a:custGeom>
            <a:avLst/>
            <a:gdLst>
              <a:gd name="T0" fmla="*/ 404982 w 164"/>
              <a:gd name="T1" fmla="*/ 0 h 120"/>
              <a:gd name="T2" fmla="*/ 133905 w 164"/>
              <a:gd name="T3" fmla="*/ 0 h 120"/>
              <a:gd name="T4" fmla="*/ 133905 w 164"/>
              <a:gd name="T5" fmla="*/ 393277 h 120"/>
              <a:gd name="T6" fmla="*/ 404982 w 164"/>
              <a:gd name="T7" fmla="*/ 393277 h 120"/>
              <a:gd name="T8" fmla="*/ 404982 w 164"/>
              <a:gd name="T9" fmla="*/ 0 h 120"/>
              <a:gd name="T10" fmla="*/ 209023 w 164"/>
              <a:gd name="T11" fmla="*/ 196639 h 120"/>
              <a:gd name="T12" fmla="*/ 189427 w 164"/>
              <a:gd name="T13" fmla="*/ 216302 h 120"/>
              <a:gd name="T14" fmla="*/ 169831 w 164"/>
              <a:gd name="T15" fmla="*/ 196639 h 120"/>
              <a:gd name="T16" fmla="*/ 169831 w 164"/>
              <a:gd name="T17" fmla="*/ 117983 h 120"/>
              <a:gd name="T18" fmla="*/ 189427 w 164"/>
              <a:gd name="T19" fmla="*/ 98319 h 120"/>
              <a:gd name="T20" fmla="*/ 209023 w 164"/>
              <a:gd name="T21" fmla="*/ 117983 h 120"/>
              <a:gd name="T22" fmla="*/ 209023 w 164"/>
              <a:gd name="T23" fmla="*/ 196639 h 120"/>
              <a:gd name="T24" fmla="*/ 307002 w 164"/>
              <a:gd name="T25" fmla="*/ 334285 h 120"/>
              <a:gd name="T26" fmla="*/ 228619 w 164"/>
              <a:gd name="T27" fmla="*/ 334285 h 120"/>
              <a:gd name="T28" fmla="*/ 228619 w 164"/>
              <a:gd name="T29" fmla="*/ 314622 h 120"/>
              <a:gd name="T30" fmla="*/ 267811 w 164"/>
              <a:gd name="T31" fmla="*/ 275294 h 120"/>
              <a:gd name="T32" fmla="*/ 307002 w 164"/>
              <a:gd name="T33" fmla="*/ 314622 h 120"/>
              <a:gd name="T34" fmla="*/ 307002 w 164"/>
              <a:gd name="T35" fmla="*/ 334285 h 120"/>
              <a:gd name="T36" fmla="*/ 365790 w 164"/>
              <a:gd name="T37" fmla="*/ 196639 h 120"/>
              <a:gd name="T38" fmla="*/ 346194 w 164"/>
              <a:gd name="T39" fmla="*/ 216302 h 120"/>
              <a:gd name="T40" fmla="*/ 326598 w 164"/>
              <a:gd name="T41" fmla="*/ 196639 h 120"/>
              <a:gd name="T42" fmla="*/ 326598 w 164"/>
              <a:gd name="T43" fmla="*/ 117983 h 120"/>
              <a:gd name="T44" fmla="*/ 346194 w 164"/>
              <a:gd name="T45" fmla="*/ 98319 h 120"/>
              <a:gd name="T46" fmla="*/ 365790 w 164"/>
              <a:gd name="T47" fmla="*/ 117983 h 120"/>
              <a:gd name="T48" fmla="*/ 365790 w 164"/>
              <a:gd name="T49" fmla="*/ 196639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3" name="Freeform 127"/>
          <p:cNvSpPr>
            <a:spLocks/>
          </p:cNvSpPr>
          <p:nvPr/>
        </p:nvSpPr>
        <p:spPr bwMode="auto">
          <a:xfrm>
            <a:off x="4549775" y="3975100"/>
            <a:ext cx="352425" cy="469900"/>
          </a:xfrm>
          <a:custGeom>
            <a:avLst/>
            <a:gdLst>
              <a:gd name="T0" fmla="*/ 258271 w 240"/>
              <a:gd name="T1" fmla="*/ 281751 h 321"/>
              <a:gd name="T2" fmla="*/ 333111 w 240"/>
              <a:gd name="T3" fmla="*/ 281751 h 321"/>
              <a:gd name="T4" fmla="*/ 245064 w 240"/>
              <a:gd name="T5" fmla="*/ 177562 h 321"/>
              <a:gd name="T6" fmla="*/ 293490 w 240"/>
              <a:gd name="T7" fmla="*/ 177562 h 321"/>
              <a:gd name="T8" fmla="*/ 205443 w 240"/>
              <a:gd name="T9" fmla="*/ 79242 h 321"/>
              <a:gd name="T10" fmla="*/ 234792 w 240"/>
              <a:gd name="T11" fmla="*/ 79242 h 321"/>
              <a:gd name="T12" fmla="*/ 176094 w 240"/>
              <a:gd name="T13" fmla="*/ 0 h 321"/>
              <a:gd name="T14" fmla="*/ 117396 w 240"/>
              <a:gd name="T15" fmla="*/ 79242 h 321"/>
              <a:gd name="T16" fmla="*/ 146745 w 240"/>
              <a:gd name="T17" fmla="*/ 79242 h 321"/>
              <a:gd name="T18" fmla="*/ 58698 w 240"/>
              <a:gd name="T19" fmla="*/ 177562 h 321"/>
              <a:gd name="T20" fmla="*/ 107124 w 240"/>
              <a:gd name="T21" fmla="*/ 177562 h 321"/>
              <a:gd name="T22" fmla="*/ 19077 w 240"/>
              <a:gd name="T23" fmla="*/ 281751 h 321"/>
              <a:gd name="T24" fmla="*/ 93917 w 240"/>
              <a:gd name="T25" fmla="*/ 281751 h 321"/>
              <a:gd name="T26" fmla="*/ 0 w 240"/>
              <a:gd name="T27" fmla="*/ 399147 h 321"/>
              <a:gd name="T28" fmla="*/ 136473 w 240"/>
              <a:gd name="T29" fmla="*/ 399147 h 321"/>
              <a:gd name="T30" fmla="*/ 136473 w 240"/>
              <a:gd name="T31" fmla="*/ 471052 h 321"/>
              <a:gd name="T32" fmla="*/ 215715 w 240"/>
              <a:gd name="T33" fmla="*/ 471052 h 321"/>
              <a:gd name="T34" fmla="*/ 215715 w 240"/>
              <a:gd name="T35" fmla="*/ 399147 h 321"/>
              <a:gd name="T36" fmla="*/ 352188 w 240"/>
              <a:gd name="T37" fmla="*/ 399147 h 321"/>
              <a:gd name="T38" fmla="*/ 258271 w 240"/>
              <a:gd name="T39" fmla="*/ 281751 h 3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40" h="321">
                <a:moveTo>
                  <a:pt x="176" y="192"/>
                </a:moveTo>
                <a:lnTo>
                  <a:pt x="227" y="192"/>
                </a:lnTo>
                <a:lnTo>
                  <a:pt x="167" y="121"/>
                </a:lnTo>
                <a:lnTo>
                  <a:pt x="200" y="121"/>
                </a:lnTo>
                <a:lnTo>
                  <a:pt x="140" y="54"/>
                </a:lnTo>
                <a:lnTo>
                  <a:pt x="160" y="54"/>
                </a:lnTo>
                <a:lnTo>
                  <a:pt x="120" y="0"/>
                </a:lnTo>
                <a:lnTo>
                  <a:pt x="80" y="54"/>
                </a:lnTo>
                <a:lnTo>
                  <a:pt x="100" y="54"/>
                </a:lnTo>
                <a:lnTo>
                  <a:pt x="40" y="121"/>
                </a:lnTo>
                <a:lnTo>
                  <a:pt x="73" y="121"/>
                </a:lnTo>
                <a:lnTo>
                  <a:pt x="13" y="192"/>
                </a:lnTo>
                <a:lnTo>
                  <a:pt x="64" y="192"/>
                </a:lnTo>
                <a:lnTo>
                  <a:pt x="0" y="272"/>
                </a:lnTo>
                <a:lnTo>
                  <a:pt x="93" y="272"/>
                </a:lnTo>
                <a:lnTo>
                  <a:pt x="93" y="321"/>
                </a:lnTo>
                <a:lnTo>
                  <a:pt x="147" y="321"/>
                </a:lnTo>
                <a:lnTo>
                  <a:pt x="147" y="272"/>
                </a:lnTo>
                <a:lnTo>
                  <a:pt x="240" y="272"/>
                </a:lnTo>
                <a:lnTo>
                  <a:pt x="176" y="19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4" name="Freeform 128"/>
          <p:cNvSpPr>
            <a:spLocks/>
          </p:cNvSpPr>
          <p:nvPr/>
        </p:nvSpPr>
        <p:spPr bwMode="auto">
          <a:xfrm>
            <a:off x="5391150" y="3948113"/>
            <a:ext cx="471488" cy="511175"/>
          </a:xfrm>
          <a:custGeom>
            <a:avLst/>
            <a:gdLst>
              <a:gd name="T0" fmla="*/ 255153 w 144"/>
              <a:gd name="T1" fmla="*/ 39283 h 156"/>
              <a:gd name="T2" fmla="*/ 255153 w 144"/>
              <a:gd name="T3" fmla="*/ 19641 h 156"/>
              <a:gd name="T4" fmla="*/ 235526 w 144"/>
              <a:gd name="T5" fmla="*/ 0 h 156"/>
              <a:gd name="T6" fmla="*/ 215899 w 144"/>
              <a:gd name="T7" fmla="*/ 19641 h 156"/>
              <a:gd name="T8" fmla="*/ 215899 w 144"/>
              <a:gd name="T9" fmla="*/ 39283 h 156"/>
              <a:gd name="T10" fmla="*/ 0 w 144"/>
              <a:gd name="T11" fmla="*/ 274978 h 156"/>
              <a:gd name="T12" fmla="*/ 3271 w 144"/>
              <a:gd name="T13" fmla="*/ 274978 h 156"/>
              <a:gd name="T14" fmla="*/ 78509 w 144"/>
              <a:gd name="T15" fmla="*/ 216054 h 156"/>
              <a:gd name="T16" fmla="*/ 153746 w 144"/>
              <a:gd name="T17" fmla="*/ 274978 h 156"/>
              <a:gd name="T18" fmla="*/ 160289 w 144"/>
              <a:gd name="T19" fmla="*/ 274978 h 156"/>
              <a:gd name="T20" fmla="*/ 215899 w 144"/>
              <a:gd name="T21" fmla="*/ 219328 h 156"/>
              <a:gd name="T22" fmla="*/ 215899 w 144"/>
              <a:gd name="T23" fmla="*/ 432109 h 156"/>
              <a:gd name="T24" fmla="*/ 176645 w 144"/>
              <a:gd name="T25" fmla="*/ 471391 h 156"/>
              <a:gd name="T26" fmla="*/ 137390 w 144"/>
              <a:gd name="T27" fmla="*/ 432109 h 156"/>
              <a:gd name="T28" fmla="*/ 117763 w 144"/>
              <a:gd name="T29" fmla="*/ 412467 h 156"/>
              <a:gd name="T30" fmla="*/ 98136 w 144"/>
              <a:gd name="T31" fmla="*/ 432109 h 156"/>
              <a:gd name="T32" fmla="*/ 176645 w 144"/>
              <a:gd name="T33" fmla="*/ 510674 h 156"/>
              <a:gd name="T34" fmla="*/ 255153 w 144"/>
              <a:gd name="T35" fmla="*/ 432109 h 156"/>
              <a:gd name="T36" fmla="*/ 255153 w 144"/>
              <a:gd name="T37" fmla="*/ 219328 h 156"/>
              <a:gd name="T38" fmla="*/ 310763 w 144"/>
              <a:gd name="T39" fmla="*/ 274978 h 156"/>
              <a:gd name="T40" fmla="*/ 317306 w 144"/>
              <a:gd name="T41" fmla="*/ 274978 h 156"/>
              <a:gd name="T42" fmla="*/ 392543 w 144"/>
              <a:gd name="T43" fmla="*/ 216054 h 156"/>
              <a:gd name="T44" fmla="*/ 467781 w 144"/>
              <a:gd name="T45" fmla="*/ 274978 h 156"/>
              <a:gd name="T46" fmla="*/ 471052 w 144"/>
              <a:gd name="T47" fmla="*/ 274978 h 156"/>
              <a:gd name="T48" fmla="*/ 255153 w 144"/>
              <a:gd name="T49" fmla="*/ 39283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47"/>
          <p:cNvGrpSpPr>
            <a:grpSpLocks/>
          </p:cNvGrpSpPr>
          <p:nvPr/>
        </p:nvGrpSpPr>
        <p:grpSpPr bwMode="auto">
          <a:xfrm>
            <a:off x="1617663" y="4867502"/>
            <a:ext cx="549275" cy="373062"/>
            <a:chOff x="1195388" y="4182969"/>
            <a:chExt cx="593725" cy="403225"/>
          </a:xfrm>
          <a:solidFill>
            <a:schemeClr val="tx1">
              <a:lumMod val="65000"/>
              <a:lumOff val="35000"/>
            </a:schemeClr>
          </a:solidFill>
        </p:grpSpPr>
        <p:sp>
          <p:nvSpPr>
            <p:cNvPr id="45219" name="Oval 129"/>
            <p:cNvSpPr>
              <a:spLocks noChangeArrowheads="1"/>
            </p:cNvSpPr>
            <p:nvPr/>
          </p:nvSpPr>
          <p:spPr bwMode="auto">
            <a:xfrm>
              <a:off x="1365251"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0" name="Oval 130"/>
            <p:cNvSpPr>
              <a:spLocks noChangeArrowheads="1"/>
            </p:cNvSpPr>
            <p:nvPr/>
          </p:nvSpPr>
          <p:spPr bwMode="auto">
            <a:xfrm>
              <a:off x="1598613"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1" name="Freeform 131"/>
            <p:cNvSpPr>
              <a:spLocks noEditPoints="1"/>
            </p:cNvSpPr>
            <p:nvPr/>
          </p:nvSpPr>
          <p:spPr bwMode="auto">
            <a:xfrm>
              <a:off x="1195388" y="4182969"/>
              <a:ext cx="593725" cy="274638"/>
            </a:xfrm>
            <a:custGeom>
              <a:avLst/>
              <a:gdLst>
                <a:gd name="T0" fmla="*/ 31807 w 168"/>
                <a:gd name="T1" fmla="*/ 0 h 78"/>
                <a:gd name="T2" fmla="*/ 49477 w 168"/>
                <a:gd name="T3" fmla="*/ 63378 h 78"/>
                <a:gd name="T4" fmla="*/ 593725 w 168"/>
                <a:gd name="T5" fmla="*/ 63378 h 78"/>
                <a:gd name="T6" fmla="*/ 137829 w 168"/>
                <a:gd name="T7" fmla="*/ 105630 h 78"/>
                <a:gd name="T8" fmla="*/ 148431 w 168"/>
                <a:gd name="T9" fmla="*/ 116193 h 78"/>
                <a:gd name="T10" fmla="*/ 381680 w 168"/>
                <a:gd name="T11" fmla="*/ 158445 h 78"/>
                <a:gd name="T12" fmla="*/ 360476 w 168"/>
                <a:gd name="T13" fmla="*/ 95067 h 78"/>
                <a:gd name="T14" fmla="*/ 349874 w 168"/>
                <a:gd name="T15" fmla="*/ 105630 h 78"/>
                <a:gd name="T16" fmla="*/ 349874 w 168"/>
                <a:gd name="T17" fmla="*/ 147882 h 78"/>
                <a:gd name="T18" fmla="*/ 339271 w 168"/>
                <a:gd name="T19" fmla="*/ 137319 h 78"/>
                <a:gd name="T20" fmla="*/ 275658 w 168"/>
                <a:gd name="T21" fmla="*/ 116193 h 78"/>
                <a:gd name="T22" fmla="*/ 233249 w 168"/>
                <a:gd name="T23" fmla="*/ 95067 h 78"/>
                <a:gd name="T24" fmla="*/ 222647 w 168"/>
                <a:gd name="T25" fmla="*/ 105630 h 78"/>
                <a:gd name="T26" fmla="*/ 201442 w 168"/>
                <a:gd name="T27" fmla="*/ 105630 h 78"/>
                <a:gd name="T28" fmla="*/ 190840 w 168"/>
                <a:gd name="T29" fmla="*/ 95067 h 78"/>
                <a:gd name="T30" fmla="*/ 169636 w 168"/>
                <a:gd name="T31" fmla="*/ 137319 h 78"/>
                <a:gd name="T32" fmla="*/ 190840 w 168"/>
                <a:gd name="T33" fmla="*/ 200697 h 78"/>
                <a:gd name="T34" fmla="*/ 201442 w 168"/>
                <a:gd name="T35" fmla="*/ 190134 h 78"/>
                <a:gd name="T36" fmla="*/ 222647 w 168"/>
                <a:gd name="T37" fmla="*/ 147882 h 78"/>
                <a:gd name="T38" fmla="*/ 212045 w 168"/>
                <a:gd name="T39" fmla="*/ 137319 h 78"/>
                <a:gd name="T40" fmla="*/ 212045 w 168"/>
                <a:gd name="T41" fmla="*/ 221823 h 78"/>
                <a:gd name="T42" fmla="*/ 233249 w 168"/>
                <a:gd name="T43" fmla="*/ 200697 h 78"/>
                <a:gd name="T44" fmla="*/ 243851 w 168"/>
                <a:gd name="T45" fmla="*/ 190134 h 78"/>
                <a:gd name="T46" fmla="*/ 265056 w 168"/>
                <a:gd name="T47" fmla="*/ 147882 h 78"/>
                <a:gd name="T48" fmla="*/ 254454 w 168"/>
                <a:gd name="T49" fmla="*/ 137319 h 78"/>
                <a:gd name="T50" fmla="*/ 254454 w 168"/>
                <a:gd name="T51" fmla="*/ 221823 h 78"/>
                <a:gd name="T52" fmla="*/ 275658 w 168"/>
                <a:gd name="T53" fmla="*/ 200697 h 78"/>
                <a:gd name="T54" fmla="*/ 286260 w 168"/>
                <a:gd name="T55" fmla="*/ 190134 h 78"/>
                <a:gd name="T56" fmla="*/ 307465 w 168"/>
                <a:gd name="T57" fmla="*/ 147882 h 78"/>
                <a:gd name="T58" fmla="*/ 296863 w 168"/>
                <a:gd name="T59" fmla="*/ 137319 h 78"/>
                <a:gd name="T60" fmla="*/ 296863 w 168"/>
                <a:gd name="T61" fmla="*/ 221823 h 78"/>
                <a:gd name="T62" fmla="*/ 318067 w 168"/>
                <a:gd name="T63" fmla="*/ 200697 h 78"/>
                <a:gd name="T64" fmla="*/ 328669 w 168"/>
                <a:gd name="T65" fmla="*/ 190134 h 78"/>
                <a:gd name="T66" fmla="*/ 307465 w 168"/>
                <a:gd name="T67" fmla="*/ 105630 h 78"/>
                <a:gd name="T68" fmla="*/ 318067 w 168"/>
                <a:gd name="T69" fmla="*/ 116193 h 78"/>
                <a:gd name="T70" fmla="*/ 339271 w 168"/>
                <a:gd name="T71" fmla="*/ 221823 h 78"/>
                <a:gd name="T72" fmla="*/ 360476 w 168"/>
                <a:gd name="T73" fmla="*/ 200697 h 78"/>
                <a:gd name="T74" fmla="*/ 371078 w 168"/>
                <a:gd name="T75" fmla="*/ 190134 h 78"/>
                <a:gd name="T76" fmla="*/ 371078 w 168"/>
                <a:gd name="T77" fmla="*/ 232386 h 78"/>
                <a:gd name="T78" fmla="*/ 381680 w 168"/>
                <a:gd name="T79" fmla="*/ 242949 h 78"/>
                <a:gd name="T80" fmla="*/ 402885 w 168"/>
                <a:gd name="T81" fmla="*/ 179571 h 78"/>
                <a:gd name="T82" fmla="*/ 402885 w 168"/>
                <a:gd name="T83" fmla="*/ 116193 h 78"/>
                <a:gd name="T84" fmla="*/ 413487 w 168"/>
                <a:gd name="T85" fmla="*/ 105630 h 78"/>
                <a:gd name="T86" fmla="*/ 434692 w 168"/>
                <a:gd name="T87" fmla="*/ 147882 h 78"/>
                <a:gd name="T88" fmla="*/ 424089 w 168"/>
                <a:gd name="T89" fmla="*/ 137319 h 78"/>
                <a:gd name="T90" fmla="*/ 424089 w 168"/>
                <a:gd name="T91" fmla="*/ 221823 h 78"/>
                <a:gd name="T92" fmla="*/ 445294 w 168"/>
                <a:gd name="T93" fmla="*/ 200697 h 78"/>
                <a:gd name="T94" fmla="*/ 455896 w 168"/>
                <a:gd name="T95" fmla="*/ 190134 h 78"/>
                <a:gd name="T96" fmla="*/ 434692 w 168"/>
                <a:gd name="T97" fmla="*/ 105630 h 78"/>
                <a:gd name="T98" fmla="*/ 445294 w 168"/>
                <a:gd name="T99" fmla="*/ 116193 h 78"/>
                <a:gd name="T100" fmla="*/ 466498 w 168"/>
                <a:gd name="T101" fmla="*/ 221823 h 78"/>
                <a:gd name="T102" fmla="*/ 466498 w 168"/>
                <a:gd name="T103" fmla="*/ 158445 h 78"/>
                <a:gd name="T104" fmla="*/ 477100 w 168"/>
                <a:gd name="T105" fmla="*/ 147882 h 78"/>
                <a:gd name="T106" fmla="*/ 477100 w 168"/>
                <a:gd name="T107" fmla="*/ 190134 h 78"/>
                <a:gd name="T108" fmla="*/ 487703 w 168"/>
                <a:gd name="T109" fmla="*/ 200697 h 78"/>
                <a:gd name="T110" fmla="*/ 487703 w 168"/>
                <a:gd name="T111" fmla="*/ 95067 h 78"/>
                <a:gd name="T112" fmla="*/ 508907 w 168"/>
                <a:gd name="T113" fmla="*/ 158445 h 78"/>
                <a:gd name="T114" fmla="*/ 519509 w 168"/>
                <a:gd name="T115" fmla="*/ 147882 h 78"/>
                <a:gd name="T116" fmla="*/ 519509 w 168"/>
                <a:gd name="T117" fmla="*/ 105630 h 78"/>
                <a:gd name="T118" fmla="*/ 530112 w 168"/>
                <a:gd name="T119" fmla="*/ 116193 h 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46" name="Freeform 132"/>
          <p:cNvSpPr>
            <a:spLocks noEditPoints="1"/>
          </p:cNvSpPr>
          <p:nvPr/>
        </p:nvSpPr>
        <p:spPr bwMode="auto">
          <a:xfrm>
            <a:off x="2597150" y="4830763"/>
            <a:ext cx="471488" cy="393700"/>
          </a:xfrm>
          <a:custGeom>
            <a:avLst/>
            <a:gdLst>
              <a:gd name="T0" fmla="*/ 431798 w 144"/>
              <a:gd name="T1" fmla="*/ 117983 h 120"/>
              <a:gd name="T2" fmla="*/ 372916 w 144"/>
              <a:gd name="T3" fmla="*/ 117983 h 120"/>
              <a:gd name="T4" fmla="*/ 235526 w 144"/>
              <a:gd name="T5" fmla="*/ 0 h 120"/>
              <a:gd name="T6" fmla="*/ 98136 w 144"/>
              <a:gd name="T7" fmla="*/ 117983 h 120"/>
              <a:gd name="T8" fmla="*/ 39254 w 144"/>
              <a:gd name="T9" fmla="*/ 117983 h 120"/>
              <a:gd name="T10" fmla="*/ 0 w 144"/>
              <a:gd name="T11" fmla="*/ 157311 h 120"/>
              <a:gd name="T12" fmla="*/ 0 w 144"/>
              <a:gd name="T13" fmla="*/ 393277 h 120"/>
              <a:gd name="T14" fmla="*/ 471052 w 144"/>
              <a:gd name="T15" fmla="*/ 393277 h 120"/>
              <a:gd name="T16" fmla="*/ 471052 w 144"/>
              <a:gd name="T17" fmla="*/ 157311 h 120"/>
              <a:gd name="T18" fmla="*/ 431798 w 144"/>
              <a:gd name="T19" fmla="*/ 117983 h 120"/>
              <a:gd name="T20" fmla="*/ 333662 w 144"/>
              <a:gd name="T21" fmla="*/ 294958 h 120"/>
              <a:gd name="T22" fmla="*/ 274780 w 144"/>
              <a:gd name="T23" fmla="*/ 294958 h 120"/>
              <a:gd name="T24" fmla="*/ 274780 w 144"/>
              <a:gd name="T25" fmla="*/ 353949 h 120"/>
              <a:gd name="T26" fmla="*/ 196272 w 144"/>
              <a:gd name="T27" fmla="*/ 353949 h 120"/>
              <a:gd name="T28" fmla="*/ 196272 w 144"/>
              <a:gd name="T29" fmla="*/ 294958 h 120"/>
              <a:gd name="T30" fmla="*/ 137390 w 144"/>
              <a:gd name="T31" fmla="*/ 294958 h 120"/>
              <a:gd name="T32" fmla="*/ 137390 w 144"/>
              <a:gd name="T33" fmla="*/ 216302 h 120"/>
              <a:gd name="T34" fmla="*/ 196272 w 144"/>
              <a:gd name="T35" fmla="*/ 216302 h 120"/>
              <a:gd name="T36" fmla="*/ 196272 w 144"/>
              <a:gd name="T37" fmla="*/ 157311 h 120"/>
              <a:gd name="T38" fmla="*/ 274780 w 144"/>
              <a:gd name="T39" fmla="*/ 157311 h 120"/>
              <a:gd name="T40" fmla="*/ 274780 w 144"/>
              <a:gd name="T41" fmla="*/ 216302 h 120"/>
              <a:gd name="T42" fmla="*/ 333662 w 144"/>
              <a:gd name="T43" fmla="*/ 216302 h 120"/>
              <a:gd name="T44" fmla="*/ 333662 w 144"/>
              <a:gd name="T45" fmla="*/ 294958 h 120"/>
              <a:gd name="T46" fmla="*/ 137390 w 144"/>
              <a:gd name="T47" fmla="*/ 117983 h 120"/>
              <a:gd name="T48" fmla="*/ 235526 w 144"/>
              <a:gd name="T49" fmla="*/ 39328 h 120"/>
              <a:gd name="T50" fmla="*/ 333662 w 144"/>
              <a:gd name="T51" fmla="*/ 117983 h 120"/>
              <a:gd name="T52" fmla="*/ 137390 w 144"/>
              <a:gd name="T53" fmla="*/ 117983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7" name="Freeform 133"/>
          <p:cNvSpPr>
            <a:spLocks/>
          </p:cNvSpPr>
          <p:nvPr/>
        </p:nvSpPr>
        <p:spPr bwMode="auto">
          <a:xfrm>
            <a:off x="3559175" y="4816475"/>
            <a:ext cx="509588" cy="446088"/>
          </a:xfrm>
          <a:custGeom>
            <a:avLst/>
            <a:gdLst>
              <a:gd name="T0" fmla="*/ 470036 w 156"/>
              <a:gd name="T1" fmla="*/ 261552 h 136"/>
              <a:gd name="T2" fmla="*/ 437395 w 156"/>
              <a:gd name="T3" fmla="*/ 281169 h 136"/>
              <a:gd name="T4" fmla="*/ 365584 w 156"/>
              <a:gd name="T5" fmla="*/ 281169 h 136"/>
              <a:gd name="T6" fmla="*/ 306829 w 156"/>
              <a:gd name="T7" fmla="*/ 166740 h 136"/>
              <a:gd name="T8" fmla="*/ 264395 w 156"/>
              <a:gd name="T9" fmla="*/ 326940 h 136"/>
              <a:gd name="T10" fmla="*/ 235018 w 156"/>
              <a:gd name="T11" fmla="*/ 3269 h 136"/>
              <a:gd name="T12" fmla="*/ 195848 w 156"/>
              <a:gd name="T13" fmla="*/ 0 h 136"/>
              <a:gd name="T14" fmla="*/ 120773 w 156"/>
              <a:gd name="T15" fmla="*/ 281169 h 136"/>
              <a:gd name="T16" fmla="*/ 0 w 156"/>
              <a:gd name="T17" fmla="*/ 281169 h 136"/>
              <a:gd name="T18" fmla="*/ 0 w 156"/>
              <a:gd name="T19" fmla="*/ 320402 h 136"/>
              <a:gd name="T20" fmla="*/ 153415 w 156"/>
              <a:gd name="T21" fmla="*/ 320402 h 136"/>
              <a:gd name="T22" fmla="*/ 205641 w 156"/>
              <a:gd name="T23" fmla="*/ 117699 h 136"/>
              <a:gd name="T24" fmla="*/ 235018 w 156"/>
              <a:gd name="T25" fmla="*/ 441370 h 136"/>
              <a:gd name="T26" fmla="*/ 274188 w 156"/>
              <a:gd name="T27" fmla="*/ 444639 h 136"/>
              <a:gd name="T28" fmla="*/ 319886 w 156"/>
              <a:gd name="T29" fmla="*/ 277899 h 136"/>
              <a:gd name="T30" fmla="*/ 339471 w 156"/>
              <a:gd name="T31" fmla="*/ 320402 h 136"/>
              <a:gd name="T32" fmla="*/ 437395 w 156"/>
              <a:gd name="T33" fmla="*/ 320402 h 136"/>
              <a:gd name="T34" fmla="*/ 470036 w 156"/>
              <a:gd name="T35" fmla="*/ 340018 h 136"/>
              <a:gd name="T36" fmla="*/ 509206 w 156"/>
              <a:gd name="T37" fmla="*/ 300785 h 136"/>
              <a:gd name="T38" fmla="*/ 470036 w 156"/>
              <a:gd name="T39" fmla="*/ 261552 h 1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8" name="Freeform 134"/>
          <p:cNvSpPr>
            <a:spLocks/>
          </p:cNvSpPr>
          <p:nvPr/>
        </p:nvSpPr>
        <p:spPr bwMode="auto">
          <a:xfrm>
            <a:off x="4637088" y="4816475"/>
            <a:ext cx="234950" cy="471488"/>
          </a:xfrm>
          <a:custGeom>
            <a:avLst/>
            <a:gdLst>
              <a:gd name="T0" fmla="*/ 68970 w 160"/>
              <a:gd name="T1" fmla="*/ 0 h 321"/>
              <a:gd name="T2" fmla="*/ 215715 w 160"/>
              <a:gd name="T3" fmla="*/ 0 h 321"/>
              <a:gd name="T4" fmla="*/ 170224 w 160"/>
              <a:gd name="T5" fmla="*/ 111526 h 321"/>
              <a:gd name="T6" fmla="*/ 234792 w 160"/>
              <a:gd name="T7" fmla="*/ 111526 h 321"/>
              <a:gd name="T8" fmla="*/ 117396 w 160"/>
              <a:gd name="T9" fmla="*/ 281751 h 321"/>
              <a:gd name="T10" fmla="*/ 186366 w 160"/>
              <a:gd name="T11" fmla="*/ 281751 h 321"/>
              <a:gd name="T12" fmla="*/ 68970 w 160"/>
              <a:gd name="T13" fmla="*/ 471052 h 321"/>
              <a:gd name="T14" fmla="*/ 68970 w 160"/>
              <a:gd name="T15" fmla="*/ 340449 h 321"/>
              <a:gd name="T16" fmla="*/ 0 w 160"/>
              <a:gd name="T17" fmla="*/ 340449 h 321"/>
              <a:gd name="T18" fmla="*/ 64568 w 160"/>
              <a:gd name="T19" fmla="*/ 173159 h 321"/>
              <a:gd name="T20" fmla="*/ 0 w 160"/>
              <a:gd name="T21" fmla="*/ 173159 h 321"/>
              <a:gd name="T22" fmla="*/ 68970 w 160"/>
              <a:gd name="T23" fmla="*/ 0 h 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321">
                <a:moveTo>
                  <a:pt x="47" y="0"/>
                </a:moveTo>
                <a:lnTo>
                  <a:pt x="147" y="0"/>
                </a:lnTo>
                <a:lnTo>
                  <a:pt x="116" y="76"/>
                </a:lnTo>
                <a:lnTo>
                  <a:pt x="160" y="76"/>
                </a:lnTo>
                <a:lnTo>
                  <a:pt x="80" y="192"/>
                </a:lnTo>
                <a:lnTo>
                  <a:pt x="127" y="192"/>
                </a:lnTo>
                <a:lnTo>
                  <a:pt x="47" y="321"/>
                </a:lnTo>
                <a:lnTo>
                  <a:pt x="47" y="232"/>
                </a:lnTo>
                <a:lnTo>
                  <a:pt x="0" y="232"/>
                </a:lnTo>
                <a:lnTo>
                  <a:pt x="44" y="118"/>
                </a:lnTo>
                <a:lnTo>
                  <a:pt x="0" y="118"/>
                </a:lnTo>
                <a:lnTo>
                  <a:pt x="47"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0" name="组合 154"/>
          <p:cNvGrpSpPr>
            <a:grpSpLocks/>
          </p:cNvGrpSpPr>
          <p:nvPr/>
        </p:nvGrpSpPr>
        <p:grpSpPr bwMode="auto">
          <a:xfrm>
            <a:off x="774700" y="4769077"/>
            <a:ext cx="450850" cy="490537"/>
            <a:chOff x="284163" y="5207000"/>
            <a:chExt cx="487363" cy="530226"/>
          </a:xfrm>
          <a:solidFill>
            <a:schemeClr val="tx1">
              <a:lumMod val="65000"/>
              <a:lumOff val="35000"/>
            </a:schemeClr>
          </a:solidFill>
        </p:grpSpPr>
        <p:sp>
          <p:nvSpPr>
            <p:cNvPr id="45209" name="Rectangle 135"/>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0" name="Rectangle 136"/>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1" name="Rectangle 137"/>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2" name="Rectangle 138"/>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3" name="Rectangle 139"/>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4" name="Rectangle 140"/>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5" name="Rectangle 141"/>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6" name="Rectangle 142"/>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7" name="Freeform 143"/>
            <p:cNvSpPr>
              <a:spLocks/>
            </p:cNvSpPr>
            <p:nvPr/>
          </p:nvSpPr>
          <p:spPr bwMode="auto">
            <a:xfrm>
              <a:off x="284163" y="5270500"/>
              <a:ext cx="487363" cy="63500"/>
            </a:xfrm>
            <a:custGeom>
              <a:avLst/>
              <a:gdLst>
                <a:gd name="T0" fmla="*/ 466173 w 138"/>
                <a:gd name="T1" fmla="*/ 0 h 18"/>
                <a:gd name="T2" fmla="*/ 381415 w 138"/>
                <a:gd name="T3" fmla="*/ 0 h 18"/>
                <a:gd name="T4" fmla="*/ 381415 w 138"/>
                <a:gd name="T5" fmla="*/ 42333 h 18"/>
                <a:gd name="T6" fmla="*/ 339035 w 138"/>
                <a:gd name="T7" fmla="*/ 42333 h 18"/>
                <a:gd name="T8" fmla="*/ 339035 w 138"/>
                <a:gd name="T9" fmla="*/ 0 h 18"/>
                <a:gd name="T10" fmla="*/ 148328 w 138"/>
                <a:gd name="T11" fmla="*/ 0 h 18"/>
                <a:gd name="T12" fmla="*/ 148328 w 138"/>
                <a:gd name="T13" fmla="*/ 42333 h 18"/>
                <a:gd name="T14" fmla="*/ 105948 w 138"/>
                <a:gd name="T15" fmla="*/ 42333 h 18"/>
                <a:gd name="T16" fmla="*/ 105948 w 138"/>
                <a:gd name="T17" fmla="*/ 0 h 18"/>
                <a:gd name="T18" fmla="*/ 21190 w 138"/>
                <a:gd name="T19" fmla="*/ 0 h 18"/>
                <a:gd name="T20" fmla="*/ 0 w 138"/>
                <a:gd name="T21" fmla="*/ 21167 h 18"/>
                <a:gd name="T22" fmla="*/ 0 w 138"/>
                <a:gd name="T23" fmla="*/ 63500 h 18"/>
                <a:gd name="T24" fmla="*/ 487363 w 138"/>
                <a:gd name="T25" fmla="*/ 63500 h 18"/>
                <a:gd name="T26" fmla="*/ 487363 w 138"/>
                <a:gd name="T27" fmla="*/ 21167 h 18"/>
                <a:gd name="T28" fmla="*/ 466173 w 138"/>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18" name="Freeform 144"/>
            <p:cNvSpPr>
              <a:spLocks noEditPoints="1"/>
            </p:cNvSpPr>
            <p:nvPr/>
          </p:nvSpPr>
          <p:spPr bwMode="auto">
            <a:xfrm>
              <a:off x="284163" y="5354638"/>
              <a:ext cx="487363" cy="382588"/>
            </a:xfrm>
            <a:custGeom>
              <a:avLst/>
              <a:gdLst>
                <a:gd name="T0" fmla="*/ 21190 w 138"/>
                <a:gd name="T1" fmla="*/ 382588 h 108"/>
                <a:gd name="T2" fmla="*/ 487363 w 138"/>
                <a:gd name="T3" fmla="*/ 361333 h 108"/>
                <a:gd name="T4" fmla="*/ 0 w 138"/>
                <a:gd name="T5" fmla="*/ 0 h 108"/>
                <a:gd name="T6" fmla="*/ 360225 w 138"/>
                <a:gd name="T7" fmla="*/ 42510 h 108"/>
                <a:gd name="T8" fmla="*/ 444984 w 138"/>
                <a:gd name="T9" fmla="*/ 127529 h 108"/>
                <a:gd name="T10" fmla="*/ 360225 w 138"/>
                <a:gd name="T11" fmla="*/ 42510 h 108"/>
                <a:gd name="T12" fmla="*/ 444984 w 138"/>
                <a:gd name="T13" fmla="*/ 148784 h 108"/>
                <a:gd name="T14" fmla="*/ 360225 w 138"/>
                <a:gd name="T15" fmla="*/ 233804 h 108"/>
                <a:gd name="T16" fmla="*/ 360225 w 138"/>
                <a:gd name="T17" fmla="*/ 255059 h 108"/>
                <a:gd name="T18" fmla="*/ 444984 w 138"/>
                <a:gd name="T19" fmla="*/ 340078 h 108"/>
                <a:gd name="T20" fmla="*/ 360225 w 138"/>
                <a:gd name="T21" fmla="*/ 255059 h 108"/>
                <a:gd name="T22" fmla="*/ 339035 w 138"/>
                <a:gd name="T23" fmla="*/ 42510 h 108"/>
                <a:gd name="T24" fmla="*/ 254276 w 138"/>
                <a:gd name="T25" fmla="*/ 127529 h 108"/>
                <a:gd name="T26" fmla="*/ 254276 w 138"/>
                <a:gd name="T27" fmla="*/ 148784 h 108"/>
                <a:gd name="T28" fmla="*/ 339035 w 138"/>
                <a:gd name="T29" fmla="*/ 233804 h 108"/>
                <a:gd name="T30" fmla="*/ 254276 w 138"/>
                <a:gd name="T31" fmla="*/ 148784 h 108"/>
                <a:gd name="T32" fmla="*/ 339035 w 138"/>
                <a:gd name="T33" fmla="*/ 255059 h 108"/>
                <a:gd name="T34" fmla="*/ 254276 w 138"/>
                <a:gd name="T35" fmla="*/ 340078 h 108"/>
                <a:gd name="T36" fmla="*/ 148328 w 138"/>
                <a:gd name="T37" fmla="*/ 42510 h 108"/>
                <a:gd name="T38" fmla="*/ 233087 w 138"/>
                <a:gd name="T39" fmla="*/ 127529 h 108"/>
                <a:gd name="T40" fmla="*/ 148328 w 138"/>
                <a:gd name="T41" fmla="*/ 42510 h 108"/>
                <a:gd name="T42" fmla="*/ 233087 w 138"/>
                <a:gd name="T43" fmla="*/ 148784 h 108"/>
                <a:gd name="T44" fmla="*/ 148328 w 138"/>
                <a:gd name="T45" fmla="*/ 233804 h 108"/>
                <a:gd name="T46" fmla="*/ 148328 w 138"/>
                <a:gd name="T47" fmla="*/ 255059 h 108"/>
                <a:gd name="T48" fmla="*/ 233087 w 138"/>
                <a:gd name="T49" fmla="*/ 340078 h 108"/>
                <a:gd name="T50" fmla="*/ 148328 w 138"/>
                <a:gd name="T51" fmla="*/ 255059 h 108"/>
                <a:gd name="T52" fmla="*/ 127138 w 138"/>
                <a:gd name="T53" fmla="*/ 42510 h 108"/>
                <a:gd name="T54" fmla="*/ 42379 w 138"/>
                <a:gd name="T55" fmla="*/ 127529 h 108"/>
                <a:gd name="T56" fmla="*/ 42379 w 138"/>
                <a:gd name="T57" fmla="*/ 148784 h 108"/>
                <a:gd name="T58" fmla="*/ 127138 w 138"/>
                <a:gd name="T59" fmla="*/ 233804 h 108"/>
                <a:gd name="T60" fmla="*/ 42379 w 138"/>
                <a:gd name="T61" fmla="*/ 148784 h 108"/>
                <a:gd name="T62" fmla="*/ 127138 w 138"/>
                <a:gd name="T63" fmla="*/ 255059 h 108"/>
                <a:gd name="T64" fmla="*/ 42379 w 138"/>
                <a:gd name="T65" fmla="*/ 340078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50" name="Freeform 145"/>
          <p:cNvSpPr>
            <a:spLocks/>
          </p:cNvSpPr>
          <p:nvPr/>
        </p:nvSpPr>
        <p:spPr bwMode="auto">
          <a:xfrm>
            <a:off x="9864725" y="4802188"/>
            <a:ext cx="585788" cy="490537"/>
          </a:xfrm>
          <a:custGeom>
            <a:avLst/>
            <a:gdLst>
              <a:gd name="T0" fmla="*/ 353270 w 179"/>
              <a:gd name="T1" fmla="*/ 0 h 150"/>
              <a:gd name="T2" fmla="*/ 431775 w 179"/>
              <a:gd name="T3" fmla="*/ 117631 h 150"/>
              <a:gd name="T4" fmla="*/ 441588 w 179"/>
              <a:gd name="T5" fmla="*/ 111096 h 150"/>
              <a:gd name="T6" fmla="*/ 565887 w 179"/>
              <a:gd name="T7" fmla="*/ 107828 h 150"/>
              <a:gd name="T8" fmla="*/ 464485 w 179"/>
              <a:gd name="T9" fmla="*/ 189517 h 150"/>
              <a:gd name="T10" fmla="*/ 526635 w 179"/>
              <a:gd name="T11" fmla="*/ 316950 h 150"/>
              <a:gd name="T12" fmla="*/ 415420 w 179"/>
              <a:gd name="T13" fmla="*/ 379033 h 150"/>
              <a:gd name="T14" fmla="*/ 405607 w 179"/>
              <a:gd name="T15" fmla="*/ 369231 h 150"/>
              <a:gd name="T16" fmla="*/ 294392 w 179"/>
              <a:gd name="T17" fmla="*/ 313683 h 150"/>
              <a:gd name="T18" fmla="*/ 349999 w 179"/>
              <a:gd name="T19" fmla="*/ 424778 h 150"/>
              <a:gd name="T20" fmla="*/ 242056 w 179"/>
              <a:gd name="T21" fmla="*/ 490129 h 150"/>
              <a:gd name="T22" fmla="*/ 166822 w 179"/>
              <a:gd name="T23" fmla="*/ 369231 h 150"/>
              <a:gd name="T24" fmla="*/ 153738 w 179"/>
              <a:gd name="T25" fmla="*/ 375766 h 150"/>
              <a:gd name="T26" fmla="*/ 26168 w 179"/>
              <a:gd name="T27" fmla="*/ 388836 h 150"/>
              <a:gd name="T28" fmla="*/ 117757 w 179"/>
              <a:gd name="T29" fmla="*/ 307148 h 150"/>
              <a:gd name="T30" fmla="*/ 124299 w 179"/>
              <a:gd name="T31" fmla="*/ 300612 h 150"/>
              <a:gd name="T32" fmla="*/ 58878 w 179"/>
              <a:gd name="T33" fmla="*/ 173179 h 150"/>
              <a:gd name="T34" fmla="*/ 173364 w 179"/>
              <a:gd name="T35" fmla="*/ 107828 h 150"/>
              <a:gd name="T36" fmla="*/ 235514 w 179"/>
              <a:gd name="T37" fmla="*/ 212389 h 150"/>
              <a:gd name="T38" fmla="*/ 294392 w 179"/>
              <a:gd name="T39" fmla="*/ 101293 h 150"/>
              <a:gd name="T40" fmla="*/ 242056 w 179"/>
              <a:gd name="T41" fmla="*/ 78421 h 150"/>
              <a:gd name="T42" fmla="*/ 245327 w 179"/>
              <a:gd name="T43" fmla="*/ 62083 h 150"/>
              <a:gd name="T44" fmla="*/ 353270 w 179"/>
              <a:gd name="T45" fmla="*/ 0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1" name="Freeform 146"/>
          <p:cNvSpPr>
            <a:spLocks noEditPoints="1"/>
          </p:cNvSpPr>
          <p:nvPr/>
        </p:nvSpPr>
        <p:spPr bwMode="auto">
          <a:xfrm>
            <a:off x="7300913" y="5735638"/>
            <a:ext cx="471487" cy="471487"/>
          </a:xfrm>
          <a:custGeom>
            <a:avLst/>
            <a:gdLst>
              <a:gd name="T0" fmla="*/ 0 w 144"/>
              <a:gd name="T1" fmla="*/ 39254 h 144"/>
              <a:gd name="T2" fmla="*/ 0 w 144"/>
              <a:gd name="T3" fmla="*/ 431798 h 144"/>
              <a:gd name="T4" fmla="*/ 39254 w 144"/>
              <a:gd name="T5" fmla="*/ 471052 h 144"/>
              <a:gd name="T6" fmla="*/ 431798 w 144"/>
              <a:gd name="T7" fmla="*/ 471052 h 144"/>
              <a:gd name="T8" fmla="*/ 471052 w 144"/>
              <a:gd name="T9" fmla="*/ 431798 h 144"/>
              <a:gd name="T10" fmla="*/ 471052 w 144"/>
              <a:gd name="T11" fmla="*/ 39254 h 144"/>
              <a:gd name="T12" fmla="*/ 431798 w 144"/>
              <a:gd name="T13" fmla="*/ 0 h 144"/>
              <a:gd name="T14" fmla="*/ 39254 w 144"/>
              <a:gd name="T15" fmla="*/ 0 h 144"/>
              <a:gd name="T16" fmla="*/ 0 w 144"/>
              <a:gd name="T17" fmla="*/ 39254 h 144"/>
              <a:gd name="T18" fmla="*/ 314035 w 144"/>
              <a:gd name="T19" fmla="*/ 196272 h 144"/>
              <a:gd name="T20" fmla="*/ 353289 w 144"/>
              <a:gd name="T21" fmla="*/ 196272 h 144"/>
              <a:gd name="T22" fmla="*/ 353289 w 144"/>
              <a:gd name="T23" fmla="*/ 78509 h 144"/>
              <a:gd name="T24" fmla="*/ 392543 w 144"/>
              <a:gd name="T25" fmla="*/ 78509 h 144"/>
              <a:gd name="T26" fmla="*/ 392543 w 144"/>
              <a:gd name="T27" fmla="*/ 196272 h 144"/>
              <a:gd name="T28" fmla="*/ 431798 w 144"/>
              <a:gd name="T29" fmla="*/ 196272 h 144"/>
              <a:gd name="T30" fmla="*/ 431798 w 144"/>
              <a:gd name="T31" fmla="*/ 255153 h 144"/>
              <a:gd name="T32" fmla="*/ 392543 w 144"/>
              <a:gd name="T33" fmla="*/ 255153 h 144"/>
              <a:gd name="T34" fmla="*/ 392543 w 144"/>
              <a:gd name="T35" fmla="*/ 392543 h 144"/>
              <a:gd name="T36" fmla="*/ 353289 w 144"/>
              <a:gd name="T37" fmla="*/ 392543 h 144"/>
              <a:gd name="T38" fmla="*/ 353289 w 144"/>
              <a:gd name="T39" fmla="*/ 255153 h 144"/>
              <a:gd name="T40" fmla="*/ 314035 w 144"/>
              <a:gd name="T41" fmla="*/ 255153 h 144"/>
              <a:gd name="T42" fmla="*/ 314035 w 144"/>
              <a:gd name="T43" fmla="*/ 196272 h 144"/>
              <a:gd name="T44" fmla="*/ 176645 w 144"/>
              <a:gd name="T45" fmla="*/ 255153 h 144"/>
              <a:gd name="T46" fmla="*/ 215899 w 144"/>
              <a:gd name="T47" fmla="*/ 255153 h 144"/>
              <a:gd name="T48" fmla="*/ 215899 w 144"/>
              <a:gd name="T49" fmla="*/ 78509 h 144"/>
              <a:gd name="T50" fmla="*/ 255153 w 144"/>
              <a:gd name="T51" fmla="*/ 78509 h 144"/>
              <a:gd name="T52" fmla="*/ 255153 w 144"/>
              <a:gd name="T53" fmla="*/ 255153 h 144"/>
              <a:gd name="T54" fmla="*/ 294408 w 144"/>
              <a:gd name="T55" fmla="*/ 255153 h 144"/>
              <a:gd name="T56" fmla="*/ 294408 w 144"/>
              <a:gd name="T57" fmla="*/ 314035 h 144"/>
              <a:gd name="T58" fmla="*/ 255153 w 144"/>
              <a:gd name="T59" fmla="*/ 314035 h 144"/>
              <a:gd name="T60" fmla="*/ 255153 w 144"/>
              <a:gd name="T61" fmla="*/ 392543 h 144"/>
              <a:gd name="T62" fmla="*/ 215899 w 144"/>
              <a:gd name="T63" fmla="*/ 392543 h 144"/>
              <a:gd name="T64" fmla="*/ 215899 w 144"/>
              <a:gd name="T65" fmla="*/ 314035 h 144"/>
              <a:gd name="T66" fmla="*/ 176645 w 144"/>
              <a:gd name="T67" fmla="*/ 314035 h 144"/>
              <a:gd name="T68" fmla="*/ 176645 w 144"/>
              <a:gd name="T69" fmla="*/ 255153 h 144"/>
              <a:gd name="T70" fmla="*/ 39254 w 144"/>
              <a:gd name="T71" fmla="*/ 157017 h 144"/>
              <a:gd name="T72" fmla="*/ 78509 w 144"/>
              <a:gd name="T73" fmla="*/ 157017 h 144"/>
              <a:gd name="T74" fmla="*/ 78509 w 144"/>
              <a:gd name="T75" fmla="*/ 78509 h 144"/>
              <a:gd name="T76" fmla="*/ 117763 w 144"/>
              <a:gd name="T77" fmla="*/ 78509 h 144"/>
              <a:gd name="T78" fmla="*/ 117763 w 144"/>
              <a:gd name="T79" fmla="*/ 157017 h 144"/>
              <a:gd name="T80" fmla="*/ 157017 w 144"/>
              <a:gd name="T81" fmla="*/ 157017 h 144"/>
              <a:gd name="T82" fmla="*/ 157017 w 144"/>
              <a:gd name="T83" fmla="*/ 215899 h 144"/>
              <a:gd name="T84" fmla="*/ 117763 w 144"/>
              <a:gd name="T85" fmla="*/ 215899 h 144"/>
              <a:gd name="T86" fmla="*/ 117763 w 144"/>
              <a:gd name="T87" fmla="*/ 392543 h 144"/>
              <a:gd name="T88" fmla="*/ 78509 w 144"/>
              <a:gd name="T89" fmla="*/ 392543 h 144"/>
              <a:gd name="T90" fmla="*/ 78509 w 144"/>
              <a:gd name="T91" fmla="*/ 215899 h 144"/>
              <a:gd name="T92" fmla="*/ 39254 w 144"/>
              <a:gd name="T93" fmla="*/ 215899 h 144"/>
              <a:gd name="T94" fmla="*/ 39254 w 144"/>
              <a:gd name="T95" fmla="*/ 157017 h 1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2" name="Rectangle 147"/>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3" name="Rectangle 148"/>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4" name="Freeform 149"/>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5" name="Freeform 150"/>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6" name="Rectangle 151"/>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7" name="Rectangle 152"/>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8" name="Freeform 153"/>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9" name="Freeform 154"/>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0" name="Rectangle 155"/>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1" name="Rectangle 156"/>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2" name="Freeform 157"/>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3" name="Freeform 158"/>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4" name="Freeform 159"/>
          <p:cNvSpPr>
            <a:spLocks/>
          </p:cNvSpPr>
          <p:nvPr/>
        </p:nvSpPr>
        <p:spPr bwMode="auto">
          <a:xfrm>
            <a:off x="8235950" y="5754688"/>
            <a:ext cx="157163" cy="409575"/>
          </a:xfrm>
          <a:custGeom>
            <a:avLst/>
            <a:gdLst>
              <a:gd name="T0" fmla="*/ 157018 w 107"/>
              <a:gd name="T1" fmla="*/ 352188 h 280"/>
              <a:gd name="T2" fmla="*/ 0 w 107"/>
              <a:gd name="T3" fmla="*/ 410886 h 280"/>
              <a:gd name="T4" fmla="*/ 0 w 107"/>
              <a:gd name="T5" fmla="*/ 58698 h 280"/>
              <a:gd name="T6" fmla="*/ 157018 w 107"/>
              <a:gd name="T7" fmla="*/ 0 h 280"/>
              <a:gd name="T8" fmla="*/ 157018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107" y="240"/>
                </a:moveTo>
                <a:lnTo>
                  <a:pt x="0" y="280"/>
                </a:lnTo>
                <a:lnTo>
                  <a:pt x="0" y="40"/>
                </a:lnTo>
                <a:lnTo>
                  <a:pt x="107" y="0"/>
                </a:lnTo>
                <a:lnTo>
                  <a:pt x="107"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5" name="Freeform 160"/>
          <p:cNvSpPr>
            <a:spLocks/>
          </p:cNvSpPr>
          <p:nvPr/>
        </p:nvSpPr>
        <p:spPr bwMode="auto">
          <a:xfrm>
            <a:off x="8589963" y="5754688"/>
            <a:ext cx="155575" cy="409575"/>
          </a:xfrm>
          <a:custGeom>
            <a:avLst/>
            <a:gdLst>
              <a:gd name="T0" fmla="*/ 155550 w 106"/>
              <a:gd name="T1" fmla="*/ 352188 h 280"/>
              <a:gd name="T2" fmla="*/ 0 w 106"/>
              <a:gd name="T3" fmla="*/ 410886 h 280"/>
              <a:gd name="T4" fmla="*/ 0 w 106"/>
              <a:gd name="T5" fmla="*/ 58698 h 280"/>
              <a:gd name="T6" fmla="*/ 155550 w 106"/>
              <a:gd name="T7" fmla="*/ 0 h 280"/>
              <a:gd name="T8" fmla="*/ 155550 w 106"/>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80">
                <a:moveTo>
                  <a:pt x="106" y="240"/>
                </a:moveTo>
                <a:lnTo>
                  <a:pt x="0" y="280"/>
                </a:lnTo>
                <a:lnTo>
                  <a:pt x="0" y="40"/>
                </a:lnTo>
                <a:lnTo>
                  <a:pt x="106" y="0"/>
                </a:lnTo>
                <a:lnTo>
                  <a:pt x="106"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6" name="Freeform 161"/>
          <p:cNvSpPr>
            <a:spLocks/>
          </p:cNvSpPr>
          <p:nvPr/>
        </p:nvSpPr>
        <p:spPr bwMode="auto">
          <a:xfrm>
            <a:off x="8412163" y="5754688"/>
            <a:ext cx="157162" cy="409575"/>
          </a:xfrm>
          <a:custGeom>
            <a:avLst/>
            <a:gdLst>
              <a:gd name="T0" fmla="*/ 0 w 107"/>
              <a:gd name="T1" fmla="*/ 352188 h 280"/>
              <a:gd name="T2" fmla="*/ 157018 w 107"/>
              <a:gd name="T3" fmla="*/ 410886 h 280"/>
              <a:gd name="T4" fmla="*/ 157018 w 107"/>
              <a:gd name="T5" fmla="*/ 58698 h 280"/>
              <a:gd name="T6" fmla="*/ 0 w 107"/>
              <a:gd name="T7" fmla="*/ 0 h 280"/>
              <a:gd name="T8" fmla="*/ 0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0" y="240"/>
                </a:moveTo>
                <a:lnTo>
                  <a:pt x="107" y="280"/>
                </a:lnTo>
                <a:lnTo>
                  <a:pt x="107" y="40"/>
                </a:lnTo>
                <a:lnTo>
                  <a:pt x="0" y="0"/>
                </a:lnTo>
                <a:lnTo>
                  <a:pt x="0"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7" name="Freeform 162"/>
          <p:cNvSpPr>
            <a:spLocks/>
          </p:cNvSpPr>
          <p:nvPr/>
        </p:nvSpPr>
        <p:spPr bwMode="auto">
          <a:xfrm>
            <a:off x="9091613" y="5861050"/>
            <a:ext cx="588962" cy="236538"/>
          </a:xfrm>
          <a:custGeom>
            <a:avLst/>
            <a:gdLst>
              <a:gd name="T0" fmla="*/ 549219 w 180"/>
              <a:gd name="T1" fmla="*/ 32814 h 72"/>
              <a:gd name="T2" fmla="*/ 467490 w 180"/>
              <a:gd name="T3" fmla="*/ 82035 h 72"/>
              <a:gd name="T4" fmla="*/ 369415 w 180"/>
              <a:gd name="T5" fmla="*/ 0 h 72"/>
              <a:gd name="T6" fmla="*/ 248456 w 180"/>
              <a:gd name="T7" fmla="*/ 75472 h 72"/>
              <a:gd name="T8" fmla="*/ 199419 w 180"/>
              <a:gd name="T9" fmla="*/ 75472 h 72"/>
              <a:gd name="T10" fmla="*/ 124228 w 180"/>
              <a:gd name="T11" fmla="*/ 75472 h 72"/>
              <a:gd name="T12" fmla="*/ 65383 w 180"/>
              <a:gd name="T13" fmla="*/ 26251 h 72"/>
              <a:gd name="T14" fmla="*/ 75191 w 180"/>
              <a:gd name="T15" fmla="*/ 111568 h 72"/>
              <a:gd name="T16" fmla="*/ 75191 w 180"/>
              <a:gd name="T17" fmla="*/ 114849 h 72"/>
              <a:gd name="T18" fmla="*/ 65383 w 180"/>
              <a:gd name="T19" fmla="*/ 200166 h 72"/>
              <a:gd name="T20" fmla="*/ 124228 w 180"/>
              <a:gd name="T21" fmla="*/ 150945 h 72"/>
              <a:gd name="T22" fmla="*/ 199419 w 180"/>
              <a:gd name="T23" fmla="*/ 150945 h 72"/>
              <a:gd name="T24" fmla="*/ 248456 w 180"/>
              <a:gd name="T25" fmla="*/ 150945 h 72"/>
              <a:gd name="T26" fmla="*/ 441337 w 180"/>
              <a:gd name="T27" fmla="*/ 236261 h 72"/>
              <a:gd name="T28" fmla="*/ 588449 w 180"/>
              <a:gd name="T29" fmla="*/ 124693 h 72"/>
              <a:gd name="T30" fmla="*/ 549219 w 180"/>
              <a:gd name="T31" fmla="*/ 32814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1" name="组合 183"/>
          <p:cNvGrpSpPr>
            <a:grpSpLocks/>
          </p:cNvGrpSpPr>
          <p:nvPr/>
        </p:nvGrpSpPr>
        <p:grpSpPr bwMode="auto">
          <a:xfrm>
            <a:off x="10933113" y="4840514"/>
            <a:ext cx="484187" cy="493713"/>
            <a:chOff x="265113" y="6215063"/>
            <a:chExt cx="523876" cy="534987"/>
          </a:xfrm>
          <a:solidFill>
            <a:schemeClr val="tx1">
              <a:lumMod val="65000"/>
              <a:lumOff val="35000"/>
            </a:schemeClr>
          </a:solidFill>
        </p:grpSpPr>
        <p:sp>
          <p:nvSpPr>
            <p:cNvPr id="45204" name="Freeform 163"/>
            <p:cNvSpPr>
              <a:spLocks/>
            </p:cNvSpPr>
            <p:nvPr/>
          </p:nvSpPr>
          <p:spPr bwMode="auto">
            <a:xfrm>
              <a:off x="301626" y="6416675"/>
              <a:ext cx="452438" cy="333375"/>
            </a:xfrm>
            <a:custGeom>
              <a:avLst/>
              <a:gdLst>
                <a:gd name="T0" fmla="*/ 434765 w 128"/>
                <a:gd name="T1" fmla="*/ 205699 h 94"/>
                <a:gd name="T2" fmla="*/ 349933 w 128"/>
                <a:gd name="T3" fmla="*/ 138315 h 94"/>
                <a:gd name="T4" fmla="*/ 226219 w 128"/>
                <a:gd name="T5" fmla="*/ 0 h 94"/>
                <a:gd name="T6" fmla="*/ 102505 w 128"/>
                <a:gd name="T7" fmla="*/ 138315 h 94"/>
                <a:gd name="T8" fmla="*/ 17673 w 128"/>
                <a:gd name="T9" fmla="*/ 205699 h 94"/>
                <a:gd name="T10" fmla="*/ 49485 w 128"/>
                <a:gd name="T11" fmla="*/ 301456 h 94"/>
                <a:gd name="T12" fmla="*/ 208546 w 128"/>
                <a:gd name="T13" fmla="*/ 297910 h 94"/>
                <a:gd name="T14" fmla="*/ 226219 w 128"/>
                <a:gd name="T15" fmla="*/ 294363 h 94"/>
                <a:gd name="T16" fmla="*/ 243892 w 128"/>
                <a:gd name="T17" fmla="*/ 297910 h 94"/>
                <a:gd name="T18" fmla="*/ 402953 w 128"/>
                <a:gd name="T19" fmla="*/ 301456 h 94"/>
                <a:gd name="T20" fmla="*/ 434765 w 128"/>
                <a:gd name="T21" fmla="*/ 205699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5" name="Freeform 164"/>
            <p:cNvSpPr>
              <a:spLocks/>
            </p:cNvSpPr>
            <p:nvPr/>
          </p:nvSpPr>
          <p:spPr bwMode="auto">
            <a:xfrm>
              <a:off x="654051" y="6335713"/>
              <a:ext cx="134938" cy="166688"/>
            </a:xfrm>
            <a:custGeom>
              <a:avLst/>
              <a:gdLst>
                <a:gd name="T0" fmla="*/ 124285 w 38"/>
                <a:gd name="T1" fmla="*/ 99303 h 47"/>
                <a:gd name="T2" fmla="*/ 46163 w 38"/>
                <a:gd name="T3" fmla="*/ 159595 h 47"/>
                <a:gd name="T4" fmla="*/ 10653 w 38"/>
                <a:gd name="T5" fmla="*/ 67385 h 47"/>
                <a:gd name="T6" fmla="*/ 88775 w 38"/>
                <a:gd name="T7" fmla="*/ 7093 h 47"/>
                <a:gd name="T8" fmla="*/ 124285 w 38"/>
                <a:gd name="T9" fmla="*/ 9930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6" name="Freeform 165"/>
            <p:cNvSpPr>
              <a:spLocks/>
            </p:cNvSpPr>
            <p:nvPr/>
          </p:nvSpPr>
          <p:spPr bwMode="auto">
            <a:xfrm>
              <a:off x="265113" y="6335713"/>
              <a:ext cx="134938" cy="166688"/>
            </a:xfrm>
            <a:custGeom>
              <a:avLst/>
              <a:gdLst>
                <a:gd name="T0" fmla="*/ 124285 w 38"/>
                <a:gd name="T1" fmla="*/ 67385 h 47"/>
                <a:gd name="T2" fmla="*/ 88775 w 38"/>
                <a:gd name="T3" fmla="*/ 159595 h 47"/>
                <a:gd name="T4" fmla="*/ 10653 w 38"/>
                <a:gd name="T5" fmla="*/ 99303 h 47"/>
                <a:gd name="T6" fmla="*/ 46163 w 38"/>
                <a:gd name="T7" fmla="*/ 7093 h 47"/>
                <a:gd name="T8" fmla="*/ 124285 w 38"/>
                <a:gd name="T9" fmla="*/ 6738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7" name="Freeform 166"/>
            <p:cNvSpPr>
              <a:spLocks/>
            </p:cNvSpPr>
            <p:nvPr/>
          </p:nvSpPr>
          <p:spPr bwMode="auto">
            <a:xfrm>
              <a:off x="382588" y="6215063"/>
              <a:ext cx="134938" cy="169863"/>
            </a:xfrm>
            <a:custGeom>
              <a:avLst/>
              <a:gdLst>
                <a:gd name="T0" fmla="*/ 124285 w 38"/>
                <a:gd name="T1" fmla="*/ 70776 h 48"/>
                <a:gd name="T2" fmla="*/ 88775 w 38"/>
                <a:gd name="T3" fmla="*/ 159247 h 48"/>
                <a:gd name="T4" fmla="*/ 10653 w 38"/>
                <a:gd name="T5" fmla="*/ 99087 h 48"/>
                <a:gd name="T6" fmla="*/ 46163 w 38"/>
                <a:gd name="T7" fmla="*/ 7078 h 48"/>
                <a:gd name="T8" fmla="*/ 124285 w 38"/>
                <a:gd name="T9" fmla="*/ 7077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8" name="Freeform 167"/>
            <p:cNvSpPr>
              <a:spLocks/>
            </p:cNvSpPr>
            <p:nvPr/>
          </p:nvSpPr>
          <p:spPr bwMode="auto">
            <a:xfrm>
              <a:off x="538163" y="6215063"/>
              <a:ext cx="134938" cy="169863"/>
            </a:xfrm>
            <a:custGeom>
              <a:avLst/>
              <a:gdLst>
                <a:gd name="T0" fmla="*/ 124285 w 38"/>
                <a:gd name="T1" fmla="*/ 99087 h 48"/>
                <a:gd name="T2" fmla="*/ 46163 w 38"/>
                <a:gd name="T3" fmla="*/ 159247 h 48"/>
                <a:gd name="T4" fmla="*/ 10653 w 38"/>
                <a:gd name="T5" fmla="*/ 70776 h 48"/>
                <a:gd name="T6" fmla="*/ 88775 w 38"/>
                <a:gd name="T7" fmla="*/ 7078 h 48"/>
                <a:gd name="T8" fmla="*/ 124285 w 38"/>
                <a:gd name="T9" fmla="*/ 99087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69" name="Freeform 168"/>
          <p:cNvSpPr>
            <a:spLocks/>
          </p:cNvSpPr>
          <p:nvPr/>
        </p:nvSpPr>
        <p:spPr bwMode="auto">
          <a:xfrm>
            <a:off x="871538" y="5797550"/>
            <a:ext cx="508000" cy="196850"/>
          </a:xfrm>
          <a:custGeom>
            <a:avLst/>
            <a:gdLst>
              <a:gd name="T0" fmla="*/ 509206 w 156"/>
              <a:gd name="T1" fmla="*/ 78655 h 60"/>
              <a:gd name="T2" fmla="*/ 470036 w 156"/>
              <a:gd name="T3" fmla="*/ 78655 h 60"/>
              <a:gd name="T4" fmla="*/ 470036 w 156"/>
              <a:gd name="T5" fmla="*/ 39328 h 60"/>
              <a:gd name="T6" fmla="*/ 450451 w 156"/>
              <a:gd name="T7" fmla="*/ 19664 h 60"/>
              <a:gd name="T8" fmla="*/ 411282 w 156"/>
              <a:gd name="T9" fmla="*/ 19664 h 60"/>
              <a:gd name="T10" fmla="*/ 391697 w 156"/>
              <a:gd name="T11" fmla="*/ 39328 h 60"/>
              <a:gd name="T12" fmla="*/ 391697 w 156"/>
              <a:gd name="T13" fmla="*/ 19664 h 60"/>
              <a:gd name="T14" fmla="*/ 372112 w 156"/>
              <a:gd name="T15" fmla="*/ 0 h 60"/>
              <a:gd name="T16" fmla="*/ 332942 w 156"/>
              <a:gd name="T17" fmla="*/ 0 h 60"/>
              <a:gd name="T18" fmla="*/ 313358 w 156"/>
              <a:gd name="T19" fmla="*/ 19664 h 60"/>
              <a:gd name="T20" fmla="*/ 313358 w 156"/>
              <a:gd name="T21" fmla="*/ 78655 h 60"/>
              <a:gd name="T22" fmla="*/ 195848 w 156"/>
              <a:gd name="T23" fmla="*/ 78655 h 60"/>
              <a:gd name="T24" fmla="*/ 195848 w 156"/>
              <a:gd name="T25" fmla="*/ 19664 h 60"/>
              <a:gd name="T26" fmla="*/ 176264 w 156"/>
              <a:gd name="T27" fmla="*/ 0 h 60"/>
              <a:gd name="T28" fmla="*/ 137094 w 156"/>
              <a:gd name="T29" fmla="*/ 0 h 60"/>
              <a:gd name="T30" fmla="*/ 117509 w 156"/>
              <a:gd name="T31" fmla="*/ 19664 h 60"/>
              <a:gd name="T32" fmla="*/ 117509 w 156"/>
              <a:gd name="T33" fmla="*/ 39328 h 60"/>
              <a:gd name="T34" fmla="*/ 97924 w 156"/>
              <a:gd name="T35" fmla="*/ 19664 h 60"/>
              <a:gd name="T36" fmla="*/ 58755 w 156"/>
              <a:gd name="T37" fmla="*/ 19664 h 60"/>
              <a:gd name="T38" fmla="*/ 39170 w 156"/>
              <a:gd name="T39" fmla="*/ 39328 h 60"/>
              <a:gd name="T40" fmla="*/ 39170 w 156"/>
              <a:gd name="T41" fmla="*/ 78655 h 60"/>
              <a:gd name="T42" fmla="*/ 0 w 156"/>
              <a:gd name="T43" fmla="*/ 78655 h 60"/>
              <a:gd name="T44" fmla="*/ 0 w 156"/>
              <a:gd name="T45" fmla="*/ 117983 h 60"/>
              <a:gd name="T46" fmla="*/ 39170 w 156"/>
              <a:gd name="T47" fmla="*/ 117983 h 60"/>
              <a:gd name="T48" fmla="*/ 39170 w 156"/>
              <a:gd name="T49" fmla="*/ 157310 h 60"/>
              <a:gd name="T50" fmla="*/ 58755 w 156"/>
              <a:gd name="T51" fmla="*/ 176974 h 60"/>
              <a:gd name="T52" fmla="*/ 97924 w 156"/>
              <a:gd name="T53" fmla="*/ 176974 h 60"/>
              <a:gd name="T54" fmla="*/ 117509 w 156"/>
              <a:gd name="T55" fmla="*/ 157310 h 60"/>
              <a:gd name="T56" fmla="*/ 117509 w 156"/>
              <a:gd name="T57" fmla="*/ 176974 h 60"/>
              <a:gd name="T58" fmla="*/ 137094 w 156"/>
              <a:gd name="T59" fmla="*/ 196638 h 60"/>
              <a:gd name="T60" fmla="*/ 176264 w 156"/>
              <a:gd name="T61" fmla="*/ 196638 h 60"/>
              <a:gd name="T62" fmla="*/ 195848 w 156"/>
              <a:gd name="T63" fmla="*/ 176974 h 60"/>
              <a:gd name="T64" fmla="*/ 195848 w 156"/>
              <a:gd name="T65" fmla="*/ 117983 h 60"/>
              <a:gd name="T66" fmla="*/ 313358 w 156"/>
              <a:gd name="T67" fmla="*/ 117983 h 60"/>
              <a:gd name="T68" fmla="*/ 313358 w 156"/>
              <a:gd name="T69" fmla="*/ 176974 h 60"/>
              <a:gd name="T70" fmla="*/ 332942 w 156"/>
              <a:gd name="T71" fmla="*/ 196638 h 60"/>
              <a:gd name="T72" fmla="*/ 372112 w 156"/>
              <a:gd name="T73" fmla="*/ 196638 h 60"/>
              <a:gd name="T74" fmla="*/ 391697 w 156"/>
              <a:gd name="T75" fmla="*/ 176974 h 60"/>
              <a:gd name="T76" fmla="*/ 391697 w 156"/>
              <a:gd name="T77" fmla="*/ 157310 h 60"/>
              <a:gd name="T78" fmla="*/ 411282 w 156"/>
              <a:gd name="T79" fmla="*/ 176974 h 60"/>
              <a:gd name="T80" fmla="*/ 450451 w 156"/>
              <a:gd name="T81" fmla="*/ 176974 h 60"/>
              <a:gd name="T82" fmla="*/ 470036 w 156"/>
              <a:gd name="T83" fmla="*/ 157310 h 60"/>
              <a:gd name="T84" fmla="*/ 470036 w 156"/>
              <a:gd name="T85" fmla="*/ 117983 h 60"/>
              <a:gd name="T86" fmla="*/ 509206 w 156"/>
              <a:gd name="T87" fmla="*/ 117983 h 60"/>
              <a:gd name="T88" fmla="*/ 509206 w 156"/>
              <a:gd name="T89" fmla="*/ 78655 h 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2" name="组合 190"/>
          <p:cNvGrpSpPr>
            <a:grpSpLocks/>
          </p:cNvGrpSpPr>
          <p:nvPr/>
        </p:nvGrpSpPr>
        <p:grpSpPr bwMode="auto">
          <a:xfrm>
            <a:off x="1879600" y="5672364"/>
            <a:ext cx="392113" cy="390525"/>
            <a:chOff x="2393951" y="6272213"/>
            <a:chExt cx="423863" cy="423863"/>
          </a:xfrm>
          <a:solidFill>
            <a:schemeClr val="tx1">
              <a:lumMod val="65000"/>
              <a:lumOff val="35000"/>
            </a:schemeClr>
          </a:solidFill>
        </p:grpSpPr>
        <p:sp>
          <p:nvSpPr>
            <p:cNvPr id="45195" name="Freeform 169"/>
            <p:cNvSpPr>
              <a:spLocks noEditPoints="1"/>
            </p:cNvSpPr>
            <p:nvPr/>
          </p:nvSpPr>
          <p:spPr bwMode="auto">
            <a:xfrm>
              <a:off x="2520951" y="6399213"/>
              <a:ext cx="169863" cy="169863"/>
            </a:xfrm>
            <a:custGeom>
              <a:avLst/>
              <a:gdLst>
                <a:gd name="T0" fmla="*/ 84932 w 48"/>
                <a:gd name="T1" fmla="*/ 42466 h 48"/>
                <a:gd name="T2" fmla="*/ 127397 w 48"/>
                <a:gd name="T3" fmla="*/ 84932 h 48"/>
                <a:gd name="T4" fmla="*/ 84932 w 48"/>
                <a:gd name="T5" fmla="*/ 127397 h 48"/>
                <a:gd name="T6" fmla="*/ 42466 w 48"/>
                <a:gd name="T7" fmla="*/ 84932 h 48"/>
                <a:gd name="T8" fmla="*/ 84932 w 48"/>
                <a:gd name="T9" fmla="*/ 42466 h 48"/>
                <a:gd name="T10" fmla="*/ 84932 w 48"/>
                <a:gd name="T11" fmla="*/ 0 h 48"/>
                <a:gd name="T12" fmla="*/ 0 w 48"/>
                <a:gd name="T13" fmla="*/ 84932 h 48"/>
                <a:gd name="T14" fmla="*/ 84932 w 48"/>
                <a:gd name="T15" fmla="*/ 169863 h 48"/>
                <a:gd name="T16" fmla="*/ 169863 w 48"/>
                <a:gd name="T17" fmla="*/ 84932 h 48"/>
                <a:gd name="T18" fmla="*/ 84932 w 48"/>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6" name="Freeform 170"/>
            <p:cNvSpPr>
              <a:spLocks/>
            </p:cNvSpPr>
            <p:nvPr/>
          </p:nvSpPr>
          <p:spPr bwMode="auto">
            <a:xfrm>
              <a:off x="2584451" y="6272213"/>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7" name="Freeform 171"/>
            <p:cNvSpPr>
              <a:spLocks/>
            </p:cNvSpPr>
            <p:nvPr/>
          </p:nvSpPr>
          <p:spPr bwMode="auto">
            <a:xfrm>
              <a:off x="2687638" y="6324600"/>
              <a:ext cx="77788" cy="74613"/>
            </a:xfrm>
            <a:custGeom>
              <a:avLst/>
              <a:gdLst>
                <a:gd name="T0" fmla="*/ 24751 w 22"/>
                <a:gd name="T1" fmla="*/ 74613 h 21"/>
                <a:gd name="T2" fmla="*/ 7072 w 22"/>
                <a:gd name="T3" fmla="*/ 71060 h 21"/>
                <a:gd name="T4" fmla="*/ 7072 w 22"/>
                <a:gd name="T5" fmla="*/ 39083 h 21"/>
                <a:gd name="T6" fmla="*/ 38894 w 22"/>
                <a:gd name="T7" fmla="*/ 10659 h 21"/>
                <a:gd name="T8" fmla="*/ 67181 w 22"/>
                <a:gd name="T9" fmla="*/ 10659 h 21"/>
                <a:gd name="T10" fmla="*/ 67181 w 22"/>
                <a:gd name="T11" fmla="*/ 39083 h 21"/>
                <a:gd name="T12" fmla="*/ 38894 w 22"/>
                <a:gd name="T13" fmla="*/ 71060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8" name="Freeform 172"/>
            <p:cNvSpPr>
              <a:spLocks/>
            </p:cNvSpPr>
            <p:nvPr/>
          </p:nvSpPr>
          <p:spPr bwMode="auto">
            <a:xfrm>
              <a:off x="2733676" y="6462713"/>
              <a:ext cx="84138" cy="42863"/>
            </a:xfrm>
            <a:custGeom>
              <a:avLst/>
              <a:gdLst>
                <a:gd name="T0" fmla="*/ 63104 w 24"/>
                <a:gd name="T1" fmla="*/ 42863 h 12"/>
                <a:gd name="T2" fmla="*/ 21035 w 24"/>
                <a:gd name="T3" fmla="*/ 42863 h 12"/>
                <a:gd name="T4" fmla="*/ 0 w 24"/>
                <a:gd name="T5" fmla="*/ 21432 h 12"/>
                <a:gd name="T6" fmla="*/ 21035 w 24"/>
                <a:gd name="T7" fmla="*/ 0 h 12"/>
                <a:gd name="T8" fmla="*/ 63104 w 24"/>
                <a:gd name="T9" fmla="*/ 0 h 12"/>
                <a:gd name="T10" fmla="*/ 84138 w 24"/>
                <a:gd name="T11" fmla="*/ 21432 h 12"/>
                <a:gd name="T12" fmla="*/ 6310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9" name="Freeform 173"/>
            <p:cNvSpPr>
              <a:spLocks/>
            </p:cNvSpPr>
            <p:nvPr/>
          </p:nvSpPr>
          <p:spPr bwMode="auto">
            <a:xfrm>
              <a:off x="2687638" y="6565900"/>
              <a:ext cx="77788" cy="74613"/>
            </a:xfrm>
            <a:custGeom>
              <a:avLst/>
              <a:gdLst>
                <a:gd name="T0" fmla="*/ 53037 w 22"/>
                <a:gd name="T1" fmla="*/ 74613 h 21"/>
                <a:gd name="T2" fmla="*/ 38894 w 22"/>
                <a:gd name="T3" fmla="*/ 67507 h 21"/>
                <a:gd name="T4" fmla="*/ 7072 w 22"/>
                <a:gd name="T5" fmla="*/ 39083 h 21"/>
                <a:gd name="T6" fmla="*/ 7072 w 22"/>
                <a:gd name="T7" fmla="*/ 7106 h 21"/>
                <a:gd name="T8" fmla="*/ 38894 w 22"/>
                <a:gd name="T9" fmla="*/ 7106 h 21"/>
                <a:gd name="T10" fmla="*/ 67181 w 22"/>
                <a:gd name="T11" fmla="*/ 39083 h 21"/>
                <a:gd name="T12" fmla="*/ 67181 w 22"/>
                <a:gd name="T13" fmla="*/ 67507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0" name="Freeform 174"/>
            <p:cNvSpPr>
              <a:spLocks/>
            </p:cNvSpPr>
            <p:nvPr/>
          </p:nvSpPr>
          <p:spPr bwMode="auto">
            <a:xfrm>
              <a:off x="2584451" y="6611938"/>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1" name="Freeform 175"/>
            <p:cNvSpPr>
              <a:spLocks/>
            </p:cNvSpPr>
            <p:nvPr/>
          </p:nvSpPr>
          <p:spPr bwMode="auto">
            <a:xfrm>
              <a:off x="2446338" y="6565900"/>
              <a:ext cx="77788" cy="74613"/>
            </a:xfrm>
            <a:custGeom>
              <a:avLst/>
              <a:gdLst>
                <a:gd name="T0" fmla="*/ 24751 w 22"/>
                <a:gd name="T1" fmla="*/ 74613 h 21"/>
                <a:gd name="T2" fmla="*/ 10607 w 22"/>
                <a:gd name="T3" fmla="*/ 67507 h 21"/>
                <a:gd name="T4" fmla="*/ 10607 w 22"/>
                <a:gd name="T5" fmla="*/ 39083 h 21"/>
                <a:gd name="T6" fmla="*/ 38894 w 22"/>
                <a:gd name="T7" fmla="*/ 7106 h 21"/>
                <a:gd name="T8" fmla="*/ 70716 w 22"/>
                <a:gd name="T9" fmla="*/ 7106 h 21"/>
                <a:gd name="T10" fmla="*/ 70716 w 22"/>
                <a:gd name="T11" fmla="*/ 39083 h 21"/>
                <a:gd name="T12" fmla="*/ 38894 w 22"/>
                <a:gd name="T13" fmla="*/ 67507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2" name="Freeform 176"/>
            <p:cNvSpPr>
              <a:spLocks/>
            </p:cNvSpPr>
            <p:nvPr/>
          </p:nvSpPr>
          <p:spPr bwMode="auto">
            <a:xfrm>
              <a:off x="2393951" y="6462713"/>
              <a:ext cx="85725" cy="42863"/>
            </a:xfrm>
            <a:custGeom>
              <a:avLst/>
              <a:gdLst>
                <a:gd name="T0" fmla="*/ 64294 w 24"/>
                <a:gd name="T1" fmla="*/ 42863 h 12"/>
                <a:gd name="T2" fmla="*/ 21431 w 24"/>
                <a:gd name="T3" fmla="*/ 42863 h 12"/>
                <a:gd name="T4" fmla="*/ 0 w 24"/>
                <a:gd name="T5" fmla="*/ 21432 h 12"/>
                <a:gd name="T6" fmla="*/ 21431 w 24"/>
                <a:gd name="T7" fmla="*/ 0 h 12"/>
                <a:gd name="T8" fmla="*/ 64294 w 24"/>
                <a:gd name="T9" fmla="*/ 0 h 12"/>
                <a:gd name="T10" fmla="*/ 85725 w 24"/>
                <a:gd name="T11" fmla="*/ 21432 h 12"/>
                <a:gd name="T12" fmla="*/ 6429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3" name="Freeform 177"/>
            <p:cNvSpPr>
              <a:spLocks/>
            </p:cNvSpPr>
            <p:nvPr/>
          </p:nvSpPr>
          <p:spPr bwMode="auto">
            <a:xfrm>
              <a:off x="2446338" y="6324600"/>
              <a:ext cx="77788" cy="74613"/>
            </a:xfrm>
            <a:custGeom>
              <a:avLst/>
              <a:gdLst>
                <a:gd name="T0" fmla="*/ 53037 w 22"/>
                <a:gd name="T1" fmla="*/ 74613 h 21"/>
                <a:gd name="T2" fmla="*/ 38894 w 22"/>
                <a:gd name="T3" fmla="*/ 71060 h 21"/>
                <a:gd name="T4" fmla="*/ 10607 w 22"/>
                <a:gd name="T5" fmla="*/ 39083 h 21"/>
                <a:gd name="T6" fmla="*/ 10607 w 22"/>
                <a:gd name="T7" fmla="*/ 10659 h 21"/>
                <a:gd name="T8" fmla="*/ 38894 w 22"/>
                <a:gd name="T9" fmla="*/ 10659 h 21"/>
                <a:gd name="T10" fmla="*/ 70716 w 22"/>
                <a:gd name="T11" fmla="*/ 39083 h 21"/>
                <a:gd name="T12" fmla="*/ 70716 w 22"/>
                <a:gd name="T13" fmla="*/ 71060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 name="组合 200"/>
          <p:cNvGrpSpPr>
            <a:grpSpLocks/>
          </p:cNvGrpSpPr>
          <p:nvPr/>
        </p:nvGrpSpPr>
        <p:grpSpPr bwMode="auto">
          <a:xfrm>
            <a:off x="2825750" y="5664427"/>
            <a:ext cx="352425" cy="471487"/>
            <a:chOff x="4367213" y="6229350"/>
            <a:chExt cx="381000" cy="509588"/>
          </a:xfrm>
          <a:solidFill>
            <a:schemeClr val="tx1">
              <a:lumMod val="65000"/>
              <a:lumOff val="35000"/>
            </a:schemeClr>
          </a:solidFill>
        </p:grpSpPr>
        <p:sp>
          <p:nvSpPr>
            <p:cNvPr id="45193" name="Freeform 178"/>
            <p:cNvSpPr>
              <a:spLocks/>
            </p:cNvSpPr>
            <p:nvPr/>
          </p:nvSpPr>
          <p:spPr bwMode="auto">
            <a:xfrm>
              <a:off x="4367213" y="6313488"/>
              <a:ext cx="381000" cy="425450"/>
            </a:xfrm>
            <a:custGeom>
              <a:avLst/>
              <a:gdLst>
                <a:gd name="T0" fmla="*/ 63500 w 240"/>
                <a:gd name="T1" fmla="*/ 138113 h 268"/>
                <a:gd name="T2" fmla="*/ 147638 w 240"/>
                <a:gd name="T3" fmla="*/ 53975 h 268"/>
                <a:gd name="T4" fmla="*/ 190500 w 240"/>
                <a:gd name="T5" fmla="*/ 53975 h 268"/>
                <a:gd name="T6" fmla="*/ 127000 w 240"/>
                <a:gd name="T7" fmla="*/ 169863 h 268"/>
                <a:gd name="T8" fmla="*/ 127000 w 240"/>
                <a:gd name="T9" fmla="*/ 298450 h 268"/>
                <a:gd name="T10" fmla="*/ 0 w 240"/>
                <a:gd name="T11" fmla="*/ 298450 h 268"/>
                <a:gd name="T12" fmla="*/ 0 w 240"/>
                <a:gd name="T13" fmla="*/ 339725 h 268"/>
                <a:gd name="T14" fmla="*/ 169863 w 240"/>
                <a:gd name="T15" fmla="*/ 339725 h 268"/>
                <a:gd name="T16" fmla="*/ 169863 w 240"/>
                <a:gd name="T17" fmla="*/ 212725 h 268"/>
                <a:gd name="T18" fmla="*/ 254000 w 240"/>
                <a:gd name="T19" fmla="*/ 287338 h 268"/>
                <a:gd name="T20" fmla="*/ 254000 w 240"/>
                <a:gd name="T21" fmla="*/ 425450 h 268"/>
                <a:gd name="T22" fmla="*/ 296863 w 240"/>
                <a:gd name="T23" fmla="*/ 425450 h 268"/>
                <a:gd name="T24" fmla="*/ 296863 w 240"/>
                <a:gd name="T25" fmla="*/ 255588 h 268"/>
                <a:gd name="T26" fmla="*/ 211138 w 240"/>
                <a:gd name="T27" fmla="*/ 180975 h 268"/>
                <a:gd name="T28" fmla="*/ 233363 w 240"/>
                <a:gd name="T29" fmla="*/ 128588 h 268"/>
                <a:gd name="T30" fmla="*/ 254000 w 240"/>
                <a:gd name="T31" fmla="*/ 149225 h 268"/>
                <a:gd name="T32" fmla="*/ 381000 w 240"/>
                <a:gd name="T33" fmla="*/ 149225 h 268"/>
                <a:gd name="T34" fmla="*/ 381000 w 240"/>
                <a:gd name="T35" fmla="*/ 106363 h 268"/>
                <a:gd name="T36" fmla="*/ 274638 w 240"/>
                <a:gd name="T37" fmla="*/ 106363 h 268"/>
                <a:gd name="T38" fmla="*/ 274638 w 240"/>
                <a:gd name="T39" fmla="*/ 0 h 268"/>
                <a:gd name="T40" fmla="*/ 127000 w 240"/>
                <a:gd name="T41" fmla="*/ 0 h 268"/>
                <a:gd name="T42" fmla="*/ 41275 w 240"/>
                <a:gd name="T43" fmla="*/ 117475 h 268"/>
                <a:gd name="T44" fmla="*/ 63500 w 240"/>
                <a:gd name="T45" fmla="*/ 138113 h 2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40" h="268">
                  <a:moveTo>
                    <a:pt x="40" y="87"/>
                  </a:moveTo>
                  <a:lnTo>
                    <a:pt x="93" y="34"/>
                  </a:lnTo>
                  <a:lnTo>
                    <a:pt x="120" y="34"/>
                  </a:lnTo>
                  <a:lnTo>
                    <a:pt x="80" y="107"/>
                  </a:lnTo>
                  <a:lnTo>
                    <a:pt x="80" y="188"/>
                  </a:lnTo>
                  <a:lnTo>
                    <a:pt x="0" y="188"/>
                  </a:lnTo>
                  <a:lnTo>
                    <a:pt x="0" y="214"/>
                  </a:lnTo>
                  <a:lnTo>
                    <a:pt x="107" y="214"/>
                  </a:lnTo>
                  <a:lnTo>
                    <a:pt x="107" y="134"/>
                  </a:lnTo>
                  <a:lnTo>
                    <a:pt x="160" y="181"/>
                  </a:lnTo>
                  <a:lnTo>
                    <a:pt x="160" y="268"/>
                  </a:lnTo>
                  <a:lnTo>
                    <a:pt x="187" y="268"/>
                  </a:lnTo>
                  <a:lnTo>
                    <a:pt x="187" y="161"/>
                  </a:lnTo>
                  <a:lnTo>
                    <a:pt x="133" y="114"/>
                  </a:lnTo>
                  <a:lnTo>
                    <a:pt x="147" y="81"/>
                  </a:lnTo>
                  <a:lnTo>
                    <a:pt x="160" y="94"/>
                  </a:lnTo>
                  <a:lnTo>
                    <a:pt x="240" y="94"/>
                  </a:lnTo>
                  <a:lnTo>
                    <a:pt x="240" y="67"/>
                  </a:lnTo>
                  <a:lnTo>
                    <a:pt x="173" y="67"/>
                  </a:lnTo>
                  <a:lnTo>
                    <a:pt x="173" y="0"/>
                  </a:lnTo>
                  <a:lnTo>
                    <a:pt x="80" y="0"/>
                  </a:lnTo>
                  <a:lnTo>
                    <a:pt x="26" y="74"/>
                  </a:lnTo>
                  <a:lnTo>
                    <a:pt x="40" y="87"/>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4" name="Oval 179"/>
            <p:cNvSpPr>
              <a:spLocks noChangeArrowheads="1"/>
            </p:cNvSpPr>
            <p:nvPr/>
          </p:nvSpPr>
          <p:spPr bwMode="auto">
            <a:xfrm>
              <a:off x="4621213" y="6229350"/>
              <a:ext cx="84138" cy="84138"/>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grpSp>
        <p:nvGrpSpPr>
          <p:cNvPr id="24" name="组合 203"/>
          <p:cNvGrpSpPr>
            <a:grpSpLocks/>
          </p:cNvGrpSpPr>
          <p:nvPr/>
        </p:nvGrpSpPr>
        <p:grpSpPr bwMode="auto">
          <a:xfrm>
            <a:off x="3543300" y="5694589"/>
            <a:ext cx="509588" cy="392113"/>
            <a:chOff x="7223126" y="6278563"/>
            <a:chExt cx="550863" cy="425450"/>
          </a:xfrm>
          <a:solidFill>
            <a:schemeClr val="tx1">
              <a:lumMod val="65000"/>
              <a:lumOff val="35000"/>
            </a:schemeClr>
          </a:solidFill>
        </p:grpSpPr>
        <p:sp>
          <p:nvSpPr>
            <p:cNvPr id="45191" name="Freeform 180"/>
            <p:cNvSpPr>
              <a:spLocks noEditPoints="1"/>
            </p:cNvSpPr>
            <p:nvPr/>
          </p:nvSpPr>
          <p:spPr bwMode="auto">
            <a:xfrm>
              <a:off x="7223126" y="6278563"/>
              <a:ext cx="296863" cy="63500"/>
            </a:xfrm>
            <a:custGeom>
              <a:avLst/>
              <a:gdLst>
                <a:gd name="T0" fmla="*/ 148432 w 84"/>
                <a:gd name="T1" fmla="*/ 0 h 18"/>
                <a:gd name="T2" fmla="*/ 0 w 84"/>
                <a:gd name="T3" fmla="*/ 31750 h 18"/>
                <a:gd name="T4" fmla="*/ 148432 w 84"/>
                <a:gd name="T5" fmla="*/ 63500 h 18"/>
                <a:gd name="T6" fmla="*/ 296863 w 84"/>
                <a:gd name="T7" fmla="*/ 31750 h 18"/>
                <a:gd name="T8" fmla="*/ 148432 w 84"/>
                <a:gd name="T9" fmla="*/ 0 h 18"/>
                <a:gd name="T10" fmla="*/ 148432 w 84"/>
                <a:gd name="T11" fmla="*/ 42333 h 18"/>
                <a:gd name="T12" fmla="*/ 106023 w 84"/>
                <a:gd name="T13" fmla="*/ 28222 h 18"/>
                <a:gd name="T14" fmla="*/ 148432 w 84"/>
                <a:gd name="T15" fmla="*/ 14111 h 18"/>
                <a:gd name="T16" fmla="*/ 190841 w 84"/>
                <a:gd name="T17" fmla="*/ 28222 h 18"/>
                <a:gd name="T18" fmla="*/ 148432 w 84"/>
                <a:gd name="T19" fmla="*/ 4233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2" name="Freeform 181"/>
            <p:cNvSpPr>
              <a:spLocks noEditPoints="1"/>
            </p:cNvSpPr>
            <p:nvPr/>
          </p:nvSpPr>
          <p:spPr bwMode="auto">
            <a:xfrm>
              <a:off x="7223126" y="6342063"/>
              <a:ext cx="550863" cy="361950"/>
            </a:xfrm>
            <a:custGeom>
              <a:avLst/>
              <a:gdLst>
                <a:gd name="T0" fmla="*/ 296619 w 156"/>
                <a:gd name="T1" fmla="*/ 21291 h 102"/>
                <a:gd name="T2" fmla="*/ 148309 w 156"/>
                <a:gd name="T3" fmla="*/ 21291 h 102"/>
                <a:gd name="T4" fmla="*/ 0 w 156"/>
                <a:gd name="T5" fmla="*/ 340659 h 102"/>
                <a:gd name="T6" fmla="*/ 296619 w 156"/>
                <a:gd name="T7" fmla="*/ 340659 h 102"/>
                <a:gd name="T8" fmla="*/ 529676 w 156"/>
                <a:gd name="T9" fmla="*/ 298076 h 102"/>
                <a:gd name="T10" fmla="*/ 550863 w 156"/>
                <a:gd name="T11" fmla="*/ 42582 h 102"/>
                <a:gd name="T12" fmla="*/ 487302 w 156"/>
                <a:gd name="T13" fmla="*/ 42582 h 102"/>
                <a:gd name="T14" fmla="*/ 508489 w 156"/>
                <a:gd name="T15" fmla="*/ 63874 h 102"/>
                <a:gd name="T16" fmla="*/ 487302 w 156"/>
                <a:gd name="T17" fmla="*/ 42582 h 102"/>
                <a:gd name="T18" fmla="*/ 466115 w 156"/>
                <a:gd name="T19" fmla="*/ 42582 h 102"/>
                <a:gd name="T20" fmla="*/ 444928 w 156"/>
                <a:gd name="T21" fmla="*/ 63874 h 102"/>
                <a:gd name="T22" fmla="*/ 402554 w 156"/>
                <a:gd name="T23" fmla="*/ 42582 h 102"/>
                <a:gd name="T24" fmla="*/ 423741 w 156"/>
                <a:gd name="T25" fmla="*/ 63874 h 102"/>
                <a:gd name="T26" fmla="*/ 402554 w 156"/>
                <a:gd name="T27" fmla="*/ 42582 h 102"/>
                <a:gd name="T28" fmla="*/ 381367 w 156"/>
                <a:gd name="T29" fmla="*/ 42582 h 102"/>
                <a:gd name="T30" fmla="*/ 360180 w 156"/>
                <a:gd name="T31" fmla="*/ 63874 h 102"/>
                <a:gd name="T32" fmla="*/ 338993 w 156"/>
                <a:gd name="T33" fmla="*/ 276785 h 102"/>
                <a:gd name="T34" fmla="*/ 317806 w 156"/>
                <a:gd name="T35" fmla="*/ 255494 h 102"/>
                <a:gd name="T36" fmla="*/ 338993 w 156"/>
                <a:gd name="T37" fmla="*/ 276785 h 102"/>
                <a:gd name="T38" fmla="*/ 296619 w 156"/>
                <a:gd name="T39" fmla="*/ 234203 h 102"/>
                <a:gd name="T40" fmla="*/ 338993 w 156"/>
                <a:gd name="T41" fmla="*/ 85165 h 102"/>
                <a:gd name="T42" fmla="*/ 338993 w 156"/>
                <a:gd name="T43" fmla="*/ 63874 h 102"/>
                <a:gd name="T44" fmla="*/ 317806 w 156"/>
                <a:gd name="T45" fmla="*/ 42582 h 102"/>
                <a:gd name="T46" fmla="*/ 338993 w 156"/>
                <a:gd name="T47" fmla="*/ 63874 h 102"/>
                <a:gd name="T48" fmla="*/ 360180 w 156"/>
                <a:gd name="T49" fmla="*/ 276785 h 102"/>
                <a:gd name="T50" fmla="*/ 381367 w 156"/>
                <a:gd name="T51" fmla="*/ 255494 h 102"/>
                <a:gd name="T52" fmla="*/ 423741 w 156"/>
                <a:gd name="T53" fmla="*/ 276785 h 102"/>
                <a:gd name="T54" fmla="*/ 402554 w 156"/>
                <a:gd name="T55" fmla="*/ 255494 h 102"/>
                <a:gd name="T56" fmla="*/ 423741 w 156"/>
                <a:gd name="T57" fmla="*/ 276785 h 102"/>
                <a:gd name="T58" fmla="*/ 444928 w 156"/>
                <a:gd name="T59" fmla="*/ 276785 h 102"/>
                <a:gd name="T60" fmla="*/ 466115 w 156"/>
                <a:gd name="T61" fmla="*/ 255494 h 102"/>
                <a:gd name="T62" fmla="*/ 508489 w 156"/>
                <a:gd name="T63" fmla="*/ 276785 h 102"/>
                <a:gd name="T64" fmla="*/ 487302 w 156"/>
                <a:gd name="T65" fmla="*/ 255494 h 102"/>
                <a:gd name="T66" fmla="*/ 508489 w 156"/>
                <a:gd name="T67" fmla="*/ 276785 h 102"/>
                <a:gd name="T68" fmla="*/ 360180 w 156"/>
                <a:gd name="T69" fmla="*/ 234203 h 102"/>
                <a:gd name="T70" fmla="*/ 529676 w 156"/>
                <a:gd name="T71" fmla="*/ 85165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73" name="Rectangle 182"/>
          <p:cNvSpPr>
            <a:spLocks noChangeArrowheads="1"/>
          </p:cNvSpPr>
          <p:nvPr/>
        </p:nvSpPr>
        <p:spPr bwMode="auto">
          <a:xfrm>
            <a:off x="4732338" y="6159500"/>
            <a:ext cx="39687" cy="19050"/>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4" name="Rectangle 183"/>
          <p:cNvSpPr>
            <a:spLocks noChangeArrowheads="1"/>
          </p:cNvSpPr>
          <p:nvPr/>
        </p:nvSpPr>
        <p:spPr bwMode="auto">
          <a:xfrm>
            <a:off x="4692650" y="6080125"/>
            <a:ext cx="119063" cy="2063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5" name="Rectangle 184"/>
          <p:cNvSpPr>
            <a:spLocks noChangeArrowheads="1"/>
          </p:cNvSpPr>
          <p:nvPr/>
        </p:nvSpPr>
        <p:spPr bwMode="auto">
          <a:xfrm>
            <a:off x="4692650" y="6119813"/>
            <a:ext cx="119063" cy="2063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6" name="Freeform 185"/>
          <p:cNvSpPr>
            <a:spLocks/>
          </p:cNvSpPr>
          <p:nvPr/>
        </p:nvSpPr>
        <p:spPr bwMode="auto">
          <a:xfrm>
            <a:off x="4614863" y="5765800"/>
            <a:ext cx="274637" cy="295275"/>
          </a:xfrm>
          <a:custGeom>
            <a:avLst/>
            <a:gdLst>
              <a:gd name="T0" fmla="*/ 274414 w 84"/>
              <a:gd name="T1" fmla="*/ 137648 h 90"/>
              <a:gd name="T2" fmla="*/ 137207 w 84"/>
              <a:gd name="T3" fmla="*/ 0 h 90"/>
              <a:gd name="T4" fmla="*/ 0 w 84"/>
              <a:gd name="T5" fmla="*/ 137648 h 90"/>
              <a:gd name="T6" fmla="*/ 78404 w 84"/>
              <a:gd name="T7" fmla="*/ 262186 h 90"/>
              <a:gd name="T8" fmla="*/ 78404 w 84"/>
              <a:gd name="T9" fmla="*/ 294959 h 90"/>
              <a:gd name="T10" fmla="*/ 196010 w 84"/>
              <a:gd name="T11" fmla="*/ 294959 h 90"/>
              <a:gd name="T12" fmla="*/ 196010 w 84"/>
              <a:gd name="T13" fmla="*/ 262186 h 90"/>
              <a:gd name="T14" fmla="*/ 274414 w 84"/>
              <a:gd name="T15" fmla="*/ 137648 h 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7" name="Freeform 186"/>
          <p:cNvSpPr>
            <a:spLocks/>
          </p:cNvSpPr>
          <p:nvPr/>
        </p:nvSpPr>
        <p:spPr bwMode="auto">
          <a:xfrm>
            <a:off x="5581650" y="5718175"/>
            <a:ext cx="274638" cy="511175"/>
          </a:xfrm>
          <a:custGeom>
            <a:avLst/>
            <a:gdLst>
              <a:gd name="T0" fmla="*/ 274414 w 84"/>
              <a:gd name="T1" fmla="*/ 78565 h 156"/>
              <a:gd name="T2" fmla="*/ 274414 w 84"/>
              <a:gd name="T3" fmla="*/ 373185 h 156"/>
              <a:gd name="T4" fmla="*/ 137207 w 84"/>
              <a:gd name="T5" fmla="*/ 510674 h 156"/>
              <a:gd name="T6" fmla="*/ 0 w 84"/>
              <a:gd name="T7" fmla="*/ 373185 h 156"/>
              <a:gd name="T8" fmla="*/ 0 w 84"/>
              <a:gd name="T9" fmla="*/ 98207 h 156"/>
              <a:gd name="T10" fmla="*/ 13067 w 84"/>
              <a:gd name="T11" fmla="*/ 49103 h 156"/>
              <a:gd name="T12" fmla="*/ 98005 w 84"/>
              <a:gd name="T13" fmla="*/ 0 h 156"/>
              <a:gd name="T14" fmla="*/ 182943 w 84"/>
              <a:gd name="T15" fmla="*/ 49103 h 156"/>
              <a:gd name="T16" fmla="*/ 196010 w 84"/>
              <a:gd name="T17" fmla="*/ 98207 h 156"/>
              <a:gd name="T18" fmla="*/ 196010 w 84"/>
              <a:gd name="T19" fmla="*/ 353544 h 156"/>
              <a:gd name="T20" fmla="*/ 137207 w 84"/>
              <a:gd name="T21" fmla="*/ 412467 h 156"/>
              <a:gd name="T22" fmla="*/ 78404 w 84"/>
              <a:gd name="T23" fmla="*/ 353544 h 156"/>
              <a:gd name="T24" fmla="*/ 78404 w 84"/>
              <a:gd name="T25" fmla="*/ 176772 h 156"/>
              <a:gd name="T26" fmla="*/ 98005 w 84"/>
              <a:gd name="T27" fmla="*/ 157130 h 156"/>
              <a:gd name="T28" fmla="*/ 117606 w 84"/>
              <a:gd name="T29" fmla="*/ 176772 h 156"/>
              <a:gd name="T30" fmla="*/ 117606 w 84"/>
              <a:gd name="T31" fmla="*/ 353544 h 156"/>
              <a:gd name="T32" fmla="*/ 137207 w 84"/>
              <a:gd name="T33" fmla="*/ 373185 h 156"/>
              <a:gd name="T34" fmla="*/ 156808 w 84"/>
              <a:gd name="T35" fmla="*/ 353544 h 156"/>
              <a:gd name="T36" fmla="*/ 156808 w 84"/>
              <a:gd name="T37" fmla="*/ 98207 h 156"/>
              <a:gd name="T38" fmla="*/ 98005 w 84"/>
              <a:gd name="T39" fmla="*/ 39283 h 156"/>
              <a:gd name="T40" fmla="*/ 45736 w 84"/>
              <a:gd name="T41" fmla="*/ 68745 h 156"/>
              <a:gd name="T42" fmla="*/ 39202 w 84"/>
              <a:gd name="T43" fmla="*/ 98207 h 156"/>
              <a:gd name="T44" fmla="*/ 39202 w 84"/>
              <a:gd name="T45" fmla="*/ 373185 h 156"/>
              <a:gd name="T46" fmla="*/ 137207 w 84"/>
              <a:gd name="T47" fmla="*/ 471391 h 156"/>
              <a:gd name="T48" fmla="*/ 235212 w 84"/>
              <a:gd name="T49" fmla="*/ 373185 h 156"/>
              <a:gd name="T50" fmla="*/ 235212 w 84"/>
              <a:gd name="T51" fmla="*/ 78565 h 156"/>
              <a:gd name="T52" fmla="*/ 254813 w 84"/>
              <a:gd name="T53" fmla="*/ 58924 h 156"/>
              <a:gd name="T54" fmla="*/ 274414 w 84"/>
              <a:gd name="T55" fmla="*/ 78565 h 1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8" name="Freeform 187"/>
          <p:cNvSpPr>
            <a:spLocks/>
          </p:cNvSpPr>
          <p:nvPr/>
        </p:nvSpPr>
        <p:spPr bwMode="auto">
          <a:xfrm>
            <a:off x="6367463" y="5808663"/>
            <a:ext cx="509587" cy="354012"/>
          </a:xfrm>
          <a:custGeom>
            <a:avLst/>
            <a:gdLst>
              <a:gd name="T0" fmla="*/ 391697 w 156"/>
              <a:gd name="T1" fmla="*/ 0 h 108"/>
              <a:gd name="T2" fmla="*/ 329678 w 156"/>
              <a:gd name="T3" fmla="*/ 0 h 108"/>
              <a:gd name="T4" fmla="*/ 254603 w 156"/>
              <a:gd name="T5" fmla="*/ 58943 h 108"/>
              <a:gd name="T6" fmla="*/ 179528 w 156"/>
              <a:gd name="T7" fmla="*/ 0 h 108"/>
              <a:gd name="T8" fmla="*/ 117509 w 156"/>
              <a:gd name="T9" fmla="*/ 0 h 108"/>
              <a:gd name="T10" fmla="*/ 117509 w 156"/>
              <a:gd name="T11" fmla="*/ 0 h 108"/>
              <a:gd name="T12" fmla="*/ 117509 w 156"/>
              <a:gd name="T13" fmla="*/ 0 h 108"/>
              <a:gd name="T14" fmla="*/ 117509 w 156"/>
              <a:gd name="T15" fmla="*/ 0 h 108"/>
              <a:gd name="T16" fmla="*/ 0 w 156"/>
              <a:gd name="T17" fmla="*/ 58943 h 108"/>
              <a:gd name="T18" fmla="*/ 39170 w 156"/>
              <a:gd name="T19" fmla="*/ 157180 h 108"/>
              <a:gd name="T20" fmla="*/ 117509 w 156"/>
              <a:gd name="T21" fmla="*/ 117885 h 108"/>
              <a:gd name="T22" fmla="*/ 117509 w 156"/>
              <a:gd name="T23" fmla="*/ 353656 h 108"/>
              <a:gd name="T24" fmla="*/ 391697 w 156"/>
              <a:gd name="T25" fmla="*/ 353656 h 108"/>
              <a:gd name="T26" fmla="*/ 391697 w 156"/>
              <a:gd name="T27" fmla="*/ 117885 h 108"/>
              <a:gd name="T28" fmla="*/ 470036 w 156"/>
              <a:gd name="T29" fmla="*/ 157180 h 108"/>
              <a:gd name="T30" fmla="*/ 509206 w 156"/>
              <a:gd name="T31" fmla="*/ 58943 h 108"/>
              <a:gd name="T32" fmla="*/ 391697 w 156"/>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9" name="Freeform 188"/>
          <p:cNvSpPr>
            <a:spLocks/>
          </p:cNvSpPr>
          <p:nvPr/>
        </p:nvSpPr>
        <p:spPr bwMode="auto">
          <a:xfrm>
            <a:off x="9043988" y="4802188"/>
            <a:ext cx="539750" cy="511175"/>
          </a:xfrm>
          <a:custGeom>
            <a:avLst/>
            <a:gdLst>
              <a:gd name="T0" fmla="*/ 535291 w 165"/>
              <a:gd name="T1" fmla="*/ 428835 h 156"/>
              <a:gd name="T2" fmla="*/ 473276 w 165"/>
              <a:gd name="T3" fmla="*/ 389553 h 156"/>
              <a:gd name="T4" fmla="*/ 388412 w 165"/>
              <a:gd name="T5" fmla="*/ 353544 h 156"/>
              <a:gd name="T6" fmla="*/ 365565 w 165"/>
              <a:gd name="T7" fmla="*/ 346996 h 156"/>
              <a:gd name="T8" fmla="*/ 342717 w 165"/>
              <a:gd name="T9" fmla="*/ 307714 h 156"/>
              <a:gd name="T10" fmla="*/ 329661 w 165"/>
              <a:gd name="T11" fmla="*/ 307714 h 156"/>
              <a:gd name="T12" fmla="*/ 342717 w 165"/>
              <a:gd name="T13" fmla="*/ 278252 h 156"/>
              <a:gd name="T14" fmla="*/ 349245 w 165"/>
              <a:gd name="T15" fmla="*/ 242243 h 156"/>
              <a:gd name="T16" fmla="*/ 365565 w 165"/>
              <a:gd name="T17" fmla="*/ 229149 h 156"/>
              <a:gd name="T18" fmla="*/ 372093 w 165"/>
              <a:gd name="T19" fmla="*/ 206234 h 156"/>
              <a:gd name="T20" fmla="*/ 372093 w 165"/>
              <a:gd name="T21" fmla="*/ 166951 h 156"/>
              <a:gd name="T22" fmla="*/ 365565 w 165"/>
              <a:gd name="T23" fmla="*/ 150583 h 156"/>
              <a:gd name="T24" fmla="*/ 368829 w 165"/>
              <a:gd name="T25" fmla="*/ 98207 h 156"/>
              <a:gd name="T26" fmla="*/ 362301 w 165"/>
              <a:gd name="T27" fmla="*/ 62197 h 156"/>
              <a:gd name="T28" fmla="*/ 349245 w 165"/>
              <a:gd name="T29" fmla="*/ 39283 h 156"/>
              <a:gd name="T30" fmla="*/ 332925 w 165"/>
              <a:gd name="T31" fmla="*/ 36009 h 156"/>
              <a:gd name="T32" fmla="*/ 323133 w 165"/>
              <a:gd name="T33" fmla="*/ 26188 h 156"/>
              <a:gd name="T34" fmla="*/ 208894 w 165"/>
              <a:gd name="T35" fmla="*/ 29462 h 156"/>
              <a:gd name="T36" fmla="*/ 166462 w 165"/>
              <a:gd name="T37" fmla="*/ 150583 h 156"/>
              <a:gd name="T38" fmla="*/ 159935 w 165"/>
              <a:gd name="T39" fmla="*/ 173498 h 156"/>
              <a:gd name="T40" fmla="*/ 176254 w 165"/>
              <a:gd name="T41" fmla="*/ 235696 h 156"/>
              <a:gd name="T42" fmla="*/ 189310 w 165"/>
              <a:gd name="T43" fmla="*/ 238969 h 156"/>
              <a:gd name="T44" fmla="*/ 192574 w 165"/>
              <a:gd name="T45" fmla="*/ 281525 h 156"/>
              <a:gd name="T46" fmla="*/ 205630 w 165"/>
              <a:gd name="T47" fmla="*/ 307714 h 156"/>
              <a:gd name="T48" fmla="*/ 195838 w 165"/>
              <a:gd name="T49" fmla="*/ 307714 h 156"/>
              <a:gd name="T50" fmla="*/ 172990 w 165"/>
              <a:gd name="T51" fmla="*/ 346996 h 156"/>
              <a:gd name="T52" fmla="*/ 150143 w 165"/>
              <a:gd name="T53" fmla="*/ 353544 h 156"/>
              <a:gd name="T54" fmla="*/ 65279 w 165"/>
              <a:gd name="T55" fmla="*/ 389553 h 156"/>
              <a:gd name="T56" fmla="*/ 3264 w 165"/>
              <a:gd name="T57" fmla="*/ 428835 h 156"/>
              <a:gd name="T58" fmla="*/ 0 w 165"/>
              <a:gd name="T59" fmla="*/ 510674 h 156"/>
              <a:gd name="T60" fmla="*/ 235006 w 165"/>
              <a:gd name="T61" fmla="*/ 510674 h 156"/>
              <a:gd name="T62" fmla="*/ 254590 w 165"/>
              <a:gd name="T63" fmla="*/ 392826 h 156"/>
              <a:gd name="T64" fmla="*/ 238270 w 165"/>
              <a:gd name="T65" fmla="*/ 363364 h 156"/>
              <a:gd name="T66" fmla="*/ 270909 w 165"/>
              <a:gd name="T67" fmla="*/ 346996 h 156"/>
              <a:gd name="T68" fmla="*/ 300285 w 165"/>
              <a:gd name="T69" fmla="*/ 363364 h 156"/>
              <a:gd name="T70" fmla="*/ 283965 w 165"/>
              <a:gd name="T71" fmla="*/ 392826 h 156"/>
              <a:gd name="T72" fmla="*/ 313341 w 165"/>
              <a:gd name="T73" fmla="*/ 510674 h 156"/>
              <a:gd name="T74" fmla="*/ 535291 w 165"/>
              <a:gd name="T75" fmla="*/ 510674 h 156"/>
              <a:gd name="T76" fmla="*/ 535291 w 165"/>
              <a:gd name="T77" fmla="*/ 428835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5" name="组合 213"/>
          <p:cNvGrpSpPr>
            <a:grpSpLocks/>
          </p:cNvGrpSpPr>
          <p:nvPr/>
        </p:nvGrpSpPr>
        <p:grpSpPr bwMode="auto">
          <a:xfrm>
            <a:off x="8178800" y="4730977"/>
            <a:ext cx="530225" cy="622300"/>
            <a:chOff x="5102226" y="5075238"/>
            <a:chExt cx="573088" cy="673100"/>
          </a:xfrm>
          <a:solidFill>
            <a:schemeClr val="tx1">
              <a:lumMod val="65000"/>
              <a:lumOff val="35000"/>
            </a:schemeClr>
          </a:solidFill>
        </p:grpSpPr>
        <p:sp>
          <p:nvSpPr>
            <p:cNvPr id="45189" name="Freeform 189"/>
            <p:cNvSpPr>
              <a:spLocks noEditPoints="1"/>
            </p:cNvSpPr>
            <p:nvPr/>
          </p:nvSpPr>
          <p:spPr bwMode="auto">
            <a:xfrm>
              <a:off x="5102226" y="5075238"/>
              <a:ext cx="573088" cy="673100"/>
            </a:xfrm>
            <a:custGeom>
              <a:avLst/>
              <a:gdLst>
                <a:gd name="T0" fmla="*/ 106127 w 162"/>
                <a:gd name="T1" fmla="*/ 81481 h 190"/>
                <a:gd name="T2" fmla="*/ 106127 w 162"/>
                <a:gd name="T3" fmla="*/ 166504 h 190"/>
                <a:gd name="T4" fmla="*/ 0 w 162"/>
                <a:gd name="T5" fmla="*/ 166504 h 190"/>
                <a:gd name="T6" fmla="*/ 0 w 162"/>
                <a:gd name="T7" fmla="*/ 478255 h 190"/>
                <a:gd name="T8" fmla="*/ 106127 w 162"/>
                <a:gd name="T9" fmla="*/ 478255 h 190"/>
                <a:gd name="T10" fmla="*/ 293619 w 162"/>
                <a:gd name="T11" fmla="*/ 673100 h 190"/>
                <a:gd name="T12" fmla="*/ 477573 w 162"/>
                <a:gd name="T13" fmla="*/ 478255 h 190"/>
                <a:gd name="T14" fmla="*/ 573088 w 162"/>
                <a:gd name="T15" fmla="*/ 478255 h 190"/>
                <a:gd name="T16" fmla="*/ 573088 w 162"/>
                <a:gd name="T17" fmla="*/ 166504 h 190"/>
                <a:gd name="T18" fmla="*/ 406822 w 162"/>
                <a:gd name="T19" fmla="*/ 166504 h 190"/>
                <a:gd name="T20" fmla="*/ 406822 w 162"/>
                <a:gd name="T21" fmla="*/ 56682 h 190"/>
                <a:gd name="T22" fmla="*/ 346683 w 162"/>
                <a:gd name="T23" fmla="*/ 56682 h 190"/>
                <a:gd name="T24" fmla="*/ 346683 w 162"/>
                <a:gd name="T25" fmla="*/ 166504 h 190"/>
                <a:gd name="T26" fmla="*/ 325457 w 162"/>
                <a:gd name="T27" fmla="*/ 166504 h 190"/>
                <a:gd name="T28" fmla="*/ 325457 w 162"/>
                <a:gd name="T29" fmla="*/ 31884 h 190"/>
                <a:gd name="T30" fmla="*/ 265319 w 162"/>
                <a:gd name="T31" fmla="*/ 31884 h 190"/>
                <a:gd name="T32" fmla="*/ 265319 w 162"/>
                <a:gd name="T33" fmla="*/ 166504 h 190"/>
                <a:gd name="T34" fmla="*/ 244093 w 162"/>
                <a:gd name="T35" fmla="*/ 166504 h 190"/>
                <a:gd name="T36" fmla="*/ 244093 w 162"/>
                <a:gd name="T37" fmla="*/ 56682 h 190"/>
                <a:gd name="T38" fmla="*/ 183954 w 162"/>
                <a:gd name="T39" fmla="*/ 56682 h 190"/>
                <a:gd name="T40" fmla="*/ 183954 w 162"/>
                <a:gd name="T41" fmla="*/ 166504 h 190"/>
                <a:gd name="T42" fmla="*/ 162729 w 162"/>
                <a:gd name="T43" fmla="*/ 166504 h 190"/>
                <a:gd name="T44" fmla="*/ 162729 w 162"/>
                <a:gd name="T45" fmla="*/ 81481 h 190"/>
                <a:gd name="T46" fmla="*/ 106127 w 162"/>
                <a:gd name="T47" fmla="*/ 81481 h 190"/>
                <a:gd name="T48" fmla="*/ 417434 w 162"/>
                <a:gd name="T49" fmla="*/ 318837 h 190"/>
                <a:gd name="T50" fmla="*/ 477573 w 162"/>
                <a:gd name="T51" fmla="*/ 318837 h 190"/>
                <a:gd name="T52" fmla="*/ 477573 w 162"/>
                <a:gd name="T53" fmla="*/ 460542 h 190"/>
                <a:gd name="T54" fmla="*/ 555400 w 162"/>
                <a:gd name="T55" fmla="*/ 460542 h 190"/>
                <a:gd name="T56" fmla="*/ 555400 w 162"/>
                <a:gd name="T57" fmla="*/ 184217 h 190"/>
                <a:gd name="T58" fmla="*/ 17688 w 162"/>
                <a:gd name="T59" fmla="*/ 184217 h 190"/>
                <a:gd name="T60" fmla="*/ 17688 w 162"/>
                <a:gd name="T61" fmla="*/ 460542 h 190"/>
                <a:gd name="T62" fmla="*/ 417434 w 162"/>
                <a:gd name="T63" fmla="*/ 460542 h 190"/>
                <a:gd name="T64" fmla="*/ 417434 w 162"/>
                <a:gd name="T65" fmla="*/ 318837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0" name="Freeform 190"/>
            <p:cNvSpPr>
              <a:spLocks noEditPoints="1"/>
            </p:cNvSpPr>
            <p:nvPr/>
          </p:nvSpPr>
          <p:spPr bwMode="auto">
            <a:xfrm>
              <a:off x="5246688" y="5276850"/>
              <a:ext cx="244475" cy="244475"/>
            </a:xfrm>
            <a:custGeom>
              <a:avLst/>
              <a:gdLst>
                <a:gd name="T0" fmla="*/ 0 w 69"/>
                <a:gd name="T1" fmla="*/ 102750 h 69"/>
                <a:gd name="T2" fmla="*/ 0 w 69"/>
                <a:gd name="T3" fmla="*/ 145268 h 69"/>
                <a:gd name="T4" fmla="*/ 56690 w 69"/>
                <a:gd name="T5" fmla="*/ 145268 h 69"/>
                <a:gd name="T6" fmla="*/ 42517 w 69"/>
                <a:gd name="T7" fmla="*/ 155897 h 69"/>
                <a:gd name="T8" fmla="*/ 42517 w 69"/>
                <a:gd name="T9" fmla="*/ 187785 h 69"/>
                <a:gd name="T10" fmla="*/ 166526 w 69"/>
                <a:gd name="T11" fmla="*/ 187785 h 69"/>
                <a:gd name="T12" fmla="*/ 74405 w 69"/>
                <a:gd name="T13" fmla="*/ 205501 h 69"/>
                <a:gd name="T14" fmla="*/ 88578 w 69"/>
                <a:gd name="T15" fmla="*/ 240932 h 69"/>
                <a:gd name="T16" fmla="*/ 201958 w 69"/>
                <a:gd name="T17" fmla="*/ 226759 h 69"/>
                <a:gd name="T18" fmla="*/ 219673 w 69"/>
                <a:gd name="T19" fmla="*/ 152354 h 69"/>
                <a:gd name="T20" fmla="*/ 109837 w 69"/>
                <a:gd name="T21" fmla="*/ 152354 h 69"/>
                <a:gd name="T22" fmla="*/ 116923 w 69"/>
                <a:gd name="T23" fmla="*/ 145268 h 69"/>
                <a:gd name="T24" fmla="*/ 244475 w 69"/>
                <a:gd name="T25" fmla="*/ 145268 h 69"/>
                <a:gd name="T26" fmla="*/ 244475 w 69"/>
                <a:gd name="T27" fmla="*/ 102750 h 69"/>
                <a:gd name="T28" fmla="*/ 0 w 69"/>
                <a:gd name="T29" fmla="*/ 102750 h 69"/>
                <a:gd name="T30" fmla="*/ 21259 w 69"/>
                <a:gd name="T31" fmla="*/ 0 h 69"/>
                <a:gd name="T32" fmla="*/ 21259 w 69"/>
                <a:gd name="T33" fmla="*/ 95664 h 69"/>
                <a:gd name="T34" fmla="*/ 219673 w 69"/>
                <a:gd name="T35" fmla="*/ 95664 h 69"/>
                <a:gd name="T36" fmla="*/ 219673 w 69"/>
                <a:gd name="T37" fmla="*/ 0 h 69"/>
                <a:gd name="T38" fmla="*/ 21259 w 69"/>
                <a:gd name="T39" fmla="*/ 0 h 69"/>
                <a:gd name="T40" fmla="*/ 170070 w 69"/>
                <a:gd name="T41" fmla="*/ 56690 h 69"/>
                <a:gd name="T42" fmla="*/ 70862 w 69"/>
                <a:gd name="T43" fmla="*/ 56690 h 69"/>
                <a:gd name="T44" fmla="*/ 70862 w 69"/>
                <a:gd name="T45" fmla="*/ 42517 h 69"/>
                <a:gd name="T46" fmla="*/ 170070 w 69"/>
                <a:gd name="T47" fmla="*/ 42517 h 69"/>
                <a:gd name="T48" fmla="*/ 170070 w 69"/>
                <a:gd name="T49" fmla="*/ 56690 h 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81" name="Freeform 191"/>
          <p:cNvSpPr>
            <a:spLocks noEditPoints="1"/>
          </p:cNvSpPr>
          <p:nvPr/>
        </p:nvSpPr>
        <p:spPr bwMode="auto">
          <a:xfrm>
            <a:off x="7200900" y="4764088"/>
            <a:ext cx="631825" cy="561975"/>
          </a:xfrm>
          <a:custGeom>
            <a:avLst/>
            <a:gdLst>
              <a:gd name="T0" fmla="*/ 542730 w 193"/>
              <a:gd name="T1" fmla="*/ 320229 h 172"/>
              <a:gd name="T2" fmla="*/ 601580 w 193"/>
              <a:gd name="T3" fmla="*/ 320229 h 172"/>
              <a:gd name="T4" fmla="*/ 631005 w 193"/>
              <a:gd name="T5" fmla="*/ 336567 h 172"/>
              <a:gd name="T6" fmla="*/ 624466 w 193"/>
              <a:gd name="T7" fmla="*/ 362708 h 172"/>
              <a:gd name="T8" fmla="*/ 585233 w 193"/>
              <a:gd name="T9" fmla="*/ 356173 h 172"/>
              <a:gd name="T10" fmla="*/ 542730 w 193"/>
              <a:gd name="T11" fmla="*/ 346370 h 172"/>
              <a:gd name="T12" fmla="*/ 542730 w 193"/>
              <a:gd name="T13" fmla="*/ 496681 h 172"/>
              <a:gd name="T14" fmla="*/ 477341 w 193"/>
              <a:gd name="T15" fmla="*/ 562034 h 172"/>
              <a:gd name="T16" fmla="*/ 153664 w 193"/>
              <a:gd name="T17" fmla="*/ 562034 h 172"/>
              <a:gd name="T18" fmla="*/ 88275 w 193"/>
              <a:gd name="T19" fmla="*/ 496681 h 172"/>
              <a:gd name="T20" fmla="*/ 88275 w 193"/>
              <a:gd name="T21" fmla="*/ 346370 h 172"/>
              <a:gd name="T22" fmla="*/ 49042 w 193"/>
              <a:gd name="T23" fmla="*/ 356173 h 172"/>
              <a:gd name="T24" fmla="*/ 6539 w 193"/>
              <a:gd name="T25" fmla="*/ 362708 h 172"/>
              <a:gd name="T26" fmla="*/ 3269 w 193"/>
              <a:gd name="T27" fmla="*/ 336567 h 172"/>
              <a:gd name="T28" fmla="*/ 29425 w 193"/>
              <a:gd name="T29" fmla="*/ 320229 h 172"/>
              <a:gd name="T30" fmla="*/ 88275 w 193"/>
              <a:gd name="T31" fmla="*/ 320229 h 172"/>
              <a:gd name="T32" fmla="*/ 101353 w 193"/>
              <a:gd name="T33" fmla="*/ 320229 h 172"/>
              <a:gd name="T34" fmla="*/ 529652 w 193"/>
              <a:gd name="T35" fmla="*/ 320229 h 172"/>
              <a:gd name="T36" fmla="*/ 542730 w 193"/>
              <a:gd name="T37" fmla="*/ 320229 h 172"/>
              <a:gd name="T38" fmla="*/ 389065 w 193"/>
              <a:gd name="T39" fmla="*/ 117635 h 172"/>
              <a:gd name="T40" fmla="*/ 398874 w 193"/>
              <a:gd name="T41" fmla="*/ 78423 h 172"/>
              <a:gd name="T42" fmla="*/ 398874 w 193"/>
              <a:gd name="T43" fmla="*/ 0 h 172"/>
              <a:gd name="T44" fmla="*/ 431568 w 193"/>
              <a:gd name="T45" fmla="*/ 22873 h 172"/>
              <a:gd name="T46" fmla="*/ 434838 w 193"/>
              <a:gd name="T47" fmla="*/ 58818 h 172"/>
              <a:gd name="T48" fmla="*/ 411951 w 193"/>
              <a:gd name="T49" fmla="*/ 150311 h 172"/>
              <a:gd name="T50" fmla="*/ 389065 w 193"/>
              <a:gd name="T51" fmla="*/ 117635 h 172"/>
              <a:gd name="T52" fmla="*/ 281173 w 193"/>
              <a:gd name="T53" fmla="*/ 117635 h 172"/>
              <a:gd name="T54" fmla="*/ 290982 w 193"/>
              <a:gd name="T55" fmla="*/ 78423 h 172"/>
              <a:gd name="T56" fmla="*/ 287712 w 193"/>
              <a:gd name="T57" fmla="*/ 0 h 172"/>
              <a:gd name="T58" fmla="*/ 323676 w 193"/>
              <a:gd name="T59" fmla="*/ 22873 h 172"/>
              <a:gd name="T60" fmla="*/ 326946 w 193"/>
              <a:gd name="T61" fmla="*/ 58818 h 172"/>
              <a:gd name="T62" fmla="*/ 304059 w 193"/>
              <a:gd name="T63" fmla="*/ 150311 h 172"/>
              <a:gd name="T64" fmla="*/ 281173 w 193"/>
              <a:gd name="T65" fmla="*/ 117635 h 172"/>
              <a:gd name="T66" fmla="*/ 166742 w 193"/>
              <a:gd name="T67" fmla="*/ 117635 h 172"/>
              <a:gd name="T68" fmla="*/ 173281 w 193"/>
              <a:gd name="T69" fmla="*/ 78423 h 172"/>
              <a:gd name="T70" fmla="*/ 173281 w 193"/>
              <a:gd name="T71" fmla="*/ 0 h 172"/>
              <a:gd name="T72" fmla="*/ 209245 w 193"/>
              <a:gd name="T73" fmla="*/ 22873 h 172"/>
              <a:gd name="T74" fmla="*/ 212515 w 193"/>
              <a:gd name="T75" fmla="*/ 58818 h 172"/>
              <a:gd name="T76" fmla="*/ 189628 w 193"/>
              <a:gd name="T77" fmla="*/ 150311 h 172"/>
              <a:gd name="T78" fmla="*/ 166742 w 193"/>
              <a:gd name="T79" fmla="*/ 117635 h 172"/>
              <a:gd name="T80" fmla="*/ 120970 w 193"/>
              <a:gd name="T81" fmla="*/ 362708 h 172"/>
              <a:gd name="T82" fmla="*/ 120970 w 193"/>
              <a:gd name="T83" fmla="*/ 470540 h 172"/>
              <a:gd name="T84" fmla="*/ 134048 w 193"/>
              <a:gd name="T85" fmla="*/ 486878 h 172"/>
              <a:gd name="T86" fmla="*/ 150395 w 193"/>
              <a:gd name="T87" fmla="*/ 470540 h 172"/>
              <a:gd name="T88" fmla="*/ 150395 w 193"/>
              <a:gd name="T89" fmla="*/ 362708 h 172"/>
              <a:gd name="T90" fmla="*/ 134048 w 193"/>
              <a:gd name="T91" fmla="*/ 349637 h 172"/>
              <a:gd name="T92" fmla="*/ 120970 w 193"/>
              <a:gd name="T93" fmla="*/ 362708 h 172"/>
              <a:gd name="T94" fmla="*/ 153664 w 193"/>
              <a:gd name="T95" fmla="*/ 232002 h 172"/>
              <a:gd name="T96" fmla="*/ 290982 w 193"/>
              <a:gd name="T97" fmla="*/ 232002 h 172"/>
              <a:gd name="T98" fmla="*/ 281173 w 193"/>
              <a:gd name="T99" fmla="*/ 196058 h 172"/>
              <a:gd name="T100" fmla="*/ 300790 w 193"/>
              <a:gd name="T101" fmla="*/ 179720 h 172"/>
              <a:gd name="T102" fmla="*/ 326946 w 193"/>
              <a:gd name="T103" fmla="*/ 179720 h 172"/>
              <a:gd name="T104" fmla="*/ 343293 w 193"/>
              <a:gd name="T105" fmla="*/ 196058 h 172"/>
              <a:gd name="T106" fmla="*/ 336754 w 193"/>
              <a:gd name="T107" fmla="*/ 232002 h 172"/>
              <a:gd name="T108" fmla="*/ 477341 w 193"/>
              <a:gd name="T109" fmla="*/ 232002 h 172"/>
              <a:gd name="T110" fmla="*/ 542730 w 193"/>
              <a:gd name="T111" fmla="*/ 290820 h 172"/>
              <a:gd name="T112" fmla="*/ 88275 w 193"/>
              <a:gd name="T113" fmla="*/ 290820 h 172"/>
              <a:gd name="T114" fmla="*/ 153664 w 193"/>
              <a:gd name="T115" fmla="*/ 232002 h 1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2" name="Freeform 192"/>
          <p:cNvSpPr>
            <a:spLocks/>
          </p:cNvSpPr>
          <p:nvPr/>
        </p:nvSpPr>
        <p:spPr bwMode="auto">
          <a:xfrm>
            <a:off x="6299200" y="4776788"/>
            <a:ext cx="550863" cy="268287"/>
          </a:xfrm>
          <a:custGeom>
            <a:avLst/>
            <a:gdLst>
              <a:gd name="T0" fmla="*/ 45858 w 168"/>
              <a:gd name="T1" fmla="*/ 88423 h 82"/>
              <a:gd name="T2" fmla="*/ 88440 w 168"/>
              <a:gd name="T3" fmla="*/ 45849 h 82"/>
              <a:gd name="T4" fmla="*/ 461855 w 168"/>
              <a:gd name="T5" fmla="*/ 45849 h 82"/>
              <a:gd name="T6" fmla="*/ 507713 w 168"/>
              <a:gd name="T7" fmla="*/ 88423 h 82"/>
              <a:gd name="T8" fmla="*/ 507713 w 168"/>
              <a:gd name="T9" fmla="*/ 268544 h 82"/>
              <a:gd name="T10" fmla="*/ 550295 w 168"/>
              <a:gd name="T11" fmla="*/ 268544 h 82"/>
              <a:gd name="T12" fmla="*/ 550295 w 168"/>
              <a:gd name="T13" fmla="*/ 88423 h 82"/>
              <a:gd name="T14" fmla="*/ 461855 w 168"/>
              <a:gd name="T15" fmla="*/ 0 h 82"/>
              <a:gd name="T16" fmla="*/ 88440 w 168"/>
              <a:gd name="T17" fmla="*/ 0 h 82"/>
              <a:gd name="T18" fmla="*/ 0 w 168"/>
              <a:gd name="T19" fmla="*/ 88423 h 82"/>
              <a:gd name="T20" fmla="*/ 0 w 168"/>
              <a:gd name="T21" fmla="*/ 268544 h 82"/>
              <a:gd name="T22" fmla="*/ 45858 w 168"/>
              <a:gd name="T23" fmla="*/ 268544 h 82"/>
              <a:gd name="T24" fmla="*/ 45858 w 168"/>
              <a:gd name="T25" fmla="*/ 88423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3" name="Freeform 193"/>
          <p:cNvSpPr>
            <a:spLocks/>
          </p:cNvSpPr>
          <p:nvPr/>
        </p:nvSpPr>
        <p:spPr bwMode="auto">
          <a:xfrm>
            <a:off x="6299200" y="5057775"/>
            <a:ext cx="550863" cy="268288"/>
          </a:xfrm>
          <a:custGeom>
            <a:avLst/>
            <a:gdLst>
              <a:gd name="T0" fmla="*/ 507713 w 168"/>
              <a:gd name="T1" fmla="*/ 180121 h 82"/>
              <a:gd name="T2" fmla="*/ 461855 w 168"/>
              <a:gd name="T3" fmla="*/ 222695 h 82"/>
              <a:gd name="T4" fmla="*/ 88440 w 168"/>
              <a:gd name="T5" fmla="*/ 222695 h 82"/>
              <a:gd name="T6" fmla="*/ 45858 w 168"/>
              <a:gd name="T7" fmla="*/ 180121 h 82"/>
              <a:gd name="T8" fmla="*/ 45858 w 168"/>
              <a:gd name="T9" fmla="*/ 0 h 82"/>
              <a:gd name="T10" fmla="*/ 0 w 168"/>
              <a:gd name="T11" fmla="*/ 0 h 82"/>
              <a:gd name="T12" fmla="*/ 0 w 168"/>
              <a:gd name="T13" fmla="*/ 180121 h 82"/>
              <a:gd name="T14" fmla="*/ 88440 w 168"/>
              <a:gd name="T15" fmla="*/ 268544 h 82"/>
              <a:gd name="T16" fmla="*/ 461855 w 168"/>
              <a:gd name="T17" fmla="*/ 268544 h 82"/>
              <a:gd name="T18" fmla="*/ 550295 w 168"/>
              <a:gd name="T19" fmla="*/ 180121 h 82"/>
              <a:gd name="T20" fmla="*/ 550295 w 168"/>
              <a:gd name="T21" fmla="*/ 0 h 82"/>
              <a:gd name="T22" fmla="*/ 507713 w 168"/>
              <a:gd name="T23" fmla="*/ 0 h 82"/>
              <a:gd name="T24" fmla="*/ 507713 w 168"/>
              <a:gd name="T25" fmla="*/ 180121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4" name="Freeform 194"/>
          <p:cNvSpPr>
            <a:spLocks/>
          </p:cNvSpPr>
          <p:nvPr/>
        </p:nvSpPr>
        <p:spPr bwMode="auto">
          <a:xfrm>
            <a:off x="6453188" y="4845050"/>
            <a:ext cx="241300" cy="111125"/>
          </a:xfrm>
          <a:custGeom>
            <a:avLst/>
            <a:gdLst>
              <a:gd name="T0" fmla="*/ 107977 w 74"/>
              <a:gd name="T1" fmla="*/ 26241 h 34"/>
              <a:gd name="T2" fmla="*/ 58896 w 74"/>
              <a:gd name="T3" fmla="*/ 0 h 34"/>
              <a:gd name="T4" fmla="*/ 0 w 74"/>
              <a:gd name="T5" fmla="*/ 49203 h 34"/>
              <a:gd name="T6" fmla="*/ 16360 w 74"/>
              <a:gd name="T7" fmla="*/ 49203 h 34"/>
              <a:gd name="T8" fmla="*/ 32720 w 74"/>
              <a:gd name="T9" fmla="*/ 39362 h 34"/>
              <a:gd name="T10" fmla="*/ 49080 w 74"/>
              <a:gd name="T11" fmla="*/ 55763 h 34"/>
              <a:gd name="T12" fmla="*/ 32720 w 74"/>
              <a:gd name="T13" fmla="*/ 72164 h 34"/>
              <a:gd name="T14" fmla="*/ 16360 w 74"/>
              <a:gd name="T15" fmla="*/ 59043 h 34"/>
              <a:gd name="T16" fmla="*/ 0 w 74"/>
              <a:gd name="T17" fmla="*/ 59043 h 34"/>
              <a:gd name="T18" fmla="*/ 58896 w 74"/>
              <a:gd name="T19" fmla="*/ 111526 h 34"/>
              <a:gd name="T20" fmla="*/ 107977 w 74"/>
              <a:gd name="T21" fmla="*/ 82004 h 34"/>
              <a:gd name="T22" fmla="*/ 130881 w 74"/>
              <a:gd name="T23" fmla="*/ 82004 h 34"/>
              <a:gd name="T24" fmla="*/ 147241 w 74"/>
              <a:gd name="T25" fmla="*/ 65604 h 34"/>
              <a:gd name="T26" fmla="*/ 160329 w 74"/>
              <a:gd name="T27" fmla="*/ 78724 h 34"/>
              <a:gd name="T28" fmla="*/ 176689 w 74"/>
              <a:gd name="T29" fmla="*/ 65604 h 34"/>
              <a:gd name="T30" fmla="*/ 189778 w 74"/>
              <a:gd name="T31" fmla="*/ 78724 h 34"/>
              <a:gd name="T32" fmla="*/ 202866 w 74"/>
              <a:gd name="T33" fmla="*/ 65604 h 34"/>
              <a:gd name="T34" fmla="*/ 215954 w 74"/>
              <a:gd name="T35" fmla="*/ 78724 h 34"/>
              <a:gd name="T36" fmla="*/ 242130 w 74"/>
              <a:gd name="T37" fmla="*/ 52483 h 34"/>
              <a:gd name="T38" fmla="*/ 215954 w 74"/>
              <a:gd name="T39" fmla="*/ 26241 h 34"/>
              <a:gd name="T40" fmla="*/ 107977 w 74"/>
              <a:gd name="T41" fmla="*/ 26241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5" name="Freeform 195"/>
          <p:cNvSpPr>
            <a:spLocks/>
          </p:cNvSpPr>
          <p:nvPr/>
        </p:nvSpPr>
        <p:spPr bwMode="auto">
          <a:xfrm>
            <a:off x="6394450" y="5060950"/>
            <a:ext cx="58738" cy="200025"/>
          </a:xfrm>
          <a:custGeom>
            <a:avLst/>
            <a:gdLst>
              <a:gd name="T0" fmla="*/ 32610 w 18"/>
              <a:gd name="T1" fmla="*/ 199574 h 61"/>
              <a:gd name="T2" fmla="*/ 58698 w 18"/>
              <a:gd name="T3" fmla="*/ 199574 h 61"/>
              <a:gd name="T4" fmla="*/ 58698 w 18"/>
              <a:gd name="T5" fmla="*/ 0 h 61"/>
              <a:gd name="T6" fmla="*/ 32610 w 18"/>
              <a:gd name="T7" fmla="*/ 0 h 61"/>
              <a:gd name="T8" fmla="*/ 0 w 18"/>
              <a:gd name="T9" fmla="*/ 26174 h 61"/>
              <a:gd name="T10" fmla="*/ 0 w 18"/>
              <a:gd name="T11" fmla="*/ 170129 h 61"/>
              <a:gd name="T12" fmla="*/ 32610 w 18"/>
              <a:gd name="T13" fmla="*/ 199574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6" name="Freeform 196"/>
          <p:cNvSpPr>
            <a:spLocks/>
          </p:cNvSpPr>
          <p:nvPr/>
        </p:nvSpPr>
        <p:spPr bwMode="auto">
          <a:xfrm>
            <a:off x="6684963" y="5060950"/>
            <a:ext cx="58737" cy="200025"/>
          </a:xfrm>
          <a:custGeom>
            <a:avLst/>
            <a:gdLst>
              <a:gd name="T0" fmla="*/ 58698 w 18"/>
              <a:gd name="T1" fmla="*/ 170129 h 61"/>
              <a:gd name="T2" fmla="*/ 58698 w 18"/>
              <a:gd name="T3" fmla="*/ 26174 h 61"/>
              <a:gd name="T4" fmla="*/ 26088 w 18"/>
              <a:gd name="T5" fmla="*/ 0 h 61"/>
              <a:gd name="T6" fmla="*/ 0 w 18"/>
              <a:gd name="T7" fmla="*/ 0 h 61"/>
              <a:gd name="T8" fmla="*/ 0 w 18"/>
              <a:gd name="T9" fmla="*/ 199574 h 61"/>
              <a:gd name="T10" fmla="*/ 26088 w 18"/>
              <a:gd name="T11" fmla="*/ 199574 h 61"/>
              <a:gd name="T12" fmla="*/ 58698 w 18"/>
              <a:gd name="T13" fmla="*/ 170129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7" name="Rectangle 197"/>
          <p:cNvSpPr>
            <a:spLocks noChangeArrowheads="1"/>
          </p:cNvSpPr>
          <p:nvPr/>
        </p:nvSpPr>
        <p:spPr bwMode="auto">
          <a:xfrm>
            <a:off x="6484938" y="5060950"/>
            <a:ext cx="165100" cy="200025"/>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88" name="Freeform 198"/>
          <p:cNvSpPr>
            <a:spLocks/>
          </p:cNvSpPr>
          <p:nvPr/>
        </p:nvSpPr>
        <p:spPr bwMode="auto">
          <a:xfrm>
            <a:off x="6489700" y="4986338"/>
            <a:ext cx="160338" cy="63500"/>
          </a:xfrm>
          <a:custGeom>
            <a:avLst/>
            <a:gdLst>
              <a:gd name="T0" fmla="*/ 0 w 49"/>
              <a:gd name="T1" fmla="*/ 49816 h 19"/>
              <a:gd name="T2" fmla="*/ 0 w 49"/>
              <a:gd name="T3" fmla="*/ 63100 h 19"/>
              <a:gd name="T4" fmla="*/ 35908 w 49"/>
              <a:gd name="T5" fmla="*/ 63100 h 19"/>
              <a:gd name="T6" fmla="*/ 35908 w 49"/>
              <a:gd name="T7" fmla="*/ 49816 h 19"/>
              <a:gd name="T8" fmla="*/ 35908 w 49"/>
              <a:gd name="T9" fmla="*/ 33211 h 19"/>
              <a:gd name="T10" fmla="*/ 42436 w 49"/>
              <a:gd name="T11" fmla="*/ 29889 h 19"/>
              <a:gd name="T12" fmla="*/ 117516 w 49"/>
              <a:gd name="T13" fmla="*/ 29889 h 19"/>
              <a:gd name="T14" fmla="*/ 124044 w 49"/>
              <a:gd name="T15" fmla="*/ 33211 h 19"/>
              <a:gd name="T16" fmla="*/ 124044 w 49"/>
              <a:gd name="T17" fmla="*/ 49816 h 19"/>
              <a:gd name="T18" fmla="*/ 124044 w 49"/>
              <a:gd name="T19" fmla="*/ 63100 h 19"/>
              <a:gd name="T20" fmla="*/ 159952 w 49"/>
              <a:gd name="T21" fmla="*/ 63100 h 19"/>
              <a:gd name="T22" fmla="*/ 159952 w 49"/>
              <a:gd name="T23" fmla="*/ 49816 h 19"/>
              <a:gd name="T24" fmla="*/ 159952 w 49"/>
              <a:gd name="T25" fmla="*/ 33211 h 19"/>
              <a:gd name="T26" fmla="*/ 159952 w 49"/>
              <a:gd name="T27" fmla="*/ 29889 h 19"/>
              <a:gd name="T28" fmla="*/ 117516 w 49"/>
              <a:gd name="T29" fmla="*/ 0 h 19"/>
              <a:gd name="T30" fmla="*/ 42436 w 49"/>
              <a:gd name="T31" fmla="*/ 0 h 19"/>
              <a:gd name="T32" fmla="*/ 0 w 49"/>
              <a:gd name="T33" fmla="*/ 29889 h 19"/>
              <a:gd name="T34" fmla="*/ 0 w 49"/>
              <a:gd name="T35" fmla="*/ 33211 h 19"/>
              <a:gd name="T36" fmla="*/ 0 w 49"/>
              <a:gd name="T37" fmla="*/ 49816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3"/>
          <p:cNvGrpSpPr>
            <a:grpSpLocks/>
          </p:cNvGrpSpPr>
          <p:nvPr/>
        </p:nvGrpSpPr>
        <p:grpSpPr bwMode="auto">
          <a:xfrm>
            <a:off x="-12700" y="293688"/>
            <a:ext cx="12217400" cy="757237"/>
            <a:chOff x="0" y="241652"/>
            <a:chExt cx="9163074" cy="568523"/>
          </a:xfrm>
        </p:grpSpPr>
        <p:grpSp>
          <p:nvGrpSpPr>
            <p:cNvPr id="56371"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6372" name="组合 5"/>
            <p:cNvGrpSpPr>
              <a:grpSpLocks/>
            </p:cNvGrpSpPr>
            <p:nvPr/>
          </p:nvGrpSpPr>
          <p:grpSpPr bwMode="auto">
            <a:xfrm>
              <a:off x="458018" y="257152"/>
              <a:ext cx="1844735" cy="553023"/>
              <a:chOff x="458018" y="257152"/>
              <a:chExt cx="1844735" cy="553023"/>
            </a:xfrm>
          </p:grpSpPr>
          <p:sp>
            <p:nvSpPr>
              <p:cNvPr id="56376"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6377"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6373"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6083" name="Freeform 65"/>
          <p:cNvSpPr>
            <a:spLocks noEditPoints="1"/>
          </p:cNvSpPr>
          <p:nvPr/>
        </p:nvSpPr>
        <p:spPr bwMode="auto">
          <a:xfrm>
            <a:off x="10752138" y="4165600"/>
            <a:ext cx="411162"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24528 w 208"/>
              <a:gd name="T19" fmla="*/ 166833 h 256"/>
              <a:gd name="T20" fmla="*/ 300782 w 208"/>
              <a:gd name="T21" fmla="*/ 143000 h 256"/>
              <a:gd name="T22" fmla="*/ 205799 w 208"/>
              <a:gd name="T23" fmla="*/ 47667 h 256"/>
              <a:gd name="T24" fmla="*/ 110815 w 208"/>
              <a:gd name="T25" fmla="*/ 143000 h 256"/>
              <a:gd name="T26" fmla="*/ 110815 w 208"/>
              <a:gd name="T27" fmla="*/ 254222 h 256"/>
              <a:gd name="T28" fmla="*/ 300782 w 208"/>
              <a:gd name="T29" fmla="*/ 254222 h 256"/>
              <a:gd name="T30" fmla="*/ 348274 w 208"/>
              <a:gd name="T31" fmla="*/ 254222 h 256"/>
              <a:gd name="T32" fmla="*/ 387851 w 208"/>
              <a:gd name="T33" fmla="*/ 254222 h 256"/>
              <a:gd name="T34" fmla="*/ 411597 w 208"/>
              <a:gd name="T35" fmla="*/ 278055 h 256"/>
              <a:gd name="T36" fmla="*/ 411597 w 208"/>
              <a:gd name="T37" fmla="*/ 484611 h 256"/>
              <a:gd name="T38" fmla="*/ 387851 w 208"/>
              <a:gd name="T39" fmla="*/ 508444 h 256"/>
              <a:gd name="T40" fmla="*/ 205799 w 208"/>
              <a:gd name="T41" fmla="*/ 301889 h 256"/>
              <a:gd name="T42" fmla="*/ 158307 w 208"/>
              <a:gd name="T43" fmla="*/ 349555 h 256"/>
              <a:gd name="T44" fmla="*/ 182053 w 208"/>
              <a:gd name="T45" fmla="*/ 391264 h 256"/>
              <a:gd name="T46" fmla="*/ 182053 w 208"/>
              <a:gd name="T47" fmla="*/ 436944 h 256"/>
              <a:gd name="T48" fmla="*/ 205799 w 208"/>
              <a:gd name="T49" fmla="*/ 460777 h 256"/>
              <a:gd name="T50" fmla="*/ 229544 w 208"/>
              <a:gd name="T51" fmla="*/ 436944 h 256"/>
              <a:gd name="T52" fmla="*/ 229544 w 208"/>
              <a:gd name="T53" fmla="*/ 391264 h 256"/>
              <a:gd name="T54" fmla="*/ 253290 w 208"/>
              <a:gd name="T55" fmla="*/ 349555 h 256"/>
              <a:gd name="T56" fmla="*/ 205799 w 208"/>
              <a:gd name="T57" fmla="*/ 301889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79"/>
                  <a:pt x="171" y="84"/>
                  <a:pt x="164" y="84"/>
                </a:cubicBezTo>
                <a:cubicBezTo>
                  <a:pt x="157" y="84"/>
                  <a:pt x="152" y="79"/>
                  <a:pt x="152" y="72"/>
                </a:cubicBezTo>
                <a:cubicBezTo>
                  <a:pt x="152" y="45"/>
                  <a:pt x="131" y="24"/>
                  <a:pt x="104" y="24"/>
                </a:cubicBezTo>
                <a:cubicBezTo>
                  <a:pt x="77" y="24"/>
                  <a:pt x="56" y="45"/>
                  <a:pt x="56" y="72"/>
                </a:cubicBezTo>
                <a:cubicBezTo>
                  <a:pt x="56" y="128"/>
                  <a:pt x="56" y="128"/>
                  <a:pt x="56" y="128"/>
                </a:cubicBezTo>
                <a:cubicBezTo>
                  <a:pt x="152" y="128"/>
                  <a:pt x="152" y="128"/>
                  <a:pt x="152" y="128"/>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104" y="152"/>
                </a:moveTo>
                <a:cubicBezTo>
                  <a:pt x="91" y="152"/>
                  <a:pt x="80" y="163"/>
                  <a:pt x="80" y="176"/>
                </a:cubicBezTo>
                <a:cubicBezTo>
                  <a:pt x="80" y="185"/>
                  <a:pt x="85" y="193"/>
                  <a:pt x="92" y="197"/>
                </a:cubicBez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4" name="Freeform 66"/>
          <p:cNvSpPr>
            <a:spLocks noEditPoints="1"/>
          </p:cNvSpPr>
          <p:nvPr/>
        </p:nvSpPr>
        <p:spPr bwMode="auto">
          <a:xfrm>
            <a:off x="9871075" y="4165600"/>
            <a:ext cx="412750"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48274 w 208"/>
              <a:gd name="T19" fmla="*/ 254222 h 256"/>
              <a:gd name="T20" fmla="*/ 387851 w 208"/>
              <a:gd name="T21" fmla="*/ 254222 h 256"/>
              <a:gd name="T22" fmla="*/ 411597 w 208"/>
              <a:gd name="T23" fmla="*/ 278055 h 256"/>
              <a:gd name="T24" fmla="*/ 411597 w 208"/>
              <a:gd name="T25" fmla="*/ 484611 h 256"/>
              <a:gd name="T26" fmla="*/ 387851 w 208"/>
              <a:gd name="T27" fmla="*/ 508444 h 256"/>
              <a:gd name="T28" fmla="*/ 182053 w 208"/>
              <a:gd name="T29" fmla="*/ 391264 h 256"/>
              <a:gd name="T30" fmla="*/ 182053 w 208"/>
              <a:gd name="T31" fmla="*/ 436944 h 256"/>
              <a:gd name="T32" fmla="*/ 205799 w 208"/>
              <a:gd name="T33" fmla="*/ 460777 h 256"/>
              <a:gd name="T34" fmla="*/ 229544 w 208"/>
              <a:gd name="T35" fmla="*/ 436944 h 256"/>
              <a:gd name="T36" fmla="*/ 229544 w 208"/>
              <a:gd name="T37" fmla="*/ 391264 h 256"/>
              <a:gd name="T38" fmla="*/ 253290 w 208"/>
              <a:gd name="T39" fmla="*/ 349555 h 256"/>
              <a:gd name="T40" fmla="*/ 205799 w 208"/>
              <a:gd name="T41" fmla="*/ 301889 h 256"/>
              <a:gd name="T42" fmla="*/ 158307 w 208"/>
              <a:gd name="T43" fmla="*/ 349555 h 256"/>
              <a:gd name="T44" fmla="*/ 182053 w 208"/>
              <a:gd name="T45" fmla="*/ 391264 h 256"/>
              <a:gd name="T46" fmla="*/ 300782 w 208"/>
              <a:gd name="T47" fmla="*/ 143000 h 256"/>
              <a:gd name="T48" fmla="*/ 205799 w 208"/>
              <a:gd name="T49" fmla="*/ 47667 h 256"/>
              <a:gd name="T50" fmla="*/ 110815 w 208"/>
              <a:gd name="T51" fmla="*/ 143000 h 256"/>
              <a:gd name="T52" fmla="*/ 110815 w 208"/>
              <a:gd name="T53" fmla="*/ 254222 h 256"/>
              <a:gd name="T54" fmla="*/ 300782 w 208"/>
              <a:gd name="T55" fmla="*/ 254222 h 256"/>
              <a:gd name="T56" fmla="*/ 300782 w 208"/>
              <a:gd name="T57" fmla="*/ 143000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5" name="Freeform 67"/>
          <p:cNvSpPr>
            <a:spLocks noEditPoints="1"/>
          </p:cNvSpPr>
          <p:nvPr/>
        </p:nvSpPr>
        <p:spPr bwMode="auto">
          <a:xfrm>
            <a:off x="8928100" y="4165600"/>
            <a:ext cx="508000" cy="434975"/>
          </a:xfrm>
          <a:custGeom>
            <a:avLst/>
            <a:gdLst>
              <a:gd name="T0" fmla="*/ 484611 w 256"/>
              <a:gd name="T1" fmla="*/ 435809 h 220"/>
              <a:gd name="T2" fmla="*/ 23833 w 256"/>
              <a:gd name="T3" fmla="*/ 435809 h 220"/>
              <a:gd name="T4" fmla="*/ 0 w 256"/>
              <a:gd name="T5" fmla="*/ 412038 h 220"/>
              <a:gd name="T6" fmla="*/ 0 w 256"/>
              <a:gd name="T7" fmla="*/ 261485 h 220"/>
              <a:gd name="T8" fmla="*/ 0 w 256"/>
              <a:gd name="T9" fmla="*/ 261485 h 220"/>
              <a:gd name="T10" fmla="*/ 1986 w 256"/>
              <a:gd name="T11" fmla="*/ 253562 h 220"/>
              <a:gd name="T12" fmla="*/ 65542 w 256"/>
              <a:gd name="T13" fmla="*/ 87162 h 220"/>
              <a:gd name="T14" fmla="*/ 87389 w 256"/>
              <a:gd name="T15" fmla="*/ 71314 h 220"/>
              <a:gd name="T16" fmla="*/ 127111 w 256"/>
              <a:gd name="T17" fmla="*/ 71314 h 220"/>
              <a:gd name="T18" fmla="*/ 150944 w 256"/>
              <a:gd name="T19" fmla="*/ 71314 h 220"/>
              <a:gd name="T20" fmla="*/ 150944 w 256"/>
              <a:gd name="T21" fmla="*/ 79238 h 220"/>
              <a:gd name="T22" fmla="*/ 172792 w 256"/>
              <a:gd name="T23" fmla="*/ 118857 h 220"/>
              <a:gd name="T24" fmla="*/ 127111 w 256"/>
              <a:gd name="T25" fmla="*/ 118857 h 220"/>
              <a:gd name="T26" fmla="*/ 103278 w 256"/>
              <a:gd name="T27" fmla="*/ 118857 h 220"/>
              <a:gd name="T28" fmla="*/ 57597 w 256"/>
              <a:gd name="T29" fmla="*/ 237714 h 220"/>
              <a:gd name="T30" fmla="*/ 119167 w 256"/>
              <a:gd name="T31" fmla="*/ 237714 h 220"/>
              <a:gd name="T32" fmla="*/ 135055 w 256"/>
              <a:gd name="T33" fmla="*/ 237714 h 220"/>
              <a:gd name="T34" fmla="*/ 158889 w 256"/>
              <a:gd name="T35" fmla="*/ 261485 h 220"/>
              <a:gd name="T36" fmla="*/ 158889 w 256"/>
              <a:gd name="T37" fmla="*/ 285257 h 220"/>
              <a:gd name="T38" fmla="*/ 349555 w 256"/>
              <a:gd name="T39" fmla="*/ 285257 h 220"/>
              <a:gd name="T40" fmla="*/ 349555 w 256"/>
              <a:gd name="T41" fmla="*/ 261485 h 220"/>
              <a:gd name="T42" fmla="*/ 373389 w 256"/>
              <a:gd name="T43" fmla="*/ 237714 h 220"/>
              <a:gd name="T44" fmla="*/ 397222 w 256"/>
              <a:gd name="T45" fmla="*/ 237714 h 220"/>
              <a:gd name="T46" fmla="*/ 450847 w 256"/>
              <a:gd name="T47" fmla="*/ 237714 h 220"/>
              <a:gd name="T48" fmla="*/ 405166 w 256"/>
              <a:gd name="T49" fmla="*/ 118857 h 220"/>
              <a:gd name="T50" fmla="*/ 381333 w 256"/>
              <a:gd name="T51" fmla="*/ 118857 h 220"/>
              <a:gd name="T52" fmla="*/ 335652 w 256"/>
              <a:gd name="T53" fmla="*/ 118857 h 220"/>
              <a:gd name="T54" fmla="*/ 357500 w 256"/>
              <a:gd name="T55" fmla="*/ 79238 h 220"/>
              <a:gd name="T56" fmla="*/ 357500 w 256"/>
              <a:gd name="T57" fmla="*/ 71314 h 220"/>
              <a:gd name="T58" fmla="*/ 381333 w 256"/>
              <a:gd name="T59" fmla="*/ 71314 h 220"/>
              <a:gd name="T60" fmla="*/ 421055 w 256"/>
              <a:gd name="T61" fmla="*/ 71314 h 220"/>
              <a:gd name="T62" fmla="*/ 442902 w 256"/>
              <a:gd name="T63" fmla="*/ 87162 h 220"/>
              <a:gd name="T64" fmla="*/ 506458 w 256"/>
              <a:gd name="T65" fmla="*/ 253562 h 220"/>
              <a:gd name="T66" fmla="*/ 508444 w 256"/>
              <a:gd name="T67" fmla="*/ 261485 h 220"/>
              <a:gd name="T68" fmla="*/ 508444 w 256"/>
              <a:gd name="T69" fmla="*/ 412038 h 220"/>
              <a:gd name="T70" fmla="*/ 484611 w 256"/>
              <a:gd name="T71" fmla="*/ 435809 h 220"/>
              <a:gd name="T72" fmla="*/ 309833 w 256"/>
              <a:gd name="T73" fmla="*/ 103009 h 220"/>
              <a:gd name="T74" fmla="*/ 293944 w 256"/>
              <a:gd name="T75" fmla="*/ 95086 h 220"/>
              <a:gd name="T76" fmla="*/ 278055 w 256"/>
              <a:gd name="T77" fmla="*/ 81219 h 220"/>
              <a:gd name="T78" fmla="*/ 278055 w 256"/>
              <a:gd name="T79" fmla="*/ 174324 h 220"/>
              <a:gd name="T80" fmla="*/ 278055 w 256"/>
              <a:gd name="T81" fmla="*/ 229790 h 220"/>
              <a:gd name="T82" fmla="*/ 254222 w 256"/>
              <a:gd name="T83" fmla="*/ 253562 h 220"/>
              <a:gd name="T84" fmla="*/ 230389 w 256"/>
              <a:gd name="T85" fmla="*/ 229790 h 220"/>
              <a:gd name="T86" fmla="*/ 230389 w 256"/>
              <a:gd name="T87" fmla="*/ 190171 h 220"/>
              <a:gd name="T88" fmla="*/ 230389 w 256"/>
              <a:gd name="T89" fmla="*/ 81219 h 220"/>
              <a:gd name="T90" fmla="*/ 214500 w 256"/>
              <a:gd name="T91" fmla="*/ 95086 h 220"/>
              <a:gd name="T92" fmla="*/ 198611 w 256"/>
              <a:gd name="T93" fmla="*/ 103009 h 220"/>
              <a:gd name="T94" fmla="*/ 174778 w 256"/>
              <a:gd name="T95" fmla="*/ 79238 h 220"/>
              <a:gd name="T96" fmla="*/ 182722 w 256"/>
              <a:gd name="T97" fmla="*/ 63390 h 220"/>
              <a:gd name="T98" fmla="*/ 238333 w 256"/>
              <a:gd name="T99" fmla="*/ 7924 h 220"/>
              <a:gd name="T100" fmla="*/ 254222 w 256"/>
              <a:gd name="T101" fmla="*/ 0 h 220"/>
              <a:gd name="T102" fmla="*/ 270111 w 256"/>
              <a:gd name="T103" fmla="*/ 7924 h 220"/>
              <a:gd name="T104" fmla="*/ 325722 w 256"/>
              <a:gd name="T105" fmla="*/ 63390 h 220"/>
              <a:gd name="T106" fmla="*/ 333666 w 256"/>
              <a:gd name="T107" fmla="*/ 79238 h 220"/>
              <a:gd name="T108" fmla="*/ 309833 w 256"/>
              <a:gd name="T109" fmla="*/ 103009 h 2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76" y="36"/>
                  <a:pt x="76" y="36"/>
                  <a:pt x="76" y="36"/>
                </a:cubicBezTo>
                <a:cubicBezTo>
                  <a:pt x="76" y="37"/>
                  <a:pt x="76" y="39"/>
                  <a:pt x="76" y="40"/>
                </a:cubicBezTo>
                <a:cubicBezTo>
                  <a:pt x="76" y="48"/>
                  <a:pt x="80" y="56"/>
                  <a:pt x="87" y="60"/>
                </a:cubicBezTo>
                <a:cubicBezTo>
                  <a:pt x="64" y="60"/>
                  <a:pt x="64" y="60"/>
                  <a:pt x="64" y="60"/>
                </a:cubicBezTo>
                <a:cubicBezTo>
                  <a:pt x="52" y="60"/>
                  <a:pt x="52" y="60"/>
                  <a:pt x="52" y="60"/>
                </a:cubicBezTo>
                <a:cubicBezTo>
                  <a:pt x="29" y="120"/>
                  <a:pt x="29" y="120"/>
                  <a:pt x="29" y="120"/>
                </a:cubicBezTo>
                <a:cubicBezTo>
                  <a:pt x="60" y="120"/>
                  <a:pt x="60" y="120"/>
                  <a:pt x="60"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69" y="60"/>
                  <a:pt x="169" y="60"/>
                  <a:pt x="169" y="60"/>
                </a:cubicBezTo>
                <a:cubicBezTo>
                  <a:pt x="176" y="56"/>
                  <a:pt x="180" y="48"/>
                  <a:pt x="180" y="40"/>
                </a:cubicBezTo>
                <a:cubicBezTo>
                  <a:pt x="180" y="39"/>
                  <a:pt x="180" y="37"/>
                  <a:pt x="180"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56" y="52"/>
                </a:moveTo>
                <a:cubicBezTo>
                  <a:pt x="153" y="52"/>
                  <a:pt x="150" y="51"/>
                  <a:pt x="148" y="48"/>
                </a:cubicBezTo>
                <a:cubicBezTo>
                  <a:pt x="140" y="41"/>
                  <a:pt x="140" y="41"/>
                  <a:pt x="140" y="41"/>
                </a:cubicBezTo>
                <a:cubicBezTo>
                  <a:pt x="140" y="88"/>
                  <a:pt x="140" y="88"/>
                  <a:pt x="140" y="88"/>
                </a:cubicBezTo>
                <a:cubicBezTo>
                  <a:pt x="140" y="116"/>
                  <a:pt x="140" y="116"/>
                  <a:pt x="140" y="116"/>
                </a:cubicBezTo>
                <a:cubicBezTo>
                  <a:pt x="140" y="123"/>
                  <a:pt x="135" y="128"/>
                  <a:pt x="128" y="128"/>
                </a:cubicBezTo>
                <a:cubicBezTo>
                  <a:pt x="121" y="128"/>
                  <a:pt x="116" y="123"/>
                  <a:pt x="116" y="116"/>
                </a:cubicBezTo>
                <a:cubicBezTo>
                  <a:pt x="116" y="96"/>
                  <a:pt x="116" y="96"/>
                  <a:pt x="116" y="96"/>
                </a:cubicBezTo>
                <a:cubicBezTo>
                  <a:pt x="116" y="41"/>
                  <a:pt x="116" y="41"/>
                  <a:pt x="116" y="41"/>
                </a:cubicBezTo>
                <a:cubicBezTo>
                  <a:pt x="108" y="48"/>
                  <a:pt x="108" y="48"/>
                  <a:pt x="108" y="48"/>
                </a:cubicBezTo>
                <a:cubicBezTo>
                  <a:pt x="106" y="51"/>
                  <a:pt x="103" y="52"/>
                  <a:pt x="100" y="52"/>
                </a:cubicBezTo>
                <a:cubicBezTo>
                  <a:pt x="93" y="52"/>
                  <a:pt x="88" y="47"/>
                  <a:pt x="88" y="40"/>
                </a:cubicBezTo>
                <a:cubicBezTo>
                  <a:pt x="88" y="37"/>
                  <a:pt x="89" y="34"/>
                  <a:pt x="92" y="32"/>
                </a:cubicBezTo>
                <a:cubicBezTo>
                  <a:pt x="120" y="4"/>
                  <a:pt x="120" y="4"/>
                  <a:pt x="120" y="4"/>
                </a:cubicBezTo>
                <a:cubicBezTo>
                  <a:pt x="122" y="1"/>
                  <a:pt x="125" y="0"/>
                  <a:pt x="128" y="0"/>
                </a:cubicBezTo>
                <a:cubicBezTo>
                  <a:pt x="131" y="0"/>
                  <a:pt x="134" y="1"/>
                  <a:pt x="136" y="4"/>
                </a:cubicBezTo>
                <a:cubicBezTo>
                  <a:pt x="164" y="32"/>
                  <a:pt x="164" y="32"/>
                  <a:pt x="164" y="32"/>
                </a:cubicBezTo>
                <a:cubicBezTo>
                  <a:pt x="167" y="34"/>
                  <a:pt x="168" y="37"/>
                  <a:pt x="168" y="40"/>
                </a:cubicBezTo>
                <a:cubicBezTo>
                  <a:pt x="168" y="47"/>
                  <a:pt x="163" y="52"/>
                  <a:pt x="156" y="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6" name="Freeform 68"/>
          <p:cNvSpPr>
            <a:spLocks noEditPoints="1"/>
          </p:cNvSpPr>
          <p:nvPr/>
        </p:nvSpPr>
        <p:spPr bwMode="auto">
          <a:xfrm>
            <a:off x="8043863" y="4165600"/>
            <a:ext cx="504825" cy="434975"/>
          </a:xfrm>
          <a:custGeom>
            <a:avLst/>
            <a:gdLst>
              <a:gd name="T0" fmla="*/ 480766 w 256"/>
              <a:gd name="T1" fmla="*/ 435809 h 220"/>
              <a:gd name="T2" fmla="*/ 23644 w 256"/>
              <a:gd name="T3" fmla="*/ 435809 h 220"/>
              <a:gd name="T4" fmla="*/ 0 w 256"/>
              <a:gd name="T5" fmla="*/ 412038 h 220"/>
              <a:gd name="T6" fmla="*/ 0 w 256"/>
              <a:gd name="T7" fmla="*/ 261485 h 220"/>
              <a:gd name="T8" fmla="*/ 0 w 256"/>
              <a:gd name="T9" fmla="*/ 261485 h 220"/>
              <a:gd name="T10" fmla="*/ 1970 w 256"/>
              <a:gd name="T11" fmla="*/ 253562 h 220"/>
              <a:gd name="T12" fmla="*/ 65022 w 256"/>
              <a:gd name="T13" fmla="*/ 87162 h 220"/>
              <a:gd name="T14" fmla="*/ 86695 w 256"/>
              <a:gd name="T15" fmla="*/ 71314 h 220"/>
              <a:gd name="T16" fmla="*/ 126103 w 256"/>
              <a:gd name="T17" fmla="*/ 71314 h 220"/>
              <a:gd name="T18" fmla="*/ 204917 w 256"/>
              <a:gd name="T19" fmla="*/ 71314 h 220"/>
              <a:gd name="T20" fmla="*/ 204917 w 256"/>
              <a:gd name="T21" fmla="*/ 87162 h 220"/>
              <a:gd name="T22" fmla="*/ 204917 w 256"/>
              <a:gd name="T23" fmla="*/ 118857 h 220"/>
              <a:gd name="T24" fmla="*/ 126103 w 256"/>
              <a:gd name="T25" fmla="*/ 118857 h 220"/>
              <a:gd name="T26" fmla="*/ 102458 w 256"/>
              <a:gd name="T27" fmla="*/ 118857 h 220"/>
              <a:gd name="T28" fmla="*/ 57140 w 256"/>
              <a:gd name="T29" fmla="*/ 237714 h 220"/>
              <a:gd name="T30" fmla="*/ 110340 w 256"/>
              <a:gd name="T31" fmla="*/ 237714 h 220"/>
              <a:gd name="T32" fmla="*/ 133984 w 256"/>
              <a:gd name="T33" fmla="*/ 237714 h 220"/>
              <a:gd name="T34" fmla="*/ 157628 w 256"/>
              <a:gd name="T35" fmla="*/ 261485 h 220"/>
              <a:gd name="T36" fmla="*/ 157628 w 256"/>
              <a:gd name="T37" fmla="*/ 285257 h 220"/>
              <a:gd name="T38" fmla="*/ 346782 w 256"/>
              <a:gd name="T39" fmla="*/ 285257 h 220"/>
              <a:gd name="T40" fmla="*/ 346782 w 256"/>
              <a:gd name="T41" fmla="*/ 261485 h 220"/>
              <a:gd name="T42" fmla="*/ 370426 w 256"/>
              <a:gd name="T43" fmla="*/ 237714 h 220"/>
              <a:gd name="T44" fmla="*/ 394070 w 256"/>
              <a:gd name="T45" fmla="*/ 237714 h 220"/>
              <a:gd name="T46" fmla="*/ 447270 w 256"/>
              <a:gd name="T47" fmla="*/ 237714 h 220"/>
              <a:gd name="T48" fmla="*/ 401952 w 256"/>
              <a:gd name="T49" fmla="*/ 118857 h 220"/>
              <a:gd name="T50" fmla="*/ 378308 w 256"/>
              <a:gd name="T51" fmla="*/ 118857 h 220"/>
              <a:gd name="T52" fmla="*/ 299493 w 256"/>
              <a:gd name="T53" fmla="*/ 118857 h 220"/>
              <a:gd name="T54" fmla="*/ 299493 w 256"/>
              <a:gd name="T55" fmla="*/ 87162 h 220"/>
              <a:gd name="T56" fmla="*/ 299493 w 256"/>
              <a:gd name="T57" fmla="*/ 71314 h 220"/>
              <a:gd name="T58" fmla="*/ 378308 w 256"/>
              <a:gd name="T59" fmla="*/ 71314 h 220"/>
              <a:gd name="T60" fmla="*/ 417715 w 256"/>
              <a:gd name="T61" fmla="*/ 71314 h 220"/>
              <a:gd name="T62" fmla="*/ 439388 w 256"/>
              <a:gd name="T63" fmla="*/ 87162 h 220"/>
              <a:gd name="T64" fmla="*/ 502440 w 256"/>
              <a:gd name="T65" fmla="*/ 253562 h 220"/>
              <a:gd name="T66" fmla="*/ 504410 w 256"/>
              <a:gd name="T67" fmla="*/ 261485 h 220"/>
              <a:gd name="T68" fmla="*/ 504410 w 256"/>
              <a:gd name="T69" fmla="*/ 412038 h 220"/>
              <a:gd name="T70" fmla="*/ 480766 w 256"/>
              <a:gd name="T71" fmla="*/ 435809 h 220"/>
              <a:gd name="T72" fmla="*/ 331019 w 256"/>
              <a:gd name="T73" fmla="*/ 174324 h 220"/>
              <a:gd name="T74" fmla="*/ 323138 w 256"/>
              <a:gd name="T75" fmla="*/ 190171 h 220"/>
              <a:gd name="T76" fmla="*/ 267968 w 256"/>
              <a:gd name="T77" fmla="*/ 245638 h 220"/>
              <a:gd name="T78" fmla="*/ 252205 w 256"/>
              <a:gd name="T79" fmla="*/ 253562 h 220"/>
              <a:gd name="T80" fmla="*/ 236442 w 256"/>
              <a:gd name="T81" fmla="*/ 245638 h 220"/>
              <a:gd name="T82" fmla="*/ 181272 w 256"/>
              <a:gd name="T83" fmla="*/ 190171 h 220"/>
              <a:gd name="T84" fmla="*/ 173391 w 256"/>
              <a:gd name="T85" fmla="*/ 174324 h 220"/>
              <a:gd name="T86" fmla="*/ 197035 w 256"/>
              <a:gd name="T87" fmla="*/ 150552 h 220"/>
              <a:gd name="T88" fmla="*/ 212798 w 256"/>
              <a:gd name="T89" fmla="*/ 158476 h 220"/>
              <a:gd name="T90" fmla="*/ 228561 w 256"/>
              <a:gd name="T91" fmla="*/ 172343 h 220"/>
              <a:gd name="T92" fmla="*/ 228561 w 256"/>
              <a:gd name="T93" fmla="*/ 87162 h 220"/>
              <a:gd name="T94" fmla="*/ 228561 w 256"/>
              <a:gd name="T95" fmla="*/ 63390 h 220"/>
              <a:gd name="T96" fmla="*/ 228561 w 256"/>
              <a:gd name="T97" fmla="*/ 23771 h 220"/>
              <a:gd name="T98" fmla="*/ 252205 w 256"/>
              <a:gd name="T99" fmla="*/ 0 h 220"/>
              <a:gd name="T100" fmla="*/ 275849 w 256"/>
              <a:gd name="T101" fmla="*/ 23771 h 220"/>
              <a:gd name="T102" fmla="*/ 275849 w 256"/>
              <a:gd name="T103" fmla="*/ 71314 h 220"/>
              <a:gd name="T104" fmla="*/ 275849 w 256"/>
              <a:gd name="T105" fmla="*/ 79238 h 220"/>
              <a:gd name="T106" fmla="*/ 275849 w 256"/>
              <a:gd name="T107" fmla="*/ 172343 h 220"/>
              <a:gd name="T108" fmla="*/ 291612 w 256"/>
              <a:gd name="T109" fmla="*/ 158476 h 220"/>
              <a:gd name="T110" fmla="*/ 307375 w 256"/>
              <a:gd name="T111" fmla="*/ 150552 h 220"/>
              <a:gd name="T112" fmla="*/ 331019 w 256"/>
              <a:gd name="T113" fmla="*/ 174324 h 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104" y="36"/>
                  <a:pt x="104" y="36"/>
                  <a:pt x="104" y="36"/>
                </a:cubicBezTo>
                <a:cubicBezTo>
                  <a:pt x="104" y="44"/>
                  <a:pt x="104" y="44"/>
                  <a:pt x="104" y="44"/>
                </a:cubicBezTo>
                <a:cubicBezTo>
                  <a:pt x="104" y="60"/>
                  <a:pt x="104" y="60"/>
                  <a:pt x="104" y="60"/>
                </a:cubicBezTo>
                <a:cubicBezTo>
                  <a:pt x="64" y="60"/>
                  <a:pt x="64" y="60"/>
                  <a:pt x="64" y="60"/>
                </a:cubicBezTo>
                <a:cubicBezTo>
                  <a:pt x="52" y="60"/>
                  <a:pt x="52" y="60"/>
                  <a:pt x="52" y="60"/>
                </a:cubicBezTo>
                <a:cubicBezTo>
                  <a:pt x="29" y="120"/>
                  <a:pt x="29" y="120"/>
                  <a:pt x="29" y="120"/>
                </a:cubicBezTo>
                <a:cubicBezTo>
                  <a:pt x="56" y="120"/>
                  <a:pt x="56" y="120"/>
                  <a:pt x="56"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52" y="60"/>
                  <a:pt x="152" y="60"/>
                  <a:pt x="152" y="60"/>
                </a:cubicBezTo>
                <a:cubicBezTo>
                  <a:pt x="152" y="44"/>
                  <a:pt x="152" y="44"/>
                  <a:pt x="152" y="44"/>
                </a:cubicBezTo>
                <a:cubicBezTo>
                  <a:pt x="152" y="36"/>
                  <a:pt x="152" y="36"/>
                  <a:pt x="152"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68" y="88"/>
                </a:moveTo>
                <a:cubicBezTo>
                  <a:pt x="168" y="91"/>
                  <a:pt x="167" y="94"/>
                  <a:pt x="164" y="96"/>
                </a:cubicBezTo>
                <a:cubicBezTo>
                  <a:pt x="136" y="124"/>
                  <a:pt x="136" y="124"/>
                  <a:pt x="136" y="124"/>
                </a:cubicBezTo>
                <a:cubicBezTo>
                  <a:pt x="134" y="127"/>
                  <a:pt x="131" y="128"/>
                  <a:pt x="128" y="128"/>
                </a:cubicBezTo>
                <a:cubicBezTo>
                  <a:pt x="125" y="128"/>
                  <a:pt x="122" y="127"/>
                  <a:pt x="120" y="124"/>
                </a:cubicBezTo>
                <a:cubicBezTo>
                  <a:pt x="92" y="96"/>
                  <a:pt x="92" y="96"/>
                  <a:pt x="92" y="96"/>
                </a:cubicBezTo>
                <a:cubicBezTo>
                  <a:pt x="89" y="94"/>
                  <a:pt x="88" y="91"/>
                  <a:pt x="88" y="88"/>
                </a:cubicBezTo>
                <a:cubicBezTo>
                  <a:pt x="88" y="81"/>
                  <a:pt x="93" y="76"/>
                  <a:pt x="100" y="76"/>
                </a:cubicBezTo>
                <a:cubicBezTo>
                  <a:pt x="103" y="76"/>
                  <a:pt x="106" y="77"/>
                  <a:pt x="108" y="80"/>
                </a:cubicBezTo>
                <a:cubicBezTo>
                  <a:pt x="116" y="87"/>
                  <a:pt x="116" y="87"/>
                  <a:pt x="116" y="87"/>
                </a:cubicBezTo>
                <a:cubicBezTo>
                  <a:pt x="116" y="44"/>
                  <a:pt x="116" y="44"/>
                  <a:pt x="116" y="44"/>
                </a:cubicBezTo>
                <a:cubicBezTo>
                  <a:pt x="116" y="32"/>
                  <a:pt x="116" y="32"/>
                  <a:pt x="116" y="32"/>
                </a:cubicBezTo>
                <a:cubicBezTo>
                  <a:pt x="116" y="12"/>
                  <a:pt x="116" y="12"/>
                  <a:pt x="116" y="12"/>
                </a:cubicBezTo>
                <a:cubicBezTo>
                  <a:pt x="116" y="5"/>
                  <a:pt x="121" y="0"/>
                  <a:pt x="128" y="0"/>
                </a:cubicBezTo>
                <a:cubicBezTo>
                  <a:pt x="135" y="0"/>
                  <a:pt x="140" y="5"/>
                  <a:pt x="140" y="12"/>
                </a:cubicBezTo>
                <a:cubicBezTo>
                  <a:pt x="140" y="36"/>
                  <a:pt x="140" y="36"/>
                  <a:pt x="140" y="36"/>
                </a:cubicBezTo>
                <a:cubicBezTo>
                  <a:pt x="140" y="40"/>
                  <a:pt x="140" y="40"/>
                  <a:pt x="140" y="40"/>
                </a:cubicBezTo>
                <a:cubicBezTo>
                  <a:pt x="140" y="87"/>
                  <a:pt x="140" y="87"/>
                  <a:pt x="140" y="87"/>
                </a:cubicBezTo>
                <a:cubicBezTo>
                  <a:pt x="148" y="80"/>
                  <a:pt x="148" y="80"/>
                  <a:pt x="148" y="80"/>
                </a:cubicBezTo>
                <a:cubicBezTo>
                  <a:pt x="150" y="77"/>
                  <a:pt x="153" y="76"/>
                  <a:pt x="156" y="76"/>
                </a:cubicBezTo>
                <a:cubicBezTo>
                  <a:pt x="163" y="76"/>
                  <a:pt x="168" y="81"/>
                  <a:pt x="168" y="8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7" name="Freeform 69"/>
          <p:cNvSpPr>
            <a:spLocks noEditPoints="1"/>
          </p:cNvSpPr>
          <p:nvPr/>
        </p:nvSpPr>
        <p:spPr bwMode="auto">
          <a:xfrm>
            <a:off x="7156450" y="4237038"/>
            <a:ext cx="508000" cy="363537"/>
          </a:xfrm>
          <a:custGeom>
            <a:avLst/>
            <a:gdLst>
              <a:gd name="T0" fmla="*/ 508444 w 256"/>
              <a:gd name="T1" fmla="*/ 339489 h 184"/>
              <a:gd name="T2" fmla="*/ 484611 w 256"/>
              <a:gd name="T3" fmla="*/ 363174 h 184"/>
              <a:gd name="T4" fmla="*/ 23833 w 256"/>
              <a:gd name="T5" fmla="*/ 363174 h 184"/>
              <a:gd name="T6" fmla="*/ 0 w 256"/>
              <a:gd name="T7" fmla="*/ 339489 h 184"/>
              <a:gd name="T8" fmla="*/ 0 w 256"/>
              <a:gd name="T9" fmla="*/ 189482 h 184"/>
              <a:gd name="T10" fmla="*/ 1986 w 256"/>
              <a:gd name="T11" fmla="*/ 181587 h 184"/>
              <a:gd name="T12" fmla="*/ 1986 w 256"/>
              <a:gd name="T13" fmla="*/ 181587 h 184"/>
              <a:gd name="T14" fmla="*/ 65542 w 256"/>
              <a:gd name="T15" fmla="*/ 15790 h 184"/>
              <a:gd name="T16" fmla="*/ 65542 w 256"/>
              <a:gd name="T17" fmla="*/ 15790 h 184"/>
              <a:gd name="T18" fmla="*/ 87389 w 256"/>
              <a:gd name="T19" fmla="*/ 0 h 184"/>
              <a:gd name="T20" fmla="*/ 421055 w 256"/>
              <a:gd name="T21" fmla="*/ 0 h 184"/>
              <a:gd name="T22" fmla="*/ 442902 w 256"/>
              <a:gd name="T23" fmla="*/ 15790 h 184"/>
              <a:gd name="T24" fmla="*/ 442902 w 256"/>
              <a:gd name="T25" fmla="*/ 15790 h 184"/>
              <a:gd name="T26" fmla="*/ 506458 w 256"/>
              <a:gd name="T27" fmla="*/ 181587 h 184"/>
              <a:gd name="T28" fmla="*/ 506458 w 256"/>
              <a:gd name="T29" fmla="*/ 181587 h 184"/>
              <a:gd name="T30" fmla="*/ 508444 w 256"/>
              <a:gd name="T31" fmla="*/ 189482 h 184"/>
              <a:gd name="T32" fmla="*/ 508444 w 256"/>
              <a:gd name="T33" fmla="*/ 339489 h 184"/>
              <a:gd name="T34" fmla="*/ 405166 w 256"/>
              <a:gd name="T35" fmla="*/ 47371 h 184"/>
              <a:gd name="T36" fmla="*/ 103278 w 256"/>
              <a:gd name="T37" fmla="*/ 47371 h 184"/>
              <a:gd name="T38" fmla="*/ 57597 w 256"/>
              <a:gd name="T39" fmla="*/ 165797 h 184"/>
              <a:gd name="T40" fmla="*/ 135055 w 256"/>
              <a:gd name="T41" fmla="*/ 165797 h 184"/>
              <a:gd name="T42" fmla="*/ 158889 w 256"/>
              <a:gd name="T43" fmla="*/ 189482 h 184"/>
              <a:gd name="T44" fmla="*/ 158889 w 256"/>
              <a:gd name="T45" fmla="*/ 213167 h 184"/>
              <a:gd name="T46" fmla="*/ 349555 w 256"/>
              <a:gd name="T47" fmla="*/ 213167 h 184"/>
              <a:gd name="T48" fmla="*/ 349555 w 256"/>
              <a:gd name="T49" fmla="*/ 189482 h 184"/>
              <a:gd name="T50" fmla="*/ 373389 w 256"/>
              <a:gd name="T51" fmla="*/ 165797 h 184"/>
              <a:gd name="T52" fmla="*/ 450847 w 256"/>
              <a:gd name="T53" fmla="*/ 165797 h 184"/>
              <a:gd name="T54" fmla="*/ 405166 w 256"/>
              <a:gd name="T55" fmla="*/ 47371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184">
                <a:moveTo>
                  <a:pt x="256" y="172"/>
                </a:moveTo>
                <a:cubicBezTo>
                  <a:pt x="256" y="179"/>
                  <a:pt x="251" y="184"/>
                  <a:pt x="244" y="184"/>
                </a:cubicBezTo>
                <a:cubicBezTo>
                  <a:pt x="12" y="184"/>
                  <a:pt x="12" y="184"/>
                  <a:pt x="12" y="184"/>
                </a:cubicBezTo>
                <a:cubicBezTo>
                  <a:pt x="5" y="184"/>
                  <a:pt x="0" y="179"/>
                  <a:pt x="0" y="172"/>
                </a:cubicBezTo>
                <a:cubicBezTo>
                  <a:pt x="0" y="96"/>
                  <a:pt x="0" y="96"/>
                  <a:pt x="0" y="96"/>
                </a:cubicBezTo>
                <a:cubicBezTo>
                  <a:pt x="0" y="94"/>
                  <a:pt x="0" y="93"/>
                  <a:pt x="1" y="92"/>
                </a:cubicBezTo>
                <a:cubicBezTo>
                  <a:pt x="1" y="92"/>
                  <a:pt x="1" y="92"/>
                  <a:pt x="1" y="92"/>
                </a:cubicBezTo>
                <a:cubicBezTo>
                  <a:pt x="33" y="8"/>
                  <a:pt x="33" y="8"/>
                  <a:pt x="33" y="8"/>
                </a:cubicBezTo>
                <a:cubicBezTo>
                  <a:pt x="33" y="8"/>
                  <a:pt x="33" y="8"/>
                  <a:pt x="33" y="8"/>
                </a:cubicBezTo>
                <a:cubicBezTo>
                  <a:pt x="35" y="3"/>
                  <a:pt x="39" y="0"/>
                  <a:pt x="44" y="0"/>
                </a:cubicBezTo>
                <a:cubicBezTo>
                  <a:pt x="212" y="0"/>
                  <a:pt x="212" y="0"/>
                  <a:pt x="212" y="0"/>
                </a:cubicBezTo>
                <a:cubicBezTo>
                  <a:pt x="217" y="0"/>
                  <a:pt x="221" y="3"/>
                  <a:pt x="223" y="8"/>
                </a:cubicBezTo>
                <a:cubicBezTo>
                  <a:pt x="223" y="8"/>
                  <a:pt x="223" y="8"/>
                  <a:pt x="223" y="8"/>
                </a:cubicBezTo>
                <a:cubicBezTo>
                  <a:pt x="255" y="92"/>
                  <a:pt x="255" y="92"/>
                  <a:pt x="255" y="92"/>
                </a:cubicBezTo>
                <a:cubicBezTo>
                  <a:pt x="255" y="92"/>
                  <a:pt x="255" y="92"/>
                  <a:pt x="255" y="92"/>
                </a:cubicBezTo>
                <a:cubicBezTo>
                  <a:pt x="256" y="93"/>
                  <a:pt x="256" y="94"/>
                  <a:pt x="256" y="96"/>
                </a:cubicBezTo>
                <a:lnTo>
                  <a:pt x="256" y="172"/>
                </a:lnTo>
                <a:close/>
                <a:moveTo>
                  <a:pt x="204" y="24"/>
                </a:moveTo>
                <a:cubicBezTo>
                  <a:pt x="52" y="24"/>
                  <a:pt x="52" y="24"/>
                  <a:pt x="52" y="24"/>
                </a:cubicBezTo>
                <a:cubicBezTo>
                  <a:pt x="29" y="84"/>
                  <a:pt x="29" y="84"/>
                  <a:pt x="29" y="84"/>
                </a:cubicBezTo>
                <a:cubicBezTo>
                  <a:pt x="68" y="84"/>
                  <a:pt x="68" y="84"/>
                  <a:pt x="68" y="84"/>
                </a:cubicBezTo>
                <a:cubicBezTo>
                  <a:pt x="75" y="84"/>
                  <a:pt x="80" y="89"/>
                  <a:pt x="80" y="96"/>
                </a:cubicBezTo>
                <a:cubicBezTo>
                  <a:pt x="80" y="108"/>
                  <a:pt x="80" y="108"/>
                  <a:pt x="80" y="108"/>
                </a:cubicBezTo>
                <a:cubicBezTo>
                  <a:pt x="176" y="108"/>
                  <a:pt x="176" y="108"/>
                  <a:pt x="176" y="108"/>
                </a:cubicBezTo>
                <a:cubicBezTo>
                  <a:pt x="176" y="96"/>
                  <a:pt x="176" y="96"/>
                  <a:pt x="176" y="96"/>
                </a:cubicBezTo>
                <a:cubicBezTo>
                  <a:pt x="176" y="89"/>
                  <a:pt x="181" y="84"/>
                  <a:pt x="188" y="84"/>
                </a:cubicBezTo>
                <a:cubicBezTo>
                  <a:pt x="227" y="84"/>
                  <a:pt x="227" y="84"/>
                  <a:pt x="227" y="84"/>
                </a:cubicBezTo>
                <a:lnTo>
                  <a:pt x="204"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8" name="Freeform 70"/>
          <p:cNvSpPr>
            <a:spLocks noEditPoints="1"/>
          </p:cNvSpPr>
          <p:nvPr/>
        </p:nvSpPr>
        <p:spPr bwMode="auto">
          <a:xfrm>
            <a:off x="6284913" y="4262438"/>
            <a:ext cx="508000" cy="314325"/>
          </a:xfrm>
          <a:custGeom>
            <a:avLst/>
            <a:gdLst>
              <a:gd name="T0" fmla="*/ 460777 w 256"/>
              <a:gd name="T1" fmla="*/ 291145 h 160"/>
              <a:gd name="T2" fmla="*/ 460777 w 256"/>
              <a:gd name="T3" fmla="*/ 196719 h 160"/>
              <a:gd name="T4" fmla="*/ 460777 w 256"/>
              <a:gd name="T5" fmla="*/ 133769 h 160"/>
              <a:gd name="T6" fmla="*/ 460777 w 256"/>
              <a:gd name="T7" fmla="*/ 39344 h 160"/>
              <a:gd name="T8" fmla="*/ 484611 w 256"/>
              <a:gd name="T9" fmla="*/ 0 h 160"/>
              <a:gd name="T10" fmla="*/ 508444 w 256"/>
              <a:gd name="T11" fmla="*/ 39344 h 160"/>
              <a:gd name="T12" fmla="*/ 508444 w 256"/>
              <a:gd name="T13" fmla="*/ 133769 h 160"/>
              <a:gd name="T14" fmla="*/ 508444 w 256"/>
              <a:gd name="T15" fmla="*/ 196719 h 160"/>
              <a:gd name="T16" fmla="*/ 508444 w 256"/>
              <a:gd name="T17" fmla="*/ 291145 h 160"/>
              <a:gd name="T18" fmla="*/ 413111 w 256"/>
              <a:gd name="T19" fmla="*/ 267538 h 160"/>
              <a:gd name="T20" fmla="*/ 389277 w 256"/>
              <a:gd name="T21" fmla="*/ 228194 h 160"/>
              <a:gd name="T22" fmla="*/ 389277 w 256"/>
              <a:gd name="T23" fmla="*/ 70819 h 160"/>
              <a:gd name="T24" fmla="*/ 436944 w 256"/>
              <a:gd name="T25" fmla="*/ 70819 h 160"/>
              <a:gd name="T26" fmla="*/ 436944 w 256"/>
              <a:gd name="T27" fmla="*/ 228194 h 160"/>
              <a:gd name="T28" fmla="*/ 413111 w 256"/>
              <a:gd name="T29" fmla="*/ 267538 h 160"/>
              <a:gd name="T30" fmla="*/ 166833 w 256"/>
              <a:gd name="T31" fmla="*/ 267538 h 160"/>
              <a:gd name="T32" fmla="*/ 143000 w 256"/>
              <a:gd name="T33" fmla="*/ 70819 h 160"/>
              <a:gd name="T34" fmla="*/ 341611 w 256"/>
              <a:gd name="T35" fmla="*/ 47213 h 160"/>
              <a:gd name="T36" fmla="*/ 365444 w 256"/>
              <a:gd name="T37" fmla="*/ 243932 h 160"/>
              <a:gd name="T38" fmla="*/ 317778 w 256"/>
              <a:gd name="T39" fmla="*/ 94425 h 160"/>
              <a:gd name="T40" fmla="*/ 190667 w 256"/>
              <a:gd name="T41" fmla="*/ 220326 h 160"/>
              <a:gd name="T42" fmla="*/ 317778 w 256"/>
              <a:gd name="T43" fmla="*/ 94425 h 160"/>
              <a:gd name="T44" fmla="*/ 71500 w 256"/>
              <a:gd name="T45" fmla="*/ 243932 h 160"/>
              <a:gd name="T46" fmla="*/ 71500 w 256"/>
              <a:gd name="T47" fmla="*/ 86557 h 160"/>
              <a:gd name="T48" fmla="*/ 95333 w 256"/>
              <a:gd name="T49" fmla="*/ 47213 h 160"/>
              <a:gd name="T50" fmla="*/ 119167 w 256"/>
              <a:gd name="T51" fmla="*/ 86557 h 160"/>
              <a:gd name="T52" fmla="*/ 119167 w 256"/>
              <a:gd name="T53" fmla="*/ 243932 h 160"/>
              <a:gd name="T54" fmla="*/ 23833 w 256"/>
              <a:gd name="T55" fmla="*/ 314751 h 160"/>
              <a:gd name="T56" fmla="*/ 0 w 256"/>
              <a:gd name="T57" fmla="*/ 275407 h 160"/>
              <a:gd name="T58" fmla="*/ 0 w 256"/>
              <a:gd name="T59" fmla="*/ 180982 h 160"/>
              <a:gd name="T60" fmla="*/ 0 w 256"/>
              <a:gd name="T61" fmla="*/ 118032 h 160"/>
              <a:gd name="T62" fmla="*/ 0 w 256"/>
              <a:gd name="T63" fmla="*/ 23606 h 160"/>
              <a:gd name="T64" fmla="*/ 47667 w 256"/>
              <a:gd name="T65" fmla="*/ 23606 h 160"/>
              <a:gd name="T66" fmla="*/ 47667 w 256"/>
              <a:gd name="T67" fmla="*/ 118032 h 160"/>
              <a:gd name="T68" fmla="*/ 47667 w 256"/>
              <a:gd name="T69" fmla="*/ 180982 h 160"/>
              <a:gd name="T70" fmla="*/ 47667 w 256"/>
              <a:gd name="T71" fmla="*/ 275407 h 160"/>
              <a:gd name="T72" fmla="*/ 23833 w 256"/>
              <a:gd name="T73" fmla="*/ 314751 h 1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160">
                <a:moveTo>
                  <a:pt x="244" y="160"/>
                </a:moveTo>
                <a:cubicBezTo>
                  <a:pt x="237" y="160"/>
                  <a:pt x="232" y="155"/>
                  <a:pt x="232" y="148"/>
                </a:cubicBezTo>
                <a:cubicBezTo>
                  <a:pt x="232" y="140"/>
                  <a:pt x="232" y="140"/>
                  <a:pt x="232" y="140"/>
                </a:cubicBezTo>
                <a:cubicBezTo>
                  <a:pt x="232" y="100"/>
                  <a:pt x="232" y="100"/>
                  <a:pt x="232" y="100"/>
                </a:cubicBezTo>
                <a:cubicBezTo>
                  <a:pt x="232" y="92"/>
                  <a:pt x="232" y="92"/>
                  <a:pt x="232" y="92"/>
                </a:cubicBezTo>
                <a:cubicBezTo>
                  <a:pt x="232" y="68"/>
                  <a:pt x="232" y="68"/>
                  <a:pt x="232" y="68"/>
                </a:cubicBezTo>
                <a:cubicBezTo>
                  <a:pt x="232" y="60"/>
                  <a:pt x="232" y="60"/>
                  <a:pt x="232" y="60"/>
                </a:cubicBezTo>
                <a:cubicBezTo>
                  <a:pt x="232" y="20"/>
                  <a:pt x="232" y="20"/>
                  <a:pt x="232" y="20"/>
                </a:cubicBezTo>
                <a:cubicBezTo>
                  <a:pt x="232" y="12"/>
                  <a:pt x="232" y="12"/>
                  <a:pt x="232" y="12"/>
                </a:cubicBezTo>
                <a:cubicBezTo>
                  <a:pt x="232" y="5"/>
                  <a:pt x="237" y="0"/>
                  <a:pt x="244" y="0"/>
                </a:cubicBezTo>
                <a:cubicBezTo>
                  <a:pt x="251" y="0"/>
                  <a:pt x="256" y="5"/>
                  <a:pt x="256" y="12"/>
                </a:cubicBezTo>
                <a:cubicBezTo>
                  <a:pt x="256" y="20"/>
                  <a:pt x="256" y="20"/>
                  <a:pt x="256" y="20"/>
                </a:cubicBezTo>
                <a:cubicBezTo>
                  <a:pt x="256" y="60"/>
                  <a:pt x="256" y="60"/>
                  <a:pt x="256" y="60"/>
                </a:cubicBezTo>
                <a:cubicBezTo>
                  <a:pt x="256" y="68"/>
                  <a:pt x="256" y="68"/>
                  <a:pt x="256" y="68"/>
                </a:cubicBezTo>
                <a:cubicBezTo>
                  <a:pt x="256" y="92"/>
                  <a:pt x="256" y="92"/>
                  <a:pt x="256" y="92"/>
                </a:cubicBezTo>
                <a:cubicBezTo>
                  <a:pt x="256" y="100"/>
                  <a:pt x="256" y="100"/>
                  <a:pt x="256" y="100"/>
                </a:cubicBezTo>
                <a:cubicBezTo>
                  <a:pt x="256" y="140"/>
                  <a:pt x="256" y="140"/>
                  <a:pt x="256" y="140"/>
                </a:cubicBezTo>
                <a:cubicBezTo>
                  <a:pt x="256" y="148"/>
                  <a:pt x="256" y="148"/>
                  <a:pt x="256" y="148"/>
                </a:cubicBezTo>
                <a:cubicBezTo>
                  <a:pt x="256" y="155"/>
                  <a:pt x="251" y="160"/>
                  <a:pt x="244" y="160"/>
                </a:cubicBezTo>
                <a:moveTo>
                  <a:pt x="208" y="136"/>
                </a:moveTo>
                <a:cubicBezTo>
                  <a:pt x="201" y="136"/>
                  <a:pt x="196" y="131"/>
                  <a:pt x="196" y="124"/>
                </a:cubicBezTo>
                <a:cubicBezTo>
                  <a:pt x="196" y="116"/>
                  <a:pt x="196" y="116"/>
                  <a:pt x="196" y="116"/>
                </a:cubicBezTo>
                <a:cubicBezTo>
                  <a:pt x="196" y="44"/>
                  <a:pt x="196" y="44"/>
                  <a:pt x="196" y="44"/>
                </a:cubicBezTo>
                <a:cubicBezTo>
                  <a:pt x="196" y="36"/>
                  <a:pt x="196" y="36"/>
                  <a:pt x="196" y="36"/>
                </a:cubicBezTo>
                <a:cubicBezTo>
                  <a:pt x="196" y="29"/>
                  <a:pt x="201" y="24"/>
                  <a:pt x="208" y="24"/>
                </a:cubicBezTo>
                <a:cubicBezTo>
                  <a:pt x="215" y="24"/>
                  <a:pt x="220" y="29"/>
                  <a:pt x="220" y="36"/>
                </a:cubicBezTo>
                <a:cubicBezTo>
                  <a:pt x="220" y="44"/>
                  <a:pt x="220" y="44"/>
                  <a:pt x="220" y="44"/>
                </a:cubicBezTo>
                <a:cubicBezTo>
                  <a:pt x="220" y="116"/>
                  <a:pt x="220" y="116"/>
                  <a:pt x="220" y="116"/>
                </a:cubicBezTo>
                <a:cubicBezTo>
                  <a:pt x="220" y="124"/>
                  <a:pt x="220" y="124"/>
                  <a:pt x="220" y="124"/>
                </a:cubicBezTo>
                <a:cubicBezTo>
                  <a:pt x="220" y="131"/>
                  <a:pt x="215" y="136"/>
                  <a:pt x="208" y="136"/>
                </a:cubicBezTo>
                <a:moveTo>
                  <a:pt x="172" y="136"/>
                </a:moveTo>
                <a:cubicBezTo>
                  <a:pt x="84" y="136"/>
                  <a:pt x="84" y="136"/>
                  <a:pt x="84" y="136"/>
                </a:cubicBezTo>
                <a:cubicBezTo>
                  <a:pt x="77" y="136"/>
                  <a:pt x="72" y="131"/>
                  <a:pt x="72" y="124"/>
                </a:cubicBezTo>
                <a:cubicBezTo>
                  <a:pt x="72" y="36"/>
                  <a:pt x="72" y="36"/>
                  <a:pt x="72" y="36"/>
                </a:cubicBezTo>
                <a:cubicBezTo>
                  <a:pt x="72" y="29"/>
                  <a:pt x="77" y="24"/>
                  <a:pt x="84" y="24"/>
                </a:cubicBezTo>
                <a:cubicBezTo>
                  <a:pt x="172" y="24"/>
                  <a:pt x="172" y="24"/>
                  <a:pt x="172" y="24"/>
                </a:cubicBezTo>
                <a:cubicBezTo>
                  <a:pt x="179" y="24"/>
                  <a:pt x="184" y="29"/>
                  <a:pt x="184" y="36"/>
                </a:cubicBezTo>
                <a:cubicBezTo>
                  <a:pt x="184" y="124"/>
                  <a:pt x="184" y="124"/>
                  <a:pt x="184" y="124"/>
                </a:cubicBezTo>
                <a:cubicBezTo>
                  <a:pt x="184" y="131"/>
                  <a:pt x="179" y="136"/>
                  <a:pt x="172" y="136"/>
                </a:cubicBezTo>
                <a:moveTo>
                  <a:pt x="160" y="48"/>
                </a:moveTo>
                <a:cubicBezTo>
                  <a:pt x="96" y="48"/>
                  <a:pt x="96" y="48"/>
                  <a:pt x="96" y="48"/>
                </a:cubicBezTo>
                <a:cubicBezTo>
                  <a:pt x="96" y="112"/>
                  <a:pt x="96" y="112"/>
                  <a:pt x="96" y="112"/>
                </a:cubicBezTo>
                <a:cubicBezTo>
                  <a:pt x="160" y="112"/>
                  <a:pt x="160" y="112"/>
                  <a:pt x="160" y="112"/>
                </a:cubicBezTo>
                <a:lnTo>
                  <a:pt x="160" y="48"/>
                </a:lnTo>
                <a:close/>
                <a:moveTo>
                  <a:pt x="48" y="136"/>
                </a:moveTo>
                <a:cubicBezTo>
                  <a:pt x="41" y="136"/>
                  <a:pt x="36" y="131"/>
                  <a:pt x="36" y="124"/>
                </a:cubicBezTo>
                <a:cubicBezTo>
                  <a:pt x="36" y="116"/>
                  <a:pt x="36" y="116"/>
                  <a:pt x="36" y="116"/>
                </a:cubicBezTo>
                <a:cubicBezTo>
                  <a:pt x="36" y="44"/>
                  <a:pt x="36" y="44"/>
                  <a:pt x="36" y="44"/>
                </a:cubicBezTo>
                <a:cubicBezTo>
                  <a:pt x="36" y="36"/>
                  <a:pt x="36" y="36"/>
                  <a:pt x="36" y="36"/>
                </a:cubicBezTo>
                <a:cubicBezTo>
                  <a:pt x="36" y="29"/>
                  <a:pt x="41" y="24"/>
                  <a:pt x="48" y="24"/>
                </a:cubicBezTo>
                <a:cubicBezTo>
                  <a:pt x="55" y="24"/>
                  <a:pt x="60" y="29"/>
                  <a:pt x="60" y="36"/>
                </a:cubicBezTo>
                <a:cubicBezTo>
                  <a:pt x="60" y="44"/>
                  <a:pt x="60" y="44"/>
                  <a:pt x="60" y="44"/>
                </a:cubicBezTo>
                <a:cubicBezTo>
                  <a:pt x="60" y="116"/>
                  <a:pt x="60" y="116"/>
                  <a:pt x="60" y="116"/>
                </a:cubicBezTo>
                <a:cubicBezTo>
                  <a:pt x="60" y="124"/>
                  <a:pt x="60" y="124"/>
                  <a:pt x="60" y="124"/>
                </a:cubicBezTo>
                <a:cubicBezTo>
                  <a:pt x="60" y="131"/>
                  <a:pt x="55" y="136"/>
                  <a:pt x="48" y="136"/>
                </a:cubicBezTo>
                <a:moveTo>
                  <a:pt x="12" y="160"/>
                </a:moveTo>
                <a:cubicBezTo>
                  <a:pt x="5" y="160"/>
                  <a:pt x="0" y="155"/>
                  <a:pt x="0" y="148"/>
                </a:cubicBezTo>
                <a:cubicBezTo>
                  <a:pt x="0" y="140"/>
                  <a:pt x="0" y="140"/>
                  <a:pt x="0" y="140"/>
                </a:cubicBezTo>
                <a:cubicBezTo>
                  <a:pt x="0" y="100"/>
                  <a:pt x="0" y="100"/>
                  <a:pt x="0" y="100"/>
                </a:cubicBezTo>
                <a:cubicBezTo>
                  <a:pt x="0" y="92"/>
                  <a:pt x="0" y="92"/>
                  <a:pt x="0" y="92"/>
                </a:cubicBezTo>
                <a:cubicBezTo>
                  <a:pt x="0" y="68"/>
                  <a:pt x="0" y="68"/>
                  <a:pt x="0" y="68"/>
                </a:cubicBezTo>
                <a:cubicBezTo>
                  <a:pt x="0" y="60"/>
                  <a:pt x="0" y="60"/>
                  <a:pt x="0" y="60"/>
                </a:cubicBezTo>
                <a:cubicBezTo>
                  <a:pt x="0" y="20"/>
                  <a:pt x="0" y="20"/>
                  <a:pt x="0" y="20"/>
                </a:cubicBezTo>
                <a:cubicBezTo>
                  <a:pt x="0" y="12"/>
                  <a:pt x="0" y="12"/>
                  <a:pt x="0" y="12"/>
                </a:cubicBezTo>
                <a:cubicBezTo>
                  <a:pt x="0" y="5"/>
                  <a:pt x="5" y="0"/>
                  <a:pt x="12" y="0"/>
                </a:cubicBezTo>
                <a:cubicBezTo>
                  <a:pt x="19" y="0"/>
                  <a:pt x="24" y="5"/>
                  <a:pt x="24" y="12"/>
                </a:cubicBezTo>
                <a:cubicBezTo>
                  <a:pt x="24" y="20"/>
                  <a:pt x="24" y="20"/>
                  <a:pt x="24" y="20"/>
                </a:cubicBezTo>
                <a:cubicBezTo>
                  <a:pt x="24" y="60"/>
                  <a:pt x="24" y="60"/>
                  <a:pt x="24" y="60"/>
                </a:cubicBezTo>
                <a:cubicBezTo>
                  <a:pt x="24" y="68"/>
                  <a:pt x="24" y="68"/>
                  <a:pt x="24" y="68"/>
                </a:cubicBezTo>
                <a:cubicBezTo>
                  <a:pt x="24" y="92"/>
                  <a:pt x="24" y="92"/>
                  <a:pt x="24" y="92"/>
                </a:cubicBezTo>
                <a:cubicBezTo>
                  <a:pt x="24" y="100"/>
                  <a:pt x="24" y="100"/>
                  <a:pt x="24" y="100"/>
                </a:cubicBezTo>
                <a:cubicBezTo>
                  <a:pt x="24" y="140"/>
                  <a:pt x="24" y="140"/>
                  <a:pt x="24" y="140"/>
                </a:cubicBezTo>
                <a:cubicBezTo>
                  <a:pt x="24" y="148"/>
                  <a:pt x="24" y="148"/>
                  <a:pt x="24" y="148"/>
                </a:cubicBezTo>
                <a:cubicBezTo>
                  <a:pt x="24" y="155"/>
                  <a:pt x="19" y="160"/>
                  <a:pt x="12"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9" name="Freeform 71"/>
          <p:cNvSpPr>
            <a:spLocks noEditPoints="1"/>
          </p:cNvSpPr>
          <p:nvPr/>
        </p:nvSpPr>
        <p:spPr bwMode="auto">
          <a:xfrm>
            <a:off x="5400675" y="4306888"/>
            <a:ext cx="504825" cy="220662"/>
          </a:xfrm>
          <a:custGeom>
            <a:avLst/>
            <a:gdLst>
              <a:gd name="T0" fmla="*/ 394070 w 256"/>
              <a:gd name="T1" fmla="*/ 221941 h 112"/>
              <a:gd name="T2" fmla="*/ 110340 w 256"/>
              <a:gd name="T3" fmla="*/ 221941 h 112"/>
              <a:gd name="T4" fmla="*/ 0 w 256"/>
              <a:gd name="T5" fmla="*/ 110971 h 112"/>
              <a:gd name="T6" fmla="*/ 110340 w 256"/>
              <a:gd name="T7" fmla="*/ 0 h 112"/>
              <a:gd name="T8" fmla="*/ 220679 w 256"/>
              <a:gd name="T9" fmla="*/ 110971 h 112"/>
              <a:gd name="T10" fmla="*/ 200976 w 256"/>
              <a:gd name="T11" fmla="*/ 174382 h 112"/>
              <a:gd name="T12" fmla="*/ 303434 w 256"/>
              <a:gd name="T13" fmla="*/ 174382 h 112"/>
              <a:gd name="T14" fmla="*/ 283731 w 256"/>
              <a:gd name="T15" fmla="*/ 110971 h 112"/>
              <a:gd name="T16" fmla="*/ 394070 w 256"/>
              <a:gd name="T17" fmla="*/ 0 h 112"/>
              <a:gd name="T18" fmla="*/ 504410 w 256"/>
              <a:gd name="T19" fmla="*/ 110971 h 112"/>
              <a:gd name="T20" fmla="*/ 394070 w 256"/>
              <a:gd name="T21" fmla="*/ 221941 h 112"/>
              <a:gd name="T22" fmla="*/ 173391 w 256"/>
              <a:gd name="T23" fmla="*/ 110971 h 112"/>
              <a:gd name="T24" fmla="*/ 110340 w 256"/>
              <a:gd name="T25" fmla="*/ 47559 h 112"/>
              <a:gd name="T26" fmla="*/ 47288 w 256"/>
              <a:gd name="T27" fmla="*/ 110971 h 112"/>
              <a:gd name="T28" fmla="*/ 110340 w 256"/>
              <a:gd name="T29" fmla="*/ 174382 h 112"/>
              <a:gd name="T30" fmla="*/ 173391 w 256"/>
              <a:gd name="T31" fmla="*/ 110971 h 112"/>
              <a:gd name="T32" fmla="*/ 394070 w 256"/>
              <a:gd name="T33" fmla="*/ 47559 h 112"/>
              <a:gd name="T34" fmla="*/ 331019 w 256"/>
              <a:gd name="T35" fmla="*/ 110971 h 112"/>
              <a:gd name="T36" fmla="*/ 394070 w 256"/>
              <a:gd name="T37" fmla="*/ 174382 h 112"/>
              <a:gd name="T38" fmla="*/ 457122 w 256"/>
              <a:gd name="T39" fmla="*/ 110971 h 112"/>
              <a:gd name="T40" fmla="*/ 394070 w 256"/>
              <a:gd name="T41" fmla="*/ 47559 h 1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112">
                <a:moveTo>
                  <a:pt x="200" y="112"/>
                </a:moveTo>
                <a:cubicBezTo>
                  <a:pt x="56" y="112"/>
                  <a:pt x="56" y="112"/>
                  <a:pt x="56" y="112"/>
                </a:cubicBezTo>
                <a:cubicBezTo>
                  <a:pt x="25" y="112"/>
                  <a:pt x="0" y="87"/>
                  <a:pt x="0" y="56"/>
                </a:cubicBezTo>
                <a:cubicBezTo>
                  <a:pt x="0" y="25"/>
                  <a:pt x="25" y="0"/>
                  <a:pt x="56" y="0"/>
                </a:cubicBezTo>
                <a:cubicBezTo>
                  <a:pt x="87" y="0"/>
                  <a:pt x="112" y="25"/>
                  <a:pt x="112" y="56"/>
                </a:cubicBezTo>
                <a:cubicBezTo>
                  <a:pt x="112" y="68"/>
                  <a:pt x="108" y="79"/>
                  <a:pt x="102" y="88"/>
                </a:cubicBezTo>
                <a:cubicBezTo>
                  <a:pt x="154" y="88"/>
                  <a:pt x="154" y="88"/>
                  <a:pt x="154" y="88"/>
                </a:cubicBezTo>
                <a:cubicBezTo>
                  <a:pt x="148" y="79"/>
                  <a:pt x="144" y="68"/>
                  <a:pt x="144" y="56"/>
                </a:cubicBezTo>
                <a:cubicBezTo>
                  <a:pt x="144" y="25"/>
                  <a:pt x="169" y="0"/>
                  <a:pt x="200" y="0"/>
                </a:cubicBezTo>
                <a:cubicBezTo>
                  <a:pt x="231" y="0"/>
                  <a:pt x="256" y="25"/>
                  <a:pt x="256" y="56"/>
                </a:cubicBezTo>
                <a:cubicBezTo>
                  <a:pt x="256" y="87"/>
                  <a:pt x="231" y="112"/>
                  <a:pt x="200" y="112"/>
                </a:cubicBezTo>
                <a:moveTo>
                  <a:pt x="88" y="56"/>
                </a:moveTo>
                <a:cubicBezTo>
                  <a:pt x="88" y="38"/>
                  <a:pt x="74" y="24"/>
                  <a:pt x="56" y="24"/>
                </a:cubicBezTo>
                <a:cubicBezTo>
                  <a:pt x="38" y="24"/>
                  <a:pt x="24" y="38"/>
                  <a:pt x="24" y="56"/>
                </a:cubicBezTo>
                <a:cubicBezTo>
                  <a:pt x="24" y="74"/>
                  <a:pt x="38" y="88"/>
                  <a:pt x="56" y="88"/>
                </a:cubicBezTo>
                <a:cubicBezTo>
                  <a:pt x="74" y="88"/>
                  <a:pt x="88" y="74"/>
                  <a:pt x="88" y="56"/>
                </a:cubicBezTo>
                <a:moveTo>
                  <a:pt x="200" y="24"/>
                </a:moveTo>
                <a:cubicBezTo>
                  <a:pt x="182" y="24"/>
                  <a:pt x="168" y="38"/>
                  <a:pt x="168" y="56"/>
                </a:cubicBezTo>
                <a:cubicBezTo>
                  <a:pt x="168" y="74"/>
                  <a:pt x="182" y="88"/>
                  <a:pt x="200" y="88"/>
                </a:cubicBezTo>
                <a:cubicBezTo>
                  <a:pt x="218" y="88"/>
                  <a:pt x="232" y="74"/>
                  <a:pt x="232" y="56"/>
                </a:cubicBezTo>
                <a:cubicBezTo>
                  <a:pt x="232" y="38"/>
                  <a:pt x="218" y="24"/>
                  <a:pt x="20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0" name="Freeform 72"/>
          <p:cNvSpPr>
            <a:spLocks noEditPoints="1"/>
          </p:cNvSpPr>
          <p:nvPr/>
        </p:nvSpPr>
        <p:spPr bwMode="auto">
          <a:xfrm>
            <a:off x="4529138" y="4246563"/>
            <a:ext cx="504825" cy="346075"/>
          </a:xfrm>
          <a:custGeom>
            <a:avLst/>
            <a:gdLst>
              <a:gd name="T0" fmla="*/ 480766 w 256"/>
              <a:gd name="T1" fmla="*/ 347034 h 176"/>
              <a:gd name="T2" fmla="*/ 23644 w 256"/>
              <a:gd name="T3" fmla="*/ 347034 h 176"/>
              <a:gd name="T4" fmla="*/ 0 w 256"/>
              <a:gd name="T5" fmla="*/ 323373 h 176"/>
              <a:gd name="T6" fmla="*/ 0 w 256"/>
              <a:gd name="T7" fmla="*/ 141968 h 176"/>
              <a:gd name="T8" fmla="*/ 504410 w 256"/>
              <a:gd name="T9" fmla="*/ 141968 h 176"/>
              <a:gd name="T10" fmla="*/ 504410 w 256"/>
              <a:gd name="T11" fmla="*/ 323373 h 176"/>
              <a:gd name="T12" fmla="*/ 480766 w 256"/>
              <a:gd name="T13" fmla="*/ 347034 h 176"/>
              <a:gd name="T14" fmla="*/ 47288 w 256"/>
              <a:gd name="T15" fmla="*/ 299711 h 176"/>
              <a:gd name="T16" fmla="*/ 141865 w 256"/>
              <a:gd name="T17" fmla="*/ 299711 h 176"/>
              <a:gd name="T18" fmla="*/ 141865 w 256"/>
              <a:gd name="T19" fmla="*/ 276050 h 176"/>
              <a:gd name="T20" fmla="*/ 47288 w 256"/>
              <a:gd name="T21" fmla="*/ 276050 h 176"/>
              <a:gd name="T22" fmla="*/ 47288 w 256"/>
              <a:gd name="T23" fmla="*/ 299711 h 176"/>
              <a:gd name="T24" fmla="*/ 283731 w 256"/>
              <a:gd name="T25" fmla="*/ 228727 h 176"/>
              <a:gd name="T26" fmla="*/ 47288 w 256"/>
              <a:gd name="T27" fmla="*/ 228727 h 176"/>
              <a:gd name="T28" fmla="*/ 47288 w 256"/>
              <a:gd name="T29" fmla="*/ 252388 h 176"/>
              <a:gd name="T30" fmla="*/ 283731 w 256"/>
              <a:gd name="T31" fmla="*/ 252388 h 176"/>
              <a:gd name="T32" fmla="*/ 283731 w 256"/>
              <a:gd name="T33" fmla="*/ 228727 h 176"/>
              <a:gd name="T34" fmla="*/ 0 w 256"/>
              <a:gd name="T35" fmla="*/ 23661 h 176"/>
              <a:gd name="T36" fmla="*/ 23644 w 256"/>
              <a:gd name="T37" fmla="*/ 0 h 176"/>
              <a:gd name="T38" fmla="*/ 480766 w 256"/>
              <a:gd name="T39" fmla="*/ 0 h 176"/>
              <a:gd name="T40" fmla="*/ 504410 w 256"/>
              <a:gd name="T41" fmla="*/ 23661 h 176"/>
              <a:gd name="T42" fmla="*/ 504410 w 256"/>
              <a:gd name="T43" fmla="*/ 94646 h 176"/>
              <a:gd name="T44" fmla="*/ 0 w 256"/>
              <a:gd name="T45" fmla="*/ 94646 h 176"/>
              <a:gd name="T46" fmla="*/ 0 w 256"/>
              <a:gd name="T47" fmla="*/ 2366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1" name="Freeform 73"/>
          <p:cNvSpPr>
            <a:spLocks noEditPoints="1"/>
          </p:cNvSpPr>
          <p:nvPr/>
        </p:nvSpPr>
        <p:spPr bwMode="auto">
          <a:xfrm>
            <a:off x="3641725" y="4173538"/>
            <a:ext cx="508000" cy="484187"/>
          </a:xfrm>
          <a:custGeom>
            <a:avLst/>
            <a:gdLst>
              <a:gd name="T0" fmla="*/ 508444 w 256"/>
              <a:gd name="T1" fmla="*/ 254023 h 244"/>
              <a:gd name="T2" fmla="*/ 484611 w 256"/>
              <a:gd name="T3" fmla="*/ 277838 h 244"/>
              <a:gd name="T4" fmla="*/ 468722 w 256"/>
              <a:gd name="T5" fmla="*/ 271884 h 244"/>
              <a:gd name="T6" fmla="*/ 468722 w 256"/>
              <a:gd name="T7" fmla="*/ 271884 h 244"/>
              <a:gd name="T8" fmla="*/ 254222 w 256"/>
              <a:gd name="T9" fmla="*/ 57552 h 244"/>
              <a:gd name="T10" fmla="*/ 254222 w 256"/>
              <a:gd name="T11" fmla="*/ 57552 h 244"/>
              <a:gd name="T12" fmla="*/ 254222 w 256"/>
              <a:gd name="T13" fmla="*/ 57552 h 244"/>
              <a:gd name="T14" fmla="*/ 39722 w 256"/>
              <a:gd name="T15" fmla="*/ 271884 h 244"/>
              <a:gd name="T16" fmla="*/ 39722 w 256"/>
              <a:gd name="T17" fmla="*/ 271884 h 244"/>
              <a:gd name="T18" fmla="*/ 23833 w 256"/>
              <a:gd name="T19" fmla="*/ 277838 h 244"/>
              <a:gd name="T20" fmla="*/ 0 w 256"/>
              <a:gd name="T21" fmla="*/ 254023 h 244"/>
              <a:gd name="T22" fmla="*/ 7944 w 256"/>
              <a:gd name="T23" fmla="*/ 236162 h 244"/>
              <a:gd name="T24" fmla="*/ 236347 w 256"/>
              <a:gd name="T25" fmla="*/ 7938 h 244"/>
              <a:gd name="T26" fmla="*/ 254222 w 256"/>
              <a:gd name="T27" fmla="*/ 0 h 244"/>
              <a:gd name="T28" fmla="*/ 254222 w 256"/>
              <a:gd name="T29" fmla="*/ 0 h 244"/>
              <a:gd name="T30" fmla="*/ 256208 w 256"/>
              <a:gd name="T31" fmla="*/ 0 h 244"/>
              <a:gd name="T32" fmla="*/ 256208 w 256"/>
              <a:gd name="T33" fmla="*/ 0 h 244"/>
              <a:gd name="T34" fmla="*/ 256208 w 256"/>
              <a:gd name="T35" fmla="*/ 0 h 244"/>
              <a:gd name="T36" fmla="*/ 256208 w 256"/>
              <a:gd name="T37" fmla="*/ 0 h 244"/>
              <a:gd name="T38" fmla="*/ 272097 w 256"/>
              <a:gd name="T39" fmla="*/ 7938 h 244"/>
              <a:gd name="T40" fmla="*/ 272097 w 256"/>
              <a:gd name="T41" fmla="*/ 7938 h 244"/>
              <a:gd name="T42" fmla="*/ 365444 w 256"/>
              <a:gd name="T43" fmla="*/ 101212 h 244"/>
              <a:gd name="T44" fmla="*/ 365444 w 256"/>
              <a:gd name="T45" fmla="*/ 79382 h 244"/>
              <a:gd name="T46" fmla="*/ 389277 w 256"/>
              <a:gd name="T47" fmla="*/ 55568 h 244"/>
              <a:gd name="T48" fmla="*/ 413111 w 256"/>
              <a:gd name="T49" fmla="*/ 79382 h 244"/>
              <a:gd name="T50" fmla="*/ 413111 w 256"/>
              <a:gd name="T51" fmla="*/ 148842 h 244"/>
              <a:gd name="T52" fmla="*/ 502486 w 256"/>
              <a:gd name="T53" fmla="*/ 238147 h 244"/>
              <a:gd name="T54" fmla="*/ 502486 w 256"/>
              <a:gd name="T55" fmla="*/ 238147 h 244"/>
              <a:gd name="T56" fmla="*/ 508444 w 256"/>
              <a:gd name="T57" fmla="*/ 254023 h 244"/>
              <a:gd name="T58" fmla="*/ 460777 w 256"/>
              <a:gd name="T59" fmla="*/ 293714 h 244"/>
              <a:gd name="T60" fmla="*/ 460777 w 256"/>
              <a:gd name="T61" fmla="*/ 365159 h 244"/>
              <a:gd name="T62" fmla="*/ 460777 w 256"/>
              <a:gd name="T63" fmla="*/ 396911 h 244"/>
              <a:gd name="T64" fmla="*/ 460777 w 256"/>
              <a:gd name="T65" fmla="*/ 460417 h 244"/>
              <a:gd name="T66" fmla="*/ 436944 w 256"/>
              <a:gd name="T67" fmla="*/ 484232 h 244"/>
              <a:gd name="T68" fmla="*/ 389277 w 256"/>
              <a:gd name="T69" fmla="*/ 484232 h 244"/>
              <a:gd name="T70" fmla="*/ 389277 w 256"/>
              <a:gd name="T71" fmla="*/ 293714 h 244"/>
              <a:gd name="T72" fmla="*/ 293944 w 256"/>
              <a:gd name="T73" fmla="*/ 293714 h 244"/>
              <a:gd name="T74" fmla="*/ 293944 w 256"/>
              <a:gd name="T75" fmla="*/ 484232 h 244"/>
              <a:gd name="T76" fmla="*/ 71500 w 256"/>
              <a:gd name="T77" fmla="*/ 484232 h 244"/>
              <a:gd name="T78" fmla="*/ 47667 w 256"/>
              <a:gd name="T79" fmla="*/ 460417 h 244"/>
              <a:gd name="T80" fmla="*/ 47667 w 256"/>
              <a:gd name="T81" fmla="*/ 396911 h 244"/>
              <a:gd name="T82" fmla="*/ 47667 w 256"/>
              <a:gd name="T83" fmla="*/ 365159 h 244"/>
              <a:gd name="T84" fmla="*/ 47667 w 256"/>
              <a:gd name="T85" fmla="*/ 293714 h 244"/>
              <a:gd name="T86" fmla="*/ 254222 w 256"/>
              <a:gd name="T87" fmla="*/ 87321 h 244"/>
              <a:gd name="T88" fmla="*/ 460777 w 256"/>
              <a:gd name="T89" fmla="*/ 293714 h 244"/>
              <a:gd name="T90" fmla="*/ 214500 w 256"/>
              <a:gd name="T91" fmla="*/ 293714 h 244"/>
              <a:gd name="T92" fmla="*/ 119167 w 256"/>
              <a:gd name="T93" fmla="*/ 293714 h 244"/>
              <a:gd name="T94" fmla="*/ 119167 w 256"/>
              <a:gd name="T95" fmla="*/ 388973 h 244"/>
              <a:gd name="T96" fmla="*/ 214500 w 256"/>
              <a:gd name="T97" fmla="*/ 388973 h 244"/>
              <a:gd name="T98" fmla="*/ 214500 w 256"/>
              <a:gd name="T99" fmla="*/ 293714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44">
                <a:moveTo>
                  <a:pt x="256" y="128"/>
                </a:moveTo>
                <a:cubicBezTo>
                  <a:pt x="256" y="135"/>
                  <a:pt x="251" y="140"/>
                  <a:pt x="244" y="140"/>
                </a:cubicBezTo>
                <a:cubicBezTo>
                  <a:pt x="241" y="140"/>
                  <a:pt x="238" y="139"/>
                  <a:pt x="236" y="137"/>
                </a:cubicBezTo>
                <a:cubicBezTo>
                  <a:pt x="236" y="137"/>
                  <a:pt x="236" y="137"/>
                  <a:pt x="236" y="137"/>
                </a:cubicBezTo>
                <a:cubicBezTo>
                  <a:pt x="128" y="29"/>
                  <a:pt x="128" y="29"/>
                  <a:pt x="128" y="29"/>
                </a:cubicBezTo>
                <a:cubicBezTo>
                  <a:pt x="128" y="29"/>
                  <a:pt x="128" y="29"/>
                  <a:pt x="128" y="29"/>
                </a:cubicBezTo>
                <a:cubicBezTo>
                  <a:pt x="128" y="29"/>
                  <a:pt x="128" y="29"/>
                  <a:pt x="128" y="29"/>
                </a:cubicBezTo>
                <a:cubicBezTo>
                  <a:pt x="20" y="137"/>
                  <a:pt x="20" y="137"/>
                  <a:pt x="20" y="137"/>
                </a:cubicBezTo>
                <a:cubicBezTo>
                  <a:pt x="20" y="137"/>
                  <a:pt x="20" y="137"/>
                  <a:pt x="20" y="137"/>
                </a:cubicBezTo>
                <a:cubicBezTo>
                  <a:pt x="18" y="139"/>
                  <a:pt x="15" y="140"/>
                  <a:pt x="12" y="140"/>
                </a:cubicBezTo>
                <a:cubicBezTo>
                  <a:pt x="5" y="140"/>
                  <a:pt x="0" y="135"/>
                  <a:pt x="0" y="128"/>
                </a:cubicBezTo>
                <a:cubicBezTo>
                  <a:pt x="0" y="125"/>
                  <a:pt x="1" y="122"/>
                  <a:pt x="4" y="119"/>
                </a:cubicBezTo>
                <a:cubicBezTo>
                  <a:pt x="119" y="4"/>
                  <a:pt x="119" y="4"/>
                  <a:pt x="119" y="4"/>
                </a:cubicBezTo>
                <a:cubicBezTo>
                  <a:pt x="122" y="1"/>
                  <a:pt x="125" y="0"/>
                  <a:pt x="128" y="0"/>
                </a:cubicBezTo>
                <a:cubicBezTo>
                  <a:pt x="128" y="0"/>
                  <a:pt x="128" y="0"/>
                  <a:pt x="128" y="0"/>
                </a:cubicBezTo>
                <a:cubicBezTo>
                  <a:pt x="128" y="0"/>
                  <a:pt x="128" y="0"/>
                  <a:pt x="129" y="0"/>
                </a:cubicBezTo>
                <a:cubicBezTo>
                  <a:pt x="129" y="0"/>
                  <a:pt x="129" y="0"/>
                  <a:pt x="129" y="0"/>
                </a:cubicBezTo>
                <a:cubicBezTo>
                  <a:pt x="129" y="0"/>
                  <a:pt x="129" y="0"/>
                  <a:pt x="129" y="0"/>
                </a:cubicBezTo>
                <a:cubicBezTo>
                  <a:pt x="129" y="0"/>
                  <a:pt x="129" y="0"/>
                  <a:pt x="129" y="0"/>
                </a:cubicBezTo>
                <a:cubicBezTo>
                  <a:pt x="132" y="0"/>
                  <a:pt x="135" y="2"/>
                  <a:pt x="137" y="4"/>
                </a:cubicBezTo>
                <a:cubicBezTo>
                  <a:pt x="137" y="4"/>
                  <a:pt x="137" y="4"/>
                  <a:pt x="137" y="4"/>
                </a:cubicBezTo>
                <a:cubicBezTo>
                  <a:pt x="184" y="51"/>
                  <a:pt x="184" y="51"/>
                  <a:pt x="184" y="51"/>
                </a:cubicBezTo>
                <a:cubicBezTo>
                  <a:pt x="184" y="40"/>
                  <a:pt x="184" y="40"/>
                  <a:pt x="184" y="40"/>
                </a:cubicBezTo>
                <a:cubicBezTo>
                  <a:pt x="184" y="33"/>
                  <a:pt x="189" y="28"/>
                  <a:pt x="196" y="28"/>
                </a:cubicBezTo>
                <a:cubicBezTo>
                  <a:pt x="203" y="28"/>
                  <a:pt x="208" y="33"/>
                  <a:pt x="208" y="40"/>
                </a:cubicBezTo>
                <a:cubicBezTo>
                  <a:pt x="208" y="75"/>
                  <a:pt x="208" y="75"/>
                  <a:pt x="208" y="75"/>
                </a:cubicBezTo>
                <a:cubicBezTo>
                  <a:pt x="253" y="120"/>
                  <a:pt x="253" y="120"/>
                  <a:pt x="253" y="120"/>
                </a:cubicBezTo>
                <a:cubicBezTo>
                  <a:pt x="253" y="120"/>
                  <a:pt x="253" y="120"/>
                  <a:pt x="253" y="120"/>
                </a:cubicBezTo>
                <a:cubicBezTo>
                  <a:pt x="255" y="122"/>
                  <a:pt x="256" y="125"/>
                  <a:pt x="256" y="128"/>
                </a:cubicBezTo>
                <a:moveTo>
                  <a:pt x="232" y="148"/>
                </a:moveTo>
                <a:cubicBezTo>
                  <a:pt x="232" y="184"/>
                  <a:pt x="232" y="184"/>
                  <a:pt x="232" y="184"/>
                </a:cubicBezTo>
                <a:cubicBezTo>
                  <a:pt x="232" y="200"/>
                  <a:pt x="232" y="200"/>
                  <a:pt x="232" y="200"/>
                </a:cubicBezTo>
                <a:cubicBezTo>
                  <a:pt x="232" y="232"/>
                  <a:pt x="232" y="232"/>
                  <a:pt x="232" y="232"/>
                </a:cubicBezTo>
                <a:cubicBezTo>
                  <a:pt x="232" y="239"/>
                  <a:pt x="227" y="244"/>
                  <a:pt x="220" y="244"/>
                </a:cubicBezTo>
                <a:cubicBezTo>
                  <a:pt x="196" y="244"/>
                  <a:pt x="196" y="244"/>
                  <a:pt x="196" y="244"/>
                </a:cubicBezTo>
                <a:cubicBezTo>
                  <a:pt x="196" y="148"/>
                  <a:pt x="196" y="148"/>
                  <a:pt x="196" y="148"/>
                </a:cubicBezTo>
                <a:cubicBezTo>
                  <a:pt x="148" y="148"/>
                  <a:pt x="148" y="148"/>
                  <a:pt x="148" y="148"/>
                </a:cubicBezTo>
                <a:cubicBezTo>
                  <a:pt x="148" y="244"/>
                  <a:pt x="148" y="244"/>
                  <a:pt x="148" y="244"/>
                </a:cubicBezTo>
                <a:cubicBezTo>
                  <a:pt x="36" y="244"/>
                  <a:pt x="36" y="244"/>
                  <a:pt x="36" y="244"/>
                </a:cubicBezTo>
                <a:cubicBezTo>
                  <a:pt x="29" y="244"/>
                  <a:pt x="24" y="239"/>
                  <a:pt x="24" y="232"/>
                </a:cubicBezTo>
                <a:cubicBezTo>
                  <a:pt x="24" y="200"/>
                  <a:pt x="24" y="200"/>
                  <a:pt x="24" y="200"/>
                </a:cubicBezTo>
                <a:cubicBezTo>
                  <a:pt x="24" y="184"/>
                  <a:pt x="24" y="184"/>
                  <a:pt x="24" y="184"/>
                </a:cubicBezTo>
                <a:cubicBezTo>
                  <a:pt x="24" y="148"/>
                  <a:pt x="24" y="148"/>
                  <a:pt x="24" y="148"/>
                </a:cubicBezTo>
                <a:cubicBezTo>
                  <a:pt x="128" y="44"/>
                  <a:pt x="128" y="44"/>
                  <a:pt x="128" y="44"/>
                </a:cubicBezTo>
                <a:lnTo>
                  <a:pt x="232" y="148"/>
                </a:lnTo>
                <a:close/>
                <a:moveTo>
                  <a:pt x="108" y="148"/>
                </a:moveTo>
                <a:cubicBezTo>
                  <a:pt x="60" y="148"/>
                  <a:pt x="60" y="148"/>
                  <a:pt x="60" y="148"/>
                </a:cubicBezTo>
                <a:cubicBezTo>
                  <a:pt x="60" y="196"/>
                  <a:pt x="60" y="196"/>
                  <a:pt x="60" y="196"/>
                </a:cubicBezTo>
                <a:cubicBezTo>
                  <a:pt x="108" y="196"/>
                  <a:pt x="108" y="196"/>
                  <a:pt x="108" y="196"/>
                </a:cubicBezTo>
                <a:lnTo>
                  <a:pt x="108" y="14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2" name="Freeform 74"/>
          <p:cNvSpPr>
            <a:spLocks noEditPoints="1"/>
          </p:cNvSpPr>
          <p:nvPr/>
        </p:nvSpPr>
        <p:spPr bwMode="auto">
          <a:xfrm>
            <a:off x="2757488" y="4189413"/>
            <a:ext cx="504825" cy="460375"/>
          </a:xfrm>
          <a:custGeom>
            <a:avLst/>
            <a:gdLst>
              <a:gd name="T0" fmla="*/ 480766 w 256"/>
              <a:gd name="T1" fmla="*/ 460021 h 232"/>
              <a:gd name="T2" fmla="*/ 441359 w 256"/>
              <a:gd name="T3" fmla="*/ 460021 h 232"/>
              <a:gd name="T4" fmla="*/ 441359 w 256"/>
              <a:gd name="T5" fmla="*/ 269667 h 232"/>
              <a:gd name="T6" fmla="*/ 441359 w 256"/>
              <a:gd name="T7" fmla="*/ 118971 h 232"/>
              <a:gd name="T8" fmla="*/ 480766 w 256"/>
              <a:gd name="T9" fmla="*/ 118971 h 232"/>
              <a:gd name="T10" fmla="*/ 504410 w 256"/>
              <a:gd name="T11" fmla="*/ 142765 h 232"/>
              <a:gd name="T12" fmla="*/ 504410 w 256"/>
              <a:gd name="T13" fmla="*/ 293462 h 232"/>
              <a:gd name="T14" fmla="*/ 504410 w 256"/>
              <a:gd name="T15" fmla="*/ 388638 h 232"/>
              <a:gd name="T16" fmla="*/ 504410 w 256"/>
              <a:gd name="T17" fmla="*/ 436227 h 232"/>
              <a:gd name="T18" fmla="*/ 480766 w 256"/>
              <a:gd name="T19" fmla="*/ 460021 h 232"/>
              <a:gd name="T20" fmla="*/ 86695 w 256"/>
              <a:gd name="T21" fmla="*/ 460021 h 232"/>
              <a:gd name="T22" fmla="*/ 86695 w 256"/>
              <a:gd name="T23" fmla="*/ 269667 h 232"/>
              <a:gd name="T24" fmla="*/ 86695 w 256"/>
              <a:gd name="T25" fmla="*/ 261736 h 232"/>
              <a:gd name="T26" fmla="*/ 86695 w 256"/>
              <a:gd name="T27" fmla="*/ 118971 h 232"/>
              <a:gd name="T28" fmla="*/ 133984 w 256"/>
              <a:gd name="T29" fmla="*/ 118971 h 232"/>
              <a:gd name="T30" fmla="*/ 252205 w 256"/>
              <a:gd name="T31" fmla="*/ 0 h 232"/>
              <a:gd name="T32" fmla="*/ 370426 w 256"/>
              <a:gd name="T33" fmla="*/ 118971 h 232"/>
              <a:gd name="T34" fmla="*/ 417715 w 256"/>
              <a:gd name="T35" fmla="*/ 118971 h 232"/>
              <a:gd name="T36" fmla="*/ 417715 w 256"/>
              <a:gd name="T37" fmla="*/ 269667 h 232"/>
              <a:gd name="T38" fmla="*/ 417715 w 256"/>
              <a:gd name="T39" fmla="*/ 460021 h 232"/>
              <a:gd name="T40" fmla="*/ 86695 w 256"/>
              <a:gd name="T41" fmla="*/ 460021 h 232"/>
              <a:gd name="T42" fmla="*/ 252205 w 256"/>
              <a:gd name="T43" fmla="*/ 47588 h 232"/>
              <a:gd name="T44" fmla="*/ 181272 w 256"/>
              <a:gd name="T45" fmla="*/ 118971 h 232"/>
              <a:gd name="T46" fmla="*/ 323138 w 256"/>
              <a:gd name="T47" fmla="*/ 118971 h 232"/>
              <a:gd name="T48" fmla="*/ 252205 w 256"/>
              <a:gd name="T49" fmla="*/ 47588 h 232"/>
              <a:gd name="T50" fmla="*/ 0 w 256"/>
              <a:gd name="T51" fmla="*/ 436227 h 232"/>
              <a:gd name="T52" fmla="*/ 0 w 256"/>
              <a:gd name="T53" fmla="*/ 388638 h 232"/>
              <a:gd name="T54" fmla="*/ 0 w 256"/>
              <a:gd name="T55" fmla="*/ 293462 h 232"/>
              <a:gd name="T56" fmla="*/ 0 w 256"/>
              <a:gd name="T57" fmla="*/ 142765 h 232"/>
              <a:gd name="T58" fmla="*/ 23644 w 256"/>
              <a:gd name="T59" fmla="*/ 118971 h 232"/>
              <a:gd name="T60" fmla="*/ 63051 w 256"/>
              <a:gd name="T61" fmla="*/ 118971 h 232"/>
              <a:gd name="T62" fmla="*/ 63051 w 256"/>
              <a:gd name="T63" fmla="*/ 261736 h 232"/>
              <a:gd name="T64" fmla="*/ 63051 w 256"/>
              <a:gd name="T65" fmla="*/ 269667 h 232"/>
              <a:gd name="T66" fmla="*/ 63051 w 256"/>
              <a:gd name="T67" fmla="*/ 460021 h 232"/>
              <a:gd name="T68" fmla="*/ 23644 w 256"/>
              <a:gd name="T69" fmla="*/ 460021 h 232"/>
              <a:gd name="T70" fmla="*/ 0 w 256"/>
              <a:gd name="T71" fmla="*/ 436227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3" name="Freeform 75"/>
          <p:cNvSpPr>
            <a:spLocks noEditPoints="1"/>
          </p:cNvSpPr>
          <p:nvPr/>
        </p:nvSpPr>
        <p:spPr bwMode="auto">
          <a:xfrm>
            <a:off x="1925638" y="4205288"/>
            <a:ext cx="395287" cy="428625"/>
          </a:xfrm>
          <a:custGeom>
            <a:avLst/>
            <a:gdLst>
              <a:gd name="T0" fmla="*/ 389525 w 200"/>
              <a:gd name="T1" fmla="*/ 205948 h 216"/>
              <a:gd name="T2" fmla="*/ 389525 w 200"/>
              <a:gd name="T3" fmla="*/ 205948 h 216"/>
              <a:gd name="T4" fmla="*/ 387548 w 200"/>
              <a:gd name="T5" fmla="*/ 207928 h 216"/>
              <a:gd name="T6" fmla="*/ 197729 w 200"/>
              <a:gd name="T7" fmla="*/ 23763 h 216"/>
              <a:gd name="T8" fmla="*/ 55364 w 200"/>
              <a:gd name="T9" fmla="*/ 23763 h 216"/>
              <a:gd name="T10" fmla="*/ 23727 w 200"/>
              <a:gd name="T11" fmla="*/ 23763 h 216"/>
              <a:gd name="T12" fmla="*/ 47455 w 200"/>
              <a:gd name="T13" fmla="*/ 0 h 216"/>
              <a:gd name="T14" fmla="*/ 47455 w 200"/>
              <a:gd name="T15" fmla="*/ 0 h 216"/>
              <a:gd name="T16" fmla="*/ 197729 w 200"/>
              <a:gd name="T17" fmla="*/ 0 h 216"/>
              <a:gd name="T18" fmla="*/ 197729 w 200"/>
              <a:gd name="T19" fmla="*/ 0 h 216"/>
              <a:gd name="T20" fmla="*/ 197729 w 200"/>
              <a:gd name="T21" fmla="*/ 0 h 216"/>
              <a:gd name="T22" fmla="*/ 215524 w 200"/>
              <a:gd name="T23" fmla="*/ 7921 h 216"/>
              <a:gd name="T24" fmla="*/ 348002 w 200"/>
              <a:gd name="T25" fmla="*/ 134658 h 216"/>
              <a:gd name="T26" fmla="*/ 348002 w 200"/>
              <a:gd name="T27" fmla="*/ 134658 h 216"/>
              <a:gd name="T28" fmla="*/ 387548 w 200"/>
              <a:gd name="T29" fmla="*/ 172283 h 216"/>
              <a:gd name="T30" fmla="*/ 395457 w 200"/>
              <a:gd name="T31" fmla="*/ 190106 h 216"/>
              <a:gd name="T32" fmla="*/ 389525 w 200"/>
              <a:gd name="T33" fmla="*/ 205948 h 216"/>
              <a:gd name="T34" fmla="*/ 174001 w 200"/>
              <a:gd name="T35" fmla="*/ 47526 h 216"/>
              <a:gd name="T36" fmla="*/ 174001 w 200"/>
              <a:gd name="T37" fmla="*/ 47526 h 216"/>
              <a:gd name="T38" fmla="*/ 174001 w 200"/>
              <a:gd name="T39" fmla="*/ 47526 h 216"/>
              <a:gd name="T40" fmla="*/ 191797 w 200"/>
              <a:gd name="T41" fmla="*/ 55448 h 216"/>
              <a:gd name="T42" fmla="*/ 371730 w 200"/>
              <a:gd name="T43" fmla="*/ 227731 h 216"/>
              <a:gd name="T44" fmla="*/ 379639 w 200"/>
              <a:gd name="T45" fmla="*/ 241593 h 216"/>
              <a:gd name="T46" fmla="*/ 379639 w 200"/>
              <a:gd name="T47" fmla="*/ 241593 h 216"/>
              <a:gd name="T48" fmla="*/ 379639 w 200"/>
              <a:gd name="T49" fmla="*/ 243573 h 216"/>
              <a:gd name="T50" fmla="*/ 379639 w 200"/>
              <a:gd name="T51" fmla="*/ 243573 h 216"/>
              <a:gd name="T52" fmla="*/ 379639 w 200"/>
              <a:gd name="T53" fmla="*/ 245553 h 216"/>
              <a:gd name="T54" fmla="*/ 379639 w 200"/>
              <a:gd name="T55" fmla="*/ 245553 h 216"/>
              <a:gd name="T56" fmla="*/ 373707 w 200"/>
              <a:gd name="T57" fmla="*/ 261395 h 216"/>
              <a:gd name="T58" fmla="*/ 373707 w 200"/>
              <a:gd name="T59" fmla="*/ 261395 h 216"/>
              <a:gd name="T60" fmla="*/ 239251 w 200"/>
              <a:gd name="T61" fmla="*/ 419817 h 216"/>
              <a:gd name="T62" fmla="*/ 239251 w 200"/>
              <a:gd name="T63" fmla="*/ 419817 h 216"/>
              <a:gd name="T64" fmla="*/ 221456 w 200"/>
              <a:gd name="T65" fmla="*/ 427738 h 216"/>
              <a:gd name="T66" fmla="*/ 219479 w 200"/>
              <a:gd name="T67" fmla="*/ 427738 h 216"/>
              <a:gd name="T68" fmla="*/ 217501 w 200"/>
              <a:gd name="T69" fmla="*/ 427738 h 216"/>
              <a:gd name="T70" fmla="*/ 217501 w 200"/>
              <a:gd name="T71" fmla="*/ 427738 h 216"/>
              <a:gd name="T72" fmla="*/ 205638 w 200"/>
              <a:gd name="T73" fmla="*/ 421797 h 216"/>
              <a:gd name="T74" fmla="*/ 205638 w 200"/>
              <a:gd name="T75" fmla="*/ 421797 h 216"/>
              <a:gd name="T76" fmla="*/ 7909 w 200"/>
              <a:gd name="T77" fmla="*/ 239612 h 216"/>
              <a:gd name="T78" fmla="*/ 7909 w 200"/>
              <a:gd name="T79" fmla="*/ 239612 h 216"/>
              <a:gd name="T80" fmla="*/ 0 w 200"/>
              <a:gd name="T81" fmla="*/ 221790 h 216"/>
              <a:gd name="T82" fmla="*/ 0 w 200"/>
              <a:gd name="T83" fmla="*/ 221790 h 216"/>
              <a:gd name="T84" fmla="*/ 0 w 200"/>
              <a:gd name="T85" fmla="*/ 95053 h 216"/>
              <a:gd name="T86" fmla="*/ 0 w 200"/>
              <a:gd name="T87" fmla="*/ 71290 h 216"/>
              <a:gd name="T88" fmla="*/ 0 w 200"/>
              <a:gd name="T89" fmla="*/ 71290 h 216"/>
              <a:gd name="T90" fmla="*/ 0 w 200"/>
              <a:gd name="T91" fmla="*/ 71290 h 216"/>
              <a:gd name="T92" fmla="*/ 23727 w 200"/>
              <a:gd name="T93" fmla="*/ 47526 h 216"/>
              <a:gd name="T94" fmla="*/ 23727 w 200"/>
              <a:gd name="T95" fmla="*/ 47526 h 216"/>
              <a:gd name="T96" fmla="*/ 174001 w 200"/>
              <a:gd name="T97" fmla="*/ 47526 h 216"/>
              <a:gd name="T98" fmla="*/ 63273 w 200"/>
              <a:gd name="T99" fmla="*/ 142579 h 216"/>
              <a:gd name="T100" fmla="*/ 94910 w 200"/>
              <a:gd name="T101" fmla="*/ 110895 h 216"/>
              <a:gd name="T102" fmla="*/ 63273 w 200"/>
              <a:gd name="T103" fmla="*/ 79211 h 216"/>
              <a:gd name="T104" fmla="*/ 31637 w 200"/>
              <a:gd name="T105" fmla="*/ 110895 h 216"/>
              <a:gd name="T106" fmla="*/ 63273 w 200"/>
              <a:gd name="T107" fmla="*/ 142579 h 2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16">
                <a:moveTo>
                  <a:pt x="197" y="104"/>
                </a:moveTo>
                <a:cubicBezTo>
                  <a:pt x="197" y="104"/>
                  <a:pt x="197" y="104"/>
                  <a:pt x="197" y="104"/>
                </a:cubicBezTo>
                <a:cubicBezTo>
                  <a:pt x="196" y="105"/>
                  <a:pt x="196" y="105"/>
                  <a:pt x="196" y="105"/>
                </a:cubicBezTo>
                <a:cubicBezTo>
                  <a:pt x="100" y="12"/>
                  <a:pt x="100" y="12"/>
                  <a:pt x="100" y="12"/>
                </a:cubicBezTo>
                <a:cubicBezTo>
                  <a:pt x="28" y="12"/>
                  <a:pt x="28" y="12"/>
                  <a:pt x="28" y="12"/>
                </a:cubicBezTo>
                <a:cubicBezTo>
                  <a:pt x="12" y="12"/>
                  <a:pt x="12" y="12"/>
                  <a:pt x="12" y="12"/>
                </a:cubicBezTo>
                <a:cubicBezTo>
                  <a:pt x="12" y="5"/>
                  <a:pt x="17" y="0"/>
                  <a:pt x="24" y="0"/>
                </a:cubicBezTo>
                <a:cubicBezTo>
                  <a:pt x="24" y="0"/>
                  <a:pt x="24" y="0"/>
                  <a:pt x="24" y="0"/>
                </a:cubicBezTo>
                <a:cubicBezTo>
                  <a:pt x="100" y="0"/>
                  <a:pt x="100" y="0"/>
                  <a:pt x="100" y="0"/>
                </a:cubicBezTo>
                <a:cubicBezTo>
                  <a:pt x="100" y="0"/>
                  <a:pt x="100" y="0"/>
                  <a:pt x="100" y="0"/>
                </a:cubicBezTo>
                <a:cubicBezTo>
                  <a:pt x="100" y="0"/>
                  <a:pt x="100" y="0"/>
                  <a:pt x="100" y="0"/>
                </a:cubicBezTo>
                <a:cubicBezTo>
                  <a:pt x="103" y="0"/>
                  <a:pt x="106" y="1"/>
                  <a:pt x="109" y="4"/>
                </a:cubicBezTo>
                <a:cubicBezTo>
                  <a:pt x="176" y="68"/>
                  <a:pt x="176" y="68"/>
                  <a:pt x="176" y="68"/>
                </a:cubicBezTo>
                <a:cubicBezTo>
                  <a:pt x="176" y="68"/>
                  <a:pt x="176" y="68"/>
                  <a:pt x="176" y="68"/>
                </a:cubicBezTo>
                <a:cubicBezTo>
                  <a:pt x="196" y="87"/>
                  <a:pt x="196" y="87"/>
                  <a:pt x="196" y="87"/>
                </a:cubicBezTo>
                <a:cubicBezTo>
                  <a:pt x="199" y="90"/>
                  <a:pt x="200" y="93"/>
                  <a:pt x="200" y="96"/>
                </a:cubicBezTo>
                <a:cubicBezTo>
                  <a:pt x="200" y="99"/>
                  <a:pt x="199" y="102"/>
                  <a:pt x="197" y="104"/>
                </a:cubicBezTo>
                <a:moveTo>
                  <a:pt x="88" y="24"/>
                </a:moveTo>
                <a:cubicBezTo>
                  <a:pt x="88" y="24"/>
                  <a:pt x="88" y="24"/>
                  <a:pt x="88" y="24"/>
                </a:cubicBezTo>
                <a:cubicBezTo>
                  <a:pt x="88" y="24"/>
                  <a:pt x="88" y="24"/>
                  <a:pt x="88" y="24"/>
                </a:cubicBezTo>
                <a:cubicBezTo>
                  <a:pt x="91" y="24"/>
                  <a:pt x="94" y="25"/>
                  <a:pt x="97" y="28"/>
                </a:cubicBezTo>
                <a:cubicBezTo>
                  <a:pt x="188" y="115"/>
                  <a:pt x="188" y="115"/>
                  <a:pt x="188" y="115"/>
                </a:cubicBezTo>
                <a:cubicBezTo>
                  <a:pt x="190" y="117"/>
                  <a:pt x="191" y="119"/>
                  <a:pt x="192" y="122"/>
                </a:cubicBezTo>
                <a:cubicBezTo>
                  <a:pt x="192" y="122"/>
                  <a:pt x="192" y="122"/>
                  <a:pt x="192" y="122"/>
                </a:cubicBezTo>
                <a:cubicBezTo>
                  <a:pt x="192" y="122"/>
                  <a:pt x="192" y="122"/>
                  <a:pt x="192" y="123"/>
                </a:cubicBezTo>
                <a:cubicBezTo>
                  <a:pt x="192" y="123"/>
                  <a:pt x="192" y="123"/>
                  <a:pt x="192" y="123"/>
                </a:cubicBezTo>
                <a:cubicBezTo>
                  <a:pt x="192" y="123"/>
                  <a:pt x="192" y="123"/>
                  <a:pt x="192" y="124"/>
                </a:cubicBezTo>
                <a:cubicBezTo>
                  <a:pt x="192" y="124"/>
                  <a:pt x="192" y="124"/>
                  <a:pt x="192" y="124"/>
                </a:cubicBezTo>
                <a:cubicBezTo>
                  <a:pt x="192" y="127"/>
                  <a:pt x="191" y="130"/>
                  <a:pt x="189" y="132"/>
                </a:cubicBezTo>
                <a:cubicBezTo>
                  <a:pt x="189" y="132"/>
                  <a:pt x="189" y="132"/>
                  <a:pt x="189" y="132"/>
                </a:cubicBezTo>
                <a:cubicBezTo>
                  <a:pt x="121" y="212"/>
                  <a:pt x="121" y="212"/>
                  <a:pt x="121" y="212"/>
                </a:cubicBezTo>
                <a:cubicBezTo>
                  <a:pt x="121" y="212"/>
                  <a:pt x="121" y="212"/>
                  <a:pt x="121" y="212"/>
                </a:cubicBezTo>
                <a:cubicBezTo>
                  <a:pt x="119" y="214"/>
                  <a:pt x="116" y="216"/>
                  <a:pt x="112" y="216"/>
                </a:cubicBezTo>
                <a:cubicBezTo>
                  <a:pt x="112" y="216"/>
                  <a:pt x="111" y="216"/>
                  <a:pt x="111" y="216"/>
                </a:cubicBezTo>
                <a:cubicBezTo>
                  <a:pt x="111" y="216"/>
                  <a:pt x="110" y="216"/>
                  <a:pt x="110" y="216"/>
                </a:cubicBezTo>
                <a:cubicBezTo>
                  <a:pt x="110" y="216"/>
                  <a:pt x="110" y="216"/>
                  <a:pt x="110" y="216"/>
                </a:cubicBezTo>
                <a:cubicBezTo>
                  <a:pt x="108" y="215"/>
                  <a:pt x="106" y="214"/>
                  <a:pt x="104" y="213"/>
                </a:cubicBezTo>
                <a:cubicBezTo>
                  <a:pt x="104" y="213"/>
                  <a:pt x="104" y="213"/>
                  <a:pt x="104" y="213"/>
                </a:cubicBezTo>
                <a:cubicBezTo>
                  <a:pt x="4" y="121"/>
                  <a:pt x="4" y="121"/>
                  <a:pt x="4" y="121"/>
                </a:cubicBezTo>
                <a:cubicBezTo>
                  <a:pt x="4" y="121"/>
                  <a:pt x="4" y="121"/>
                  <a:pt x="4" y="121"/>
                </a:cubicBezTo>
                <a:cubicBezTo>
                  <a:pt x="2" y="119"/>
                  <a:pt x="0" y="116"/>
                  <a:pt x="0" y="112"/>
                </a:cubicBezTo>
                <a:cubicBezTo>
                  <a:pt x="0" y="112"/>
                  <a:pt x="0" y="112"/>
                  <a:pt x="0" y="112"/>
                </a:cubicBezTo>
                <a:cubicBezTo>
                  <a:pt x="0" y="48"/>
                  <a:pt x="0" y="48"/>
                  <a:pt x="0" y="48"/>
                </a:cubicBezTo>
                <a:cubicBezTo>
                  <a:pt x="0" y="36"/>
                  <a:pt x="0" y="36"/>
                  <a:pt x="0" y="36"/>
                </a:cubicBezTo>
                <a:cubicBezTo>
                  <a:pt x="0" y="36"/>
                  <a:pt x="0" y="36"/>
                  <a:pt x="0" y="36"/>
                </a:cubicBezTo>
                <a:cubicBezTo>
                  <a:pt x="0" y="36"/>
                  <a:pt x="0" y="36"/>
                  <a:pt x="0" y="36"/>
                </a:cubicBezTo>
                <a:cubicBezTo>
                  <a:pt x="0" y="29"/>
                  <a:pt x="5" y="24"/>
                  <a:pt x="12" y="24"/>
                </a:cubicBezTo>
                <a:cubicBezTo>
                  <a:pt x="12" y="24"/>
                  <a:pt x="12" y="24"/>
                  <a:pt x="12" y="24"/>
                </a:cubicBezTo>
                <a:lnTo>
                  <a:pt x="88" y="24"/>
                </a:lnTo>
                <a:close/>
                <a:moveTo>
                  <a:pt x="32" y="72"/>
                </a:moveTo>
                <a:cubicBezTo>
                  <a:pt x="41" y="72"/>
                  <a:pt x="48" y="65"/>
                  <a:pt x="48" y="56"/>
                </a:cubicBezTo>
                <a:cubicBezTo>
                  <a:pt x="48" y="47"/>
                  <a:pt x="41" y="40"/>
                  <a:pt x="32" y="40"/>
                </a:cubicBezTo>
                <a:cubicBezTo>
                  <a:pt x="23" y="40"/>
                  <a:pt x="16" y="47"/>
                  <a:pt x="16" y="56"/>
                </a:cubicBezTo>
                <a:cubicBezTo>
                  <a:pt x="16" y="65"/>
                  <a:pt x="23" y="72"/>
                  <a:pt x="32"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4" name="Freeform 76"/>
          <p:cNvSpPr>
            <a:spLocks noEditPoints="1"/>
          </p:cNvSpPr>
          <p:nvPr/>
        </p:nvSpPr>
        <p:spPr bwMode="auto">
          <a:xfrm>
            <a:off x="1046163" y="4229100"/>
            <a:ext cx="379412" cy="379413"/>
          </a:xfrm>
          <a:custGeom>
            <a:avLst/>
            <a:gdLst>
              <a:gd name="T0" fmla="*/ 379316 w 192"/>
              <a:gd name="T1" fmla="*/ 193609 h 192"/>
              <a:gd name="T2" fmla="*/ 379316 w 192"/>
              <a:gd name="T3" fmla="*/ 193609 h 192"/>
              <a:gd name="T4" fmla="*/ 379316 w 192"/>
              <a:gd name="T5" fmla="*/ 195584 h 192"/>
              <a:gd name="T6" fmla="*/ 379316 w 192"/>
              <a:gd name="T7" fmla="*/ 195584 h 192"/>
              <a:gd name="T8" fmla="*/ 379316 w 192"/>
              <a:gd name="T9" fmla="*/ 197560 h 192"/>
              <a:gd name="T10" fmla="*/ 379316 w 192"/>
              <a:gd name="T11" fmla="*/ 197560 h 192"/>
              <a:gd name="T12" fmla="*/ 373389 w 192"/>
              <a:gd name="T13" fmla="*/ 213365 h 192"/>
              <a:gd name="T14" fmla="*/ 373389 w 192"/>
              <a:gd name="T15" fmla="*/ 213365 h 192"/>
              <a:gd name="T16" fmla="*/ 239048 w 192"/>
              <a:gd name="T17" fmla="*/ 371413 h 192"/>
              <a:gd name="T18" fmla="*/ 239048 w 192"/>
              <a:gd name="T19" fmla="*/ 371413 h 192"/>
              <a:gd name="T20" fmla="*/ 221268 w 192"/>
              <a:gd name="T21" fmla="*/ 379315 h 192"/>
              <a:gd name="T22" fmla="*/ 219292 w 192"/>
              <a:gd name="T23" fmla="*/ 379315 h 192"/>
              <a:gd name="T24" fmla="*/ 217316 w 192"/>
              <a:gd name="T25" fmla="*/ 379315 h 192"/>
              <a:gd name="T26" fmla="*/ 217316 w 192"/>
              <a:gd name="T27" fmla="*/ 379315 h 192"/>
              <a:gd name="T28" fmla="*/ 205463 w 192"/>
              <a:gd name="T29" fmla="*/ 373388 h 192"/>
              <a:gd name="T30" fmla="*/ 205463 w 192"/>
              <a:gd name="T31" fmla="*/ 373388 h 192"/>
              <a:gd name="T32" fmla="*/ 7902 w 192"/>
              <a:gd name="T33" fmla="*/ 191633 h 192"/>
              <a:gd name="T34" fmla="*/ 7902 w 192"/>
              <a:gd name="T35" fmla="*/ 191633 h 192"/>
              <a:gd name="T36" fmla="*/ 0 w 192"/>
              <a:gd name="T37" fmla="*/ 173853 h 192"/>
              <a:gd name="T38" fmla="*/ 0 w 192"/>
              <a:gd name="T39" fmla="*/ 173853 h 192"/>
              <a:gd name="T40" fmla="*/ 0 w 192"/>
              <a:gd name="T41" fmla="*/ 47414 h 192"/>
              <a:gd name="T42" fmla="*/ 0 w 192"/>
              <a:gd name="T43" fmla="*/ 23707 h 192"/>
              <a:gd name="T44" fmla="*/ 0 w 192"/>
              <a:gd name="T45" fmla="*/ 23707 h 192"/>
              <a:gd name="T46" fmla="*/ 0 w 192"/>
              <a:gd name="T47" fmla="*/ 23707 h 192"/>
              <a:gd name="T48" fmla="*/ 23707 w 192"/>
              <a:gd name="T49" fmla="*/ 0 h 192"/>
              <a:gd name="T50" fmla="*/ 23707 w 192"/>
              <a:gd name="T51" fmla="*/ 0 h 192"/>
              <a:gd name="T52" fmla="*/ 173853 w 192"/>
              <a:gd name="T53" fmla="*/ 0 h 192"/>
              <a:gd name="T54" fmla="*/ 173853 w 192"/>
              <a:gd name="T55" fmla="*/ 0 h 192"/>
              <a:gd name="T56" fmla="*/ 173853 w 192"/>
              <a:gd name="T57" fmla="*/ 0 h 192"/>
              <a:gd name="T58" fmla="*/ 191634 w 192"/>
              <a:gd name="T59" fmla="*/ 7902 h 192"/>
              <a:gd name="T60" fmla="*/ 371414 w 192"/>
              <a:gd name="T61" fmla="*/ 179780 h 192"/>
              <a:gd name="T62" fmla="*/ 379316 w 192"/>
              <a:gd name="T63" fmla="*/ 193609 h 192"/>
              <a:gd name="T64" fmla="*/ 63219 w 192"/>
              <a:gd name="T65" fmla="*/ 31610 h 192"/>
              <a:gd name="T66" fmla="*/ 31610 w 192"/>
              <a:gd name="T67" fmla="*/ 63219 h 192"/>
              <a:gd name="T68" fmla="*/ 63219 w 192"/>
              <a:gd name="T69" fmla="*/ 94829 h 192"/>
              <a:gd name="T70" fmla="*/ 94829 w 192"/>
              <a:gd name="T71" fmla="*/ 63219 h 192"/>
              <a:gd name="T72" fmla="*/ 63219 w 192"/>
              <a:gd name="T73" fmla="*/ 31610 h 1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92">
                <a:moveTo>
                  <a:pt x="192" y="98"/>
                </a:moveTo>
                <a:cubicBezTo>
                  <a:pt x="192" y="98"/>
                  <a:pt x="192" y="98"/>
                  <a:pt x="192" y="98"/>
                </a:cubicBezTo>
                <a:cubicBezTo>
                  <a:pt x="192" y="98"/>
                  <a:pt x="192" y="98"/>
                  <a:pt x="192" y="99"/>
                </a:cubicBezTo>
                <a:cubicBezTo>
                  <a:pt x="192" y="99"/>
                  <a:pt x="192" y="99"/>
                  <a:pt x="192" y="99"/>
                </a:cubicBezTo>
                <a:cubicBezTo>
                  <a:pt x="192" y="99"/>
                  <a:pt x="192" y="99"/>
                  <a:pt x="192" y="100"/>
                </a:cubicBezTo>
                <a:cubicBezTo>
                  <a:pt x="192" y="100"/>
                  <a:pt x="192" y="100"/>
                  <a:pt x="192" y="100"/>
                </a:cubicBezTo>
                <a:cubicBezTo>
                  <a:pt x="192" y="103"/>
                  <a:pt x="191" y="106"/>
                  <a:pt x="189" y="108"/>
                </a:cubicBezTo>
                <a:cubicBezTo>
                  <a:pt x="189" y="108"/>
                  <a:pt x="189" y="108"/>
                  <a:pt x="189" y="108"/>
                </a:cubicBezTo>
                <a:cubicBezTo>
                  <a:pt x="121" y="188"/>
                  <a:pt x="121" y="188"/>
                  <a:pt x="121" y="188"/>
                </a:cubicBezTo>
                <a:cubicBezTo>
                  <a:pt x="121" y="188"/>
                  <a:pt x="121" y="188"/>
                  <a:pt x="121" y="188"/>
                </a:cubicBezTo>
                <a:cubicBezTo>
                  <a:pt x="119" y="190"/>
                  <a:pt x="116" y="192"/>
                  <a:pt x="112" y="192"/>
                </a:cubicBezTo>
                <a:cubicBezTo>
                  <a:pt x="112" y="192"/>
                  <a:pt x="111" y="192"/>
                  <a:pt x="111" y="192"/>
                </a:cubicBezTo>
                <a:cubicBezTo>
                  <a:pt x="111" y="192"/>
                  <a:pt x="110" y="192"/>
                  <a:pt x="110" y="192"/>
                </a:cubicBezTo>
                <a:cubicBezTo>
                  <a:pt x="110" y="192"/>
                  <a:pt x="110" y="192"/>
                  <a:pt x="110" y="192"/>
                </a:cubicBezTo>
                <a:cubicBezTo>
                  <a:pt x="108" y="191"/>
                  <a:pt x="106" y="190"/>
                  <a:pt x="104" y="189"/>
                </a:cubicBezTo>
                <a:cubicBezTo>
                  <a:pt x="104" y="189"/>
                  <a:pt x="104" y="189"/>
                  <a:pt x="104" y="189"/>
                </a:cubicBezTo>
                <a:cubicBezTo>
                  <a:pt x="4" y="97"/>
                  <a:pt x="4" y="97"/>
                  <a:pt x="4" y="97"/>
                </a:cubicBezTo>
                <a:cubicBezTo>
                  <a:pt x="4" y="97"/>
                  <a:pt x="4" y="97"/>
                  <a:pt x="4" y="97"/>
                </a:cubicBezTo>
                <a:cubicBezTo>
                  <a:pt x="2" y="95"/>
                  <a:pt x="0" y="92"/>
                  <a:pt x="0" y="88"/>
                </a:cubicBezTo>
                <a:cubicBezTo>
                  <a:pt x="0" y="88"/>
                  <a:pt x="0" y="88"/>
                  <a:pt x="0" y="88"/>
                </a:cubicBezTo>
                <a:cubicBezTo>
                  <a:pt x="0" y="24"/>
                  <a:pt x="0" y="24"/>
                  <a:pt x="0" y="24"/>
                </a:cubicBezTo>
                <a:cubicBezTo>
                  <a:pt x="0" y="12"/>
                  <a:pt x="0" y="12"/>
                  <a:pt x="0" y="12"/>
                </a:cubicBezTo>
                <a:cubicBezTo>
                  <a:pt x="0" y="12"/>
                  <a:pt x="0" y="12"/>
                  <a:pt x="0" y="12"/>
                </a:cubicBezTo>
                <a:cubicBezTo>
                  <a:pt x="0" y="12"/>
                  <a:pt x="0" y="12"/>
                  <a:pt x="0" y="12"/>
                </a:cubicBezTo>
                <a:cubicBezTo>
                  <a:pt x="0" y="5"/>
                  <a:pt x="5" y="0"/>
                  <a:pt x="12" y="0"/>
                </a:cubicBezTo>
                <a:cubicBezTo>
                  <a:pt x="12" y="0"/>
                  <a:pt x="12" y="0"/>
                  <a:pt x="12" y="0"/>
                </a:cubicBezTo>
                <a:cubicBezTo>
                  <a:pt x="88" y="0"/>
                  <a:pt x="88" y="0"/>
                  <a:pt x="88" y="0"/>
                </a:cubicBezTo>
                <a:cubicBezTo>
                  <a:pt x="88" y="0"/>
                  <a:pt x="88" y="0"/>
                  <a:pt x="88" y="0"/>
                </a:cubicBezTo>
                <a:cubicBezTo>
                  <a:pt x="88" y="0"/>
                  <a:pt x="88" y="0"/>
                  <a:pt x="88" y="0"/>
                </a:cubicBezTo>
                <a:cubicBezTo>
                  <a:pt x="91" y="0"/>
                  <a:pt x="94" y="1"/>
                  <a:pt x="97" y="4"/>
                </a:cubicBezTo>
                <a:cubicBezTo>
                  <a:pt x="188" y="91"/>
                  <a:pt x="188" y="91"/>
                  <a:pt x="188" y="91"/>
                </a:cubicBezTo>
                <a:cubicBezTo>
                  <a:pt x="190" y="93"/>
                  <a:pt x="191" y="95"/>
                  <a:pt x="192" y="98"/>
                </a:cubicBezTo>
                <a:moveTo>
                  <a:pt x="32" y="16"/>
                </a:moveTo>
                <a:cubicBezTo>
                  <a:pt x="23" y="16"/>
                  <a:pt x="16" y="23"/>
                  <a:pt x="16" y="32"/>
                </a:cubicBezTo>
                <a:cubicBezTo>
                  <a:pt x="16" y="41"/>
                  <a:pt x="23" y="48"/>
                  <a:pt x="32" y="48"/>
                </a:cubicBezTo>
                <a:cubicBezTo>
                  <a:pt x="41" y="48"/>
                  <a:pt x="48" y="41"/>
                  <a:pt x="48" y="32"/>
                </a:cubicBezTo>
                <a:cubicBezTo>
                  <a:pt x="48" y="23"/>
                  <a:pt x="41" y="16"/>
                  <a:pt x="32" y="1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5" name="Freeform 77"/>
          <p:cNvSpPr>
            <a:spLocks noEditPoints="1"/>
          </p:cNvSpPr>
          <p:nvPr/>
        </p:nvSpPr>
        <p:spPr bwMode="auto">
          <a:xfrm>
            <a:off x="10702925" y="3317875"/>
            <a:ext cx="504825" cy="427038"/>
          </a:xfrm>
          <a:custGeom>
            <a:avLst/>
            <a:gdLst>
              <a:gd name="T0" fmla="*/ 299493 w 256"/>
              <a:gd name="T1" fmla="*/ 166343 h 216"/>
              <a:gd name="T2" fmla="*/ 504410 w 256"/>
              <a:gd name="T3" fmla="*/ 166343 h 216"/>
              <a:gd name="T4" fmla="*/ 449240 w 256"/>
              <a:gd name="T5" fmla="*/ 182185 h 216"/>
              <a:gd name="T6" fmla="*/ 449240 w 256"/>
              <a:gd name="T7" fmla="*/ 150500 h 216"/>
              <a:gd name="T8" fmla="*/ 433477 w 256"/>
              <a:gd name="T9" fmla="*/ 110895 h 216"/>
              <a:gd name="T10" fmla="*/ 401952 w 256"/>
              <a:gd name="T11" fmla="*/ 132678 h 216"/>
              <a:gd name="T12" fmla="*/ 370426 w 256"/>
              <a:gd name="T13" fmla="*/ 110895 h 216"/>
              <a:gd name="T14" fmla="*/ 354663 w 256"/>
              <a:gd name="T15" fmla="*/ 150500 h 216"/>
              <a:gd name="T16" fmla="*/ 354663 w 256"/>
              <a:gd name="T17" fmla="*/ 182185 h 216"/>
              <a:gd name="T18" fmla="*/ 370426 w 256"/>
              <a:gd name="T19" fmla="*/ 221790 h 216"/>
              <a:gd name="T20" fmla="*/ 401952 w 256"/>
              <a:gd name="T21" fmla="*/ 200007 h 216"/>
              <a:gd name="T22" fmla="*/ 433477 w 256"/>
              <a:gd name="T23" fmla="*/ 221790 h 216"/>
              <a:gd name="T24" fmla="*/ 449240 w 256"/>
              <a:gd name="T25" fmla="*/ 182185 h 216"/>
              <a:gd name="T26" fmla="*/ 279790 w 256"/>
              <a:gd name="T27" fmla="*/ 35645 h 216"/>
              <a:gd name="T28" fmla="*/ 275849 w 256"/>
              <a:gd name="T29" fmla="*/ 23763 h 216"/>
              <a:gd name="T30" fmla="*/ 321167 w 256"/>
              <a:gd name="T31" fmla="*/ 13862 h 216"/>
              <a:gd name="T32" fmla="*/ 342841 w 256"/>
              <a:gd name="T33" fmla="*/ 55448 h 216"/>
              <a:gd name="T34" fmla="*/ 224620 w 256"/>
              <a:gd name="T35" fmla="*/ 35645 h 216"/>
              <a:gd name="T36" fmla="*/ 120191 w 256"/>
              <a:gd name="T37" fmla="*/ 134658 h 216"/>
              <a:gd name="T38" fmla="*/ 183243 w 256"/>
              <a:gd name="T39" fmla="*/ 13862 h 216"/>
              <a:gd name="T40" fmla="*/ 228561 w 256"/>
              <a:gd name="T41" fmla="*/ 23763 h 216"/>
              <a:gd name="T42" fmla="*/ 193094 w 256"/>
              <a:gd name="T43" fmla="*/ 158421 h 216"/>
              <a:gd name="T44" fmla="*/ 275849 w 256"/>
              <a:gd name="T45" fmla="*/ 166343 h 216"/>
              <a:gd name="T46" fmla="*/ 323138 w 256"/>
              <a:gd name="T47" fmla="*/ 356448 h 216"/>
              <a:gd name="T48" fmla="*/ 370426 w 256"/>
              <a:gd name="T49" fmla="*/ 356448 h 216"/>
              <a:gd name="T50" fmla="*/ 401952 w 256"/>
              <a:gd name="T51" fmla="*/ 293080 h 216"/>
              <a:gd name="T52" fmla="*/ 409833 w 256"/>
              <a:gd name="T53" fmla="*/ 409916 h 216"/>
              <a:gd name="T54" fmla="*/ 386189 w 256"/>
              <a:gd name="T55" fmla="*/ 427738 h 216"/>
              <a:gd name="T56" fmla="*/ 376337 w 256"/>
              <a:gd name="T57" fmla="*/ 427738 h 216"/>
              <a:gd name="T58" fmla="*/ 118221 w 256"/>
              <a:gd name="T59" fmla="*/ 427738 h 216"/>
              <a:gd name="T60" fmla="*/ 94577 w 256"/>
              <a:gd name="T61" fmla="*/ 409916 h 216"/>
              <a:gd name="T62" fmla="*/ 45318 w 256"/>
              <a:gd name="T63" fmla="*/ 205948 h 216"/>
              <a:gd name="T64" fmla="*/ 0 w 256"/>
              <a:gd name="T65" fmla="*/ 182185 h 216"/>
              <a:gd name="T66" fmla="*/ 114280 w 256"/>
              <a:gd name="T67" fmla="*/ 158421 h 216"/>
              <a:gd name="T68" fmla="*/ 228561 w 256"/>
              <a:gd name="T69" fmla="*/ 356448 h 216"/>
              <a:gd name="T70" fmla="*/ 275849 w 256"/>
              <a:gd name="T71" fmla="*/ 356448 h 216"/>
              <a:gd name="T72" fmla="*/ 252205 w 256"/>
              <a:gd name="T73" fmla="*/ 205948 h 216"/>
              <a:gd name="T74" fmla="*/ 228561 w 256"/>
              <a:gd name="T75" fmla="*/ 356448 h 216"/>
              <a:gd name="T76" fmla="*/ 157628 w 256"/>
              <a:gd name="T77" fmla="*/ 205948 h 216"/>
              <a:gd name="T78" fmla="*/ 133984 w 256"/>
              <a:gd name="T79" fmla="*/ 356448 h 216"/>
              <a:gd name="T80" fmla="*/ 181272 w 256"/>
              <a:gd name="T81" fmla="*/ 356448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92"/>
                </a:moveTo>
                <a:cubicBezTo>
                  <a:pt x="221" y="84"/>
                  <a:pt x="221" y="84"/>
                  <a:pt x="221" y="84"/>
                </a:cubicBezTo>
                <a:cubicBezTo>
                  <a:pt x="228" y="76"/>
                  <a:pt x="228" y="76"/>
                  <a:pt x="228" y="76"/>
                </a:cubicBezTo>
                <a:cubicBezTo>
                  <a:pt x="231" y="74"/>
                  <a:pt x="232" y="71"/>
                  <a:pt x="232" y="68"/>
                </a:cubicBezTo>
                <a:cubicBezTo>
                  <a:pt x="232" y="61"/>
                  <a:pt x="227" y="56"/>
                  <a:pt x="220" y="56"/>
                </a:cubicBezTo>
                <a:cubicBezTo>
                  <a:pt x="217" y="56"/>
                  <a:pt x="214" y="57"/>
                  <a:pt x="212" y="60"/>
                </a:cubicBezTo>
                <a:cubicBezTo>
                  <a:pt x="204" y="67"/>
                  <a:pt x="204" y="67"/>
                  <a:pt x="204" y="67"/>
                </a:cubicBezTo>
                <a:cubicBezTo>
                  <a:pt x="196" y="60"/>
                  <a:pt x="196" y="60"/>
                  <a:pt x="196" y="60"/>
                </a:cubicBezTo>
                <a:cubicBezTo>
                  <a:pt x="194" y="57"/>
                  <a:pt x="191" y="56"/>
                  <a:pt x="188" y="56"/>
                </a:cubicBezTo>
                <a:cubicBezTo>
                  <a:pt x="181" y="56"/>
                  <a:pt x="176" y="61"/>
                  <a:pt x="176" y="68"/>
                </a:cubicBezTo>
                <a:cubicBezTo>
                  <a:pt x="176" y="71"/>
                  <a:pt x="177" y="74"/>
                  <a:pt x="180" y="76"/>
                </a:cubicBezTo>
                <a:cubicBezTo>
                  <a:pt x="187" y="84"/>
                  <a:pt x="187" y="84"/>
                  <a:pt x="187" y="84"/>
                </a:cubicBezTo>
                <a:cubicBezTo>
                  <a:pt x="180" y="92"/>
                  <a:pt x="180" y="92"/>
                  <a:pt x="180" y="92"/>
                </a:cubicBezTo>
                <a:cubicBezTo>
                  <a:pt x="177" y="94"/>
                  <a:pt x="176" y="97"/>
                  <a:pt x="176" y="100"/>
                </a:cubicBezTo>
                <a:cubicBezTo>
                  <a:pt x="176" y="107"/>
                  <a:pt x="181" y="112"/>
                  <a:pt x="188" y="112"/>
                </a:cubicBezTo>
                <a:cubicBezTo>
                  <a:pt x="191" y="112"/>
                  <a:pt x="194" y="111"/>
                  <a:pt x="196" y="108"/>
                </a:cubicBezTo>
                <a:cubicBezTo>
                  <a:pt x="204" y="101"/>
                  <a:pt x="204" y="101"/>
                  <a:pt x="204" y="101"/>
                </a:cubicBezTo>
                <a:cubicBezTo>
                  <a:pt x="212" y="108"/>
                  <a:pt x="212" y="108"/>
                  <a:pt x="212" y="108"/>
                </a:cubicBezTo>
                <a:cubicBezTo>
                  <a:pt x="214" y="111"/>
                  <a:pt x="217" y="112"/>
                  <a:pt x="220" y="112"/>
                </a:cubicBezTo>
                <a:cubicBezTo>
                  <a:pt x="227" y="112"/>
                  <a:pt x="232" y="107"/>
                  <a:pt x="232" y="100"/>
                </a:cubicBezTo>
                <a:cubicBezTo>
                  <a:pt x="232" y="97"/>
                  <a:pt x="231" y="94"/>
                  <a:pt x="228" y="9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6" name="Freeform 78"/>
          <p:cNvSpPr>
            <a:spLocks noEditPoints="1"/>
          </p:cNvSpPr>
          <p:nvPr/>
        </p:nvSpPr>
        <p:spPr bwMode="auto">
          <a:xfrm>
            <a:off x="9815513" y="3317875"/>
            <a:ext cx="508000" cy="427038"/>
          </a:xfrm>
          <a:custGeom>
            <a:avLst/>
            <a:gdLst>
              <a:gd name="T0" fmla="*/ 301889 w 256"/>
              <a:gd name="T1" fmla="*/ 166343 h 216"/>
              <a:gd name="T2" fmla="*/ 508444 w 256"/>
              <a:gd name="T3" fmla="*/ 166343 h 216"/>
              <a:gd name="T4" fmla="*/ 452833 w 256"/>
              <a:gd name="T5" fmla="*/ 118816 h 216"/>
              <a:gd name="T6" fmla="*/ 389277 w 256"/>
              <a:gd name="T7" fmla="*/ 172283 h 216"/>
              <a:gd name="T8" fmla="*/ 357500 w 256"/>
              <a:gd name="T9" fmla="*/ 150500 h 216"/>
              <a:gd name="T10" fmla="*/ 341611 w 256"/>
              <a:gd name="T11" fmla="*/ 190106 h 216"/>
              <a:gd name="T12" fmla="*/ 389277 w 256"/>
              <a:gd name="T13" fmla="*/ 229711 h 216"/>
              <a:gd name="T14" fmla="*/ 468722 w 256"/>
              <a:gd name="T15" fmla="*/ 158421 h 216"/>
              <a:gd name="T16" fmla="*/ 452833 w 256"/>
              <a:gd name="T17" fmla="*/ 118816 h 216"/>
              <a:gd name="T18" fmla="*/ 282028 w 256"/>
              <a:gd name="T19" fmla="*/ 35645 h 216"/>
              <a:gd name="T20" fmla="*/ 278055 w 256"/>
              <a:gd name="T21" fmla="*/ 23763 h 216"/>
              <a:gd name="T22" fmla="*/ 323736 w 256"/>
              <a:gd name="T23" fmla="*/ 13862 h 216"/>
              <a:gd name="T24" fmla="*/ 345583 w 256"/>
              <a:gd name="T25" fmla="*/ 55448 h 216"/>
              <a:gd name="T26" fmla="*/ 226416 w 256"/>
              <a:gd name="T27" fmla="*/ 35645 h 216"/>
              <a:gd name="T28" fmla="*/ 121153 w 256"/>
              <a:gd name="T29" fmla="*/ 134658 h 216"/>
              <a:gd name="T30" fmla="*/ 184708 w 256"/>
              <a:gd name="T31" fmla="*/ 13862 h 216"/>
              <a:gd name="T32" fmla="*/ 230389 w 256"/>
              <a:gd name="T33" fmla="*/ 23763 h 216"/>
              <a:gd name="T34" fmla="*/ 194639 w 256"/>
              <a:gd name="T35" fmla="*/ 158421 h 216"/>
              <a:gd name="T36" fmla="*/ 278055 w 256"/>
              <a:gd name="T37" fmla="*/ 166343 h 216"/>
              <a:gd name="T38" fmla="*/ 325722 w 256"/>
              <a:gd name="T39" fmla="*/ 356448 h 216"/>
              <a:gd name="T40" fmla="*/ 373389 w 256"/>
              <a:gd name="T41" fmla="*/ 356448 h 216"/>
              <a:gd name="T42" fmla="*/ 405166 w 256"/>
              <a:gd name="T43" fmla="*/ 293080 h 216"/>
              <a:gd name="T44" fmla="*/ 413111 w 256"/>
              <a:gd name="T45" fmla="*/ 409916 h 216"/>
              <a:gd name="T46" fmla="*/ 389277 w 256"/>
              <a:gd name="T47" fmla="*/ 427738 h 216"/>
              <a:gd name="T48" fmla="*/ 379347 w 256"/>
              <a:gd name="T49" fmla="*/ 427738 h 216"/>
              <a:gd name="T50" fmla="*/ 119167 w 256"/>
              <a:gd name="T51" fmla="*/ 427738 h 216"/>
              <a:gd name="T52" fmla="*/ 95333 w 256"/>
              <a:gd name="T53" fmla="*/ 409916 h 216"/>
              <a:gd name="T54" fmla="*/ 45681 w 256"/>
              <a:gd name="T55" fmla="*/ 205948 h 216"/>
              <a:gd name="T56" fmla="*/ 0 w 256"/>
              <a:gd name="T57" fmla="*/ 182185 h 216"/>
              <a:gd name="T58" fmla="*/ 115194 w 256"/>
              <a:gd name="T59" fmla="*/ 158421 h 216"/>
              <a:gd name="T60" fmla="*/ 230389 w 256"/>
              <a:gd name="T61" fmla="*/ 356448 h 216"/>
              <a:gd name="T62" fmla="*/ 278055 w 256"/>
              <a:gd name="T63" fmla="*/ 356448 h 216"/>
              <a:gd name="T64" fmla="*/ 254222 w 256"/>
              <a:gd name="T65" fmla="*/ 205948 h 216"/>
              <a:gd name="T66" fmla="*/ 230389 w 256"/>
              <a:gd name="T67" fmla="*/ 356448 h 216"/>
              <a:gd name="T68" fmla="*/ 158889 w 256"/>
              <a:gd name="T69" fmla="*/ 205948 h 216"/>
              <a:gd name="T70" fmla="*/ 135055 w 256"/>
              <a:gd name="T71" fmla="*/ 356448 h 216"/>
              <a:gd name="T72" fmla="*/ 182722 w 256"/>
              <a:gd name="T73" fmla="*/ 356448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60"/>
                </a:moveTo>
                <a:cubicBezTo>
                  <a:pt x="225" y="60"/>
                  <a:pt x="222" y="61"/>
                  <a:pt x="220" y="64"/>
                </a:cubicBezTo>
                <a:cubicBezTo>
                  <a:pt x="196" y="87"/>
                  <a:pt x="196" y="87"/>
                  <a:pt x="196" y="87"/>
                </a:cubicBezTo>
                <a:cubicBezTo>
                  <a:pt x="188" y="80"/>
                  <a:pt x="188" y="80"/>
                  <a:pt x="188" y="80"/>
                </a:cubicBezTo>
                <a:cubicBezTo>
                  <a:pt x="186" y="77"/>
                  <a:pt x="183" y="76"/>
                  <a:pt x="180" y="76"/>
                </a:cubicBezTo>
                <a:cubicBezTo>
                  <a:pt x="173" y="76"/>
                  <a:pt x="168" y="81"/>
                  <a:pt x="168" y="88"/>
                </a:cubicBezTo>
                <a:cubicBezTo>
                  <a:pt x="168" y="91"/>
                  <a:pt x="169" y="94"/>
                  <a:pt x="172" y="96"/>
                </a:cubicBezTo>
                <a:cubicBezTo>
                  <a:pt x="188" y="112"/>
                  <a:pt x="188" y="112"/>
                  <a:pt x="188" y="112"/>
                </a:cubicBezTo>
                <a:cubicBezTo>
                  <a:pt x="190" y="115"/>
                  <a:pt x="193" y="116"/>
                  <a:pt x="196" y="116"/>
                </a:cubicBezTo>
                <a:cubicBezTo>
                  <a:pt x="199" y="116"/>
                  <a:pt x="202" y="115"/>
                  <a:pt x="204" y="112"/>
                </a:cubicBezTo>
                <a:cubicBezTo>
                  <a:pt x="236" y="80"/>
                  <a:pt x="236" y="80"/>
                  <a:pt x="236" y="80"/>
                </a:cubicBezTo>
                <a:cubicBezTo>
                  <a:pt x="239" y="78"/>
                  <a:pt x="240" y="75"/>
                  <a:pt x="240" y="72"/>
                </a:cubicBezTo>
                <a:cubicBezTo>
                  <a:pt x="240" y="65"/>
                  <a:pt x="235" y="60"/>
                  <a:pt x="228" y="60"/>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7" name="Freeform 79"/>
          <p:cNvSpPr>
            <a:spLocks noEditPoints="1"/>
          </p:cNvSpPr>
          <p:nvPr/>
        </p:nvSpPr>
        <p:spPr bwMode="auto">
          <a:xfrm>
            <a:off x="8928100" y="3317875"/>
            <a:ext cx="508000" cy="427038"/>
          </a:xfrm>
          <a:custGeom>
            <a:avLst/>
            <a:gdLst>
              <a:gd name="T0" fmla="*/ 301889 w 256"/>
              <a:gd name="T1" fmla="*/ 166343 h 216"/>
              <a:gd name="T2" fmla="*/ 508444 w 256"/>
              <a:gd name="T3" fmla="*/ 166343 h 216"/>
              <a:gd name="T4" fmla="*/ 452833 w 256"/>
              <a:gd name="T5" fmla="*/ 142579 h 216"/>
              <a:gd name="T6" fmla="*/ 333666 w 256"/>
              <a:gd name="T7" fmla="*/ 166343 h 216"/>
              <a:gd name="T8" fmla="*/ 452833 w 256"/>
              <a:gd name="T9" fmla="*/ 190106 h 216"/>
              <a:gd name="T10" fmla="*/ 452833 w 256"/>
              <a:gd name="T11" fmla="*/ 142579 h 216"/>
              <a:gd name="T12" fmla="*/ 282028 w 256"/>
              <a:gd name="T13" fmla="*/ 35645 h 216"/>
              <a:gd name="T14" fmla="*/ 278055 w 256"/>
              <a:gd name="T15" fmla="*/ 23763 h 216"/>
              <a:gd name="T16" fmla="*/ 323736 w 256"/>
              <a:gd name="T17" fmla="*/ 13862 h 216"/>
              <a:gd name="T18" fmla="*/ 345583 w 256"/>
              <a:gd name="T19" fmla="*/ 55448 h 216"/>
              <a:gd name="T20" fmla="*/ 226416 w 256"/>
              <a:gd name="T21" fmla="*/ 35645 h 216"/>
              <a:gd name="T22" fmla="*/ 121153 w 256"/>
              <a:gd name="T23" fmla="*/ 134658 h 216"/>
              <a:gd name="T24" fmla="*/ 184708 w 256"/>
              <a:gd name="T25" fmla="*/ 13862 h 216"/>
              <a:gd name="T26" fmla="*/ 230389 w 256"/>
              <a:gd name="T27" fmla="*/ 23763 h 216"/>
              <a:gd name="T28" fmla="*/ 194639 w 256"/>
              <a:gd name="T29" fmla="*/ 158421 h 216"/>
              <a:gd name="T30" fmla="*/ 278055 w 256"/>
              <a:gd name="T31" fmla="*/ 166343 h 216"/>
              <a:gd name="T32" fmla="*/ 325722 w 256"/>
              <a:gd name="T33" fmla="*/ 356448 h 216"/>
              <a:gd name="T34" fmla="*/ 373389 w 256"/>
              <a:gd name="T35" fmla="*/ 356448 h 216"/>
              <a:gd name="T36" fmla="*/ 405166 w 256"/>
              <a:gd name="T37" fmla="*/ 293080 h 216"/>
              <a:gd name="T38" fmla="*/ 413111 w 256"/>
              <a:gd name="T39" fmla="*/ 409916 h 216"/>
              <a:gd name="T40" fmla="*/ 389277 w 256"/>
              <a:gd name="T41" fmla="*/ 427738 h 216"/>
              <a:gd name="T42" fmla="*/ 379347 w 256"/>
              <a:gd name="T43" fmla="*/ 427738 h 216"/>
              <a:gd name="T44" fmla="*/ 119167 w 256"/>
              <a:gd name="T45" fmla="*/ 427738 h 216"/>
              <a:gd name="T46" fmla="*/ 95333 w 256"/>
              <a:gd name="T47" fmla="*/ 409916 h 216"/>
              <a:gd name="T48" fmla="*/ 45681 w 256"/>
              <a:gd name="T49" fmla="*/ 205948 h 216"/>
              <a:gd name="T50" fmla="*/ 0 w 256"/>
              <a:gd name="T51" fmla="*/ 182185 h 216"/>
              <a:gd name="T52" fmla="*/ 115194 w 256"/>
              <a:gd name="T53" fmla="*/ 158421 h 216"/>
              <a:gd name="T54" fmla="*/ 230389 w 256"/>
              <a:gd name="T55" fmla="*/ 356448 h 216"/>
              <a:gd name="T56" fmla="*/ 278055 w 256"/>
              <a:gd name="T57" fmla="*/ 356448 h 216"/>
              <a:gd name="T58" fmla="*/ 254222 w 256"/>
              <a:gd name="T59" fmla="*/ 205948 h 216"/>
              <a:gd name="T60" fmla="*/ 230389 w 256"/>
              <a:gd name="T61" fmla="*/ 356448 h 216"/>
              <a:gd name="T62" fmla="*/ 158889 w 256"/>
              <a:gd name="T63" fmla="*/ 205948 h 216"/>
              <a:gd name="T64" fmla="*/ 135055 w 256"/>
              <a:gd name="T65" fmla="*/ 356448 h 216"/>
              <a:gd name="T66" fmla="*/ 182722 w 256"/>
              <a:gd name="T67" fmla="*/ 356448 h 2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180" y="72"/>
                  <a:pt x="180" y="72"/>
                  <a:pt x="180" y="72"/>
                </a:cubicBezTo>
                <a:cubicBezTo>
                  <a:pt x="173" y="72"/>
                  <a:pt x="168" y="77"/>
                  <a:pt x="168" y="84"/>
                </a:cubicBezTo>
                <a:cubicBezTo>
                  <a:pt x="168" y="91"/>
                  <a:pt x="173" y="96"/>
                  <a:pt x="180"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8" name="Freeform 80"/>
          <p:cNvSpPr>
            <a:spLocks noEditPoints="1"/>
          </p:cNvSpPr>
          <p:nvPr/>
        </p:nvSpPr>
        <p:spPr bwMode="auto">
          <a:xfrm>
            <a:off x="8043863" y="3317875"/>
            <a:ext cx="504825" cy="427038"/>
          </a:xfrm>
          <a:custGeom>
            <a:avLst/>
            <a:gdLst>
              <a:gd name="T0" fmla="*/ 299493 w 256"/>
              <a:gd name="T1" fmla="*/ 166343 h 216"/>
              <a:gd name="T2" fmla="*/ 504410 w 256"/>
              <a:gd name="T3" fmla="*/ 166343 h 216"/>
              <a:gd name="T4" fmla="*/ 449240 w 256"/>
              <a:gd name="T5" fmla="*/ 142579 h 216"/>
              <a:gd name="T6" fmla="*/ 425596 w 256"/>
              <a:gd name="T7" fmla="*/ 118816 h 216"/>
              <a:gd name="T8" fmla="*/ 378308 w 256"/>
              <a:gd name="T9" fmla="*/ 118816 h 216"/>
              <a:gd name="T10" fmla="*/ 354663 w 256"/>
              <a:gd name="T11" fmla="*/ 142579 h 216"/>
              <a:gd name="T12" fmla="*/ 354663 w 256"/>
              <a:gd name="T13" fmla="*/ 190106 h 216"/>
              <a:gd name="T14" fmla="*/ 378308 w 256"/>
              <a:gd name="T15" fmla="*/ 213869 h 216"/>
              <a:gd name="T16" fmla="*/ 425596 w 256"/>
              <a:gd name="T17" fmla="*/ 213869 h 216"/>
              <a:gd name="T18" fmla="*/ 449240 w 256"/>
              <a:gd name="T19" fmla="*/ 190106 h 216"/>
              <a:gd name="T20" fmla="*/ 449240 w 256"/>
              <a:gd name="T21" fmla="*/ 142579 h 216"/>
              <a:gd name="T22" fmla="*/ 279790 w 256"/>
              <a:gd name="T23" fmla="*/ 35645 h 216"/>
              <a:gd name="T24" fmla="*/ 275849 w 256"/>
              <a:gd name="T25" fmla="*/ 23763 h 216"/>
              <a:gd name="T26" fmla="*/ 321167 w 256"/>
              <a:gd name="T27" fmla="*/ 13862 h 216"/>
              <a:gd name="T28" fmla="*/ 342841 w 256"/>
              <a:gd name="T29" fmla="*/ 55448 h 216"/>
              <a:gd name="T30" fmla="*/ 224620 w 256"/>
              <a:gd name="T31" fmla="*/ 35645 h 216"/>
              <a:gd name="T32" fmla="*/ 120191 w 256"/>
              <a:gd name="T33" fmla="*/ 134658 h 216"/>
              <a:gd name="T34" fmla="*/ 183243 w 256"/>
              <a:gd name="T35" fmla="*/ 13862 h 216"/>
              <a:gd name="T36" fmla="*/ 228561 w 256"/>
              <a:gd name="T37" fmla="*/ 23763 h 216"/>
              <a:gd name="T38" fmla="*/ 193094 w 256"/>
              <a:gd name="T39" fmla="*/ 158421 h 216"/>
              <a:gd name="T40" fmla="*/ 275849 w 256"/>
              <a:gd name="T41" fmla="*/ 166343 h 216"/>
              <a:gd name="T42" fmla="*/ 323138 w 256"/>
              <a:gd name="T43" fmla="*/ 356448 h 216"/>
              <a:gd name="T44" fmla="*/ 370426 w 256"/>
              <a:gd name="T45" fmla="*/ 356448 h 216"/>
              <a:gd name="T46" fmla="*/ 401952 w 256"/>
              <a:gd name="T47" fmla="*/ 293080 h 216"/>
              <a:gd name="T48" fmla="*/ 409833 w 256"/>
              <a:gd name="T49" fmla="*/ 409916 h 216"/>
              <a:gd name="T50" fmla="*/ 386189 w 256"/>
              <a:gd name="T51" fmla="*/ 427738 h 216"/>
              <a:gd name="T52" fmla="*/ 376337 w 256"/>
              <a:gd name="T53" fmla="*/ 427738 h 216"/>
              <a:gd name="T54" fmla="*/ 118221 w 256"/>
              <a:gd name="T55" fmla="*/ 427738 h 216"/>
              <a:gd name="T56" fmla="*/ 94577 w 256"/>
              <a:gd name="T57" fmla="*/ 409916 h 216"/>
              <a:gd name="T58" fmla="*/ 45318 w 256"/>
              <a:gd name="T59" fmla="*/ 205948 h 216"/>
              <a:gd name="T60" fmla="*/ 0 w 256"/>
              <a:gd name="T61" fmla="*/ 182185 h 216"/>
              <a:gd name="T62" fmla="*/ 114280 w 256"/>
              <a:gd name="T63" fmla="*/ 158421 h 216"/>
              <a:gd name="T64" fmla="*/ 228561 w 256"/>
              <a:gd name="T65" fmla="*/ 356448 h 216"/>
              <a:gd name="T66" fmla="*/ 275849 w 256"/>
              <a:gd name="T67" fmla="*/ 356448 h 216"/>
              <a:gd name="T68" fmla="*/ 252205 w 256"/>
              <a:gd name="T69" fmla="*/ 205948 h 216"/>
              <a:gd name="T70" fmla="*/ 228561 w 256"/>
              <a:gd name="T71" fmla="*/ 356448 h 216"/>
              <a:gd name="T72" fmla="*/ 157628 w 256"/>
              <a:gd name="T73" fmla="*/ 205948 h 216"/>
              <a:gd name="T74" fmla="*/ 133984 w 256"/>
              <a:gd name="T75" fmla="*/ 356448 h 216"/>
              <a:gd name="T76" fmla="*/ 181272 w 256"/>
              <a:gd name="T77" fmla="*/ 356448 h 2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216" y="72"/>
                  <a:pt x="216" y="72"/>
                  <a:pt x="216" y="72"/>
                </a:cubicBezTo>
                <a:cubicBezTo>
                  <a:pt x="216" y="60"/>
                  <a:pt x="216" y="60"/>
                  <a:pt x="216" y="60"/>
                </a:cubicBezTo>
                <a:cubicBezTo>
                  <a:pt x="216" y="53"/>
                  <a:pt x="211" y="48"/>
                  <a:pt x="204" y="48"/>
                </a:cubicBezTo>
                <a:cubicBezTo>
                  <a:pt x="197" y="48"/>
                  <a:pt x="192" y="53"/>
                  <a:pt x="192" y="60"/>
                </a:cubicBezTo>
                <a:cubicBezTo>
                  <a:pt x="192" y="72"/>
                  <a:pt x="192" y="72"/>
                  <a:pt x="192" y="72"/>
                </a:cubicBezTo>
                <a:cubicBezTo>
                  <a:pt x="180" y="72"/>
                  <a:pt x="180" y="72"/>
                  <a:pt x="180" y="72"/>
                </a:cubicBezTo>
                <a:cubicBezTo>
                  <a:pt x="173" y="72"/>
                  <a:pt x="168" y="77"/>
                  <a:pt x="168" y="84"/>
                </a:cubicBezTo>
                <a:cubicBezTo>
                  <a:pt x="168" y="91"/>
                  <a:pt x="173" y="96"/>
                  <a:pt x="180" y="96"/>
                </a:cubicBezTo>
                <a:cubicBezTo>
                  <a:pt x="192" y="96"/>
                  <a:pt x="192" y="96"/>
                  <a:pt x="192" y="96"/>
                </a:cubicBezTo>
                <a:cubicBezTo>
                  <a:pt x="192" y="108"/>
                  <a:pt x="192" y="108"/>
                  <a:pt x="192" y="108"/>
                </a:cubicBezTo>
                <a:cubicBezTo>
                  <a:pt x="192" y="115"/>
                  <a:pt x="197" y="120"/>
                  <a:pt x="204" y="120"/>
                </a:cubicBezTo>
                <a:cubicBezTo>
                  <a:pt x="211" y="120"/>
                  <a:pt x="216" y="115"/>
                  <a:pt x="216" y="108"/>
                </a:cubicBezTo>
                <a:cubicBezTo>
                  <a:pt x="216" y="96"/>
                  <a:pt x="216" y="96"/>
                  <a:pt x="216"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9" name="Freeform 81"/>
          <p:cNvSpPr>
            <a:spLocks noEditPoints="1"/>
          </p:cNvSpPr>
          <p:nvPr/>
        </p:nvSpPr>
        <p:spPr bwMode="auto">
          <a:xfrm>
            <a:off x="7156450" y="3317875"/>
            <a:ext cx="508000" cy="427038"/>
          </a:xfrm>
          <a:custGeom>
            <a:avLst/>
            <a:gdLst>
              <a:gd name="T0" fmla="*/ 508444 w 256"/>
              <a:gd name="T1" fmla="*/ 180204 h 216"/>
              <a:gd name="T2" fmla="*/ 508444 w 256"/>
              <a:gd name="T3" fmla="*/ 182185 h 216"/>
              <a:gd name="T4" fmla="*/ 508444 w 256"/>
              <a:gd name="T5" fmla="*/ 182185 h 216"/>
              <a:gd name="T6" fmla="*/ 462763 w 256"/>
              <a:gd name="T7" fmla="*/ 205948 h 216"/>
              <a:gd name="T8" fmla="*/ 413111 w 256"/>
              <a:gd name="T9" fmla="*/ 409916 h 216"/>
              <a:gd name="T10" fmla="*/ 385305 w 256"/>
              <a:gd name="T11" fmla="*/ 427738 h 216"/>
              <a:gd name="T12" fmla="*/ 119167 w 256"/>
              <a:gd name="T13" fmla="*/ 427738 h 216"/>
              <a:gd name="T14" fmla="*/ 119167 w 256"/>
              <a:gd name="T15" fmla="*/ 427738 h 216"/>
              <a:gd name="T16" fmla="*/ 95333 w 256"/>
              <a:gd name="T17" fmla="*/ 409916 h 216"/>
              <a:gd name="T18" fmla="*/ 23833 w 256"/>
              <a:gd name="T19" fmla="*/ 205948 h 216"/>
              <a:gd name="T20" fmla="*/ 23833 w 256"/>
              <a:gd name="T21" fmla="*/ 158421 h 216"/>
              <a:gd name="T22" fmla="*/ 194639 w 256"/>
              <a:gd name="T23" fmla="*/ 158421 h 216"/>
              <a:gd name="T24" fmla="*/ 293944 w 256"/>
              <a:gd name="T25" fmla="*/ 158421 h 216"/>
              <a:gd name="T26" fmla="*/ 353527 w 256"/>
              <a:gd name="T27" fmla="*/ 158421 h 216"/>
              <a:gd name="T28" fmla="*/ 389277 w 256"/>
              <a:gd name="T29" fmla="*/ 158421 h 216"/>
              <a:gd name="T30" fmla="*/ 484611 w 256"/>
              <a:gd name="T31" fmla="*/ 158421 h 216"/>
              <a:gd name="T32" fmla="*/ 486597 w 256"/>
              <a:gd name="T33" fmla="*/ 158421 h 216"/>
              <a:gd name="T34" fmla="*/ 508444 w 256"/>
              <a:gd name="T35" fmla="*/ 178224 h 216"/>
              <a:gd name="T36" fmla="*/ 158889 w 256"/>
              <a:gd name="T37" fmla="*/ 205948 h 216"/>
              <a:gd name="T38" fmla="*/ 135055 w 256"/>
              <a:gd name="T39" fmla="*/ 356448 h 216"/>
              <a:gd name="T40" fmla="*/ 182722 w 256"/>
              <a:gd name="T41" fmla="*/ 356448 h 216"/>
              <a:gd name="T42" fmla="*/ 278055 w 256"/>
              <a:gd name="T43" fmla="*/ 229711 h 216"/>
              <a:gd name="T44" fmla="*/ 230389 w 256"/>
              <a:gd name="T45" fmla="*/ 229711 h 216"/>
              <a:gd name="T46" fmla="*/ 254222 w 256"/>
              <a:gd name="T47" fmla="*/ 380212 h 216"/>
              <a:gd name="T48" fmla="*/ 278055 w 256"/>
              <a:gd name="T49" fmla="*/ 229711 h 216"/>
              <a:gd name="T50" fmla="*/ 349555 w 256"/>
              <a:gd name="T51" fmla="*/ 205948 h 216"/>
              <a:gd name="T52" fmla="*/ 325722 w 256"/>
              <a:gd name="T53" fmla="*/ 356448 h 216"/>
              <a:gd name="T54" fmla="*/ 373389 w 256"/>
              <a:gd name="T55" fmla="*/ 356448 h 216"/>
              <a:gd name="T56" fmla="*/ 282028 w 256"/>
              <a:gd name="T57" fmla="*/ 35645 h 216"/>
              <a:gd name="T58" fmla="*/ 278055 w 256"/>
              <a:gd name="T59" fmla="*/ 23763 h 216"/>
              <a:gd name="T60" fmla="*/ 323736 w 256"/>
              <a:gd name="T61" fmla="*/ 13862 h 216"/>
              <a:gd name="T62" fmla="*/ 387291 w 256"/>
              <a:gd name="T63" fmla="*/ 134658 h 216"/>
              <a:gd name="T64" fmla="*/ 282028 w 256"/>
              <a:gd name="T65" fmla="*/ 35645 h 216"/>
              <a:gd name="T66" fmla="*/ 174778 w 256"/>
              <a:gd name="T67" fmla="*/ 134658 h 216"/>
              <a:gd name="T68" fmla="*/ 184708 w 256"/>
              <a:gd name="T69" fmla="*/ 13862 h 216"/>
              <a:gd name="T70" fmla="*/ 206555 w 256"/>
              <a:gd name="T71" fmla="*/ 0 h 216"/>
              <a:gd name="T72" fmla="*/ 226416 w 256"/>
              <a:gd name="T73" fmla="*/ 35645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0" name="Freeform 82"/>
          <p:cNvSpPr>
            <a:spLocks noEditPoints="1"/>
          </p:cNvSpPr>
          <p:nvPr/>
        </p:nvSpPr>
        <p:spPr bwMode="auto">
          <a:xfrm>
            <a:off x="6332538" y="3281363"/>
            <a:ext cx="411162" cy="504825"/>
          </a:xfrm>
          <a:custGeom>
            <a:avLst/>
            <a:gdLst>
              <a:gd name="T0" fmla="*/ 387851 w 208"/>
              <a:gd name="T1" fmla="*/ 504410 h 256"/>
              <a:gd name="T2" fmla="*/ 23746 w 208"/>
              <a:gd name="T3" fmla="*/ 504410 h 256"/>
              <a:gd name="T4" fmla="*/ 0 w 208"/>
              <a:gd name="T5" fmla="*/ 480766 h 256"/>
              <a:gd name="T6" fmla="*/ 0 w 208"/>
              <a:gd name="T7" fmla="*/ 457122 h 256"/>
              <a:gd name="T8" fmla="*/ 411597 w 208"/>
              <a:gd name="T9" fmla="*/ 457122 h 256"/>
              <a:gd name="T10" fmla="*/ 411597 w 208"/>
              <a:gd name="T11" fmla="*/ 480766 h 256"/>
              <a:gd name="T12" fmla="*/ 387851 w 208"/>
              <a:gd name="T13" fmla="*/ 504410 h 256"/>
              <a:gd name="T14" fmla="*/ 0 w 208"/>
              <a:gd name="T15" fmla="*/ 141865 h 256"/>
              <a:gd name="T16" fmla="*/ 23746 w 208"/>
              <a:gd name="T17" fmla="*/ 118221 h 256"/>
              <a:gd name="T18" fmla="*/ 87069 w 208"/>
              <a:gd name="T19" fmla="*/ 118221 h 256"/>
              <a:gd name="T20" fmla="*/ 205799 w 208"/>
              <a:gd name="T21" fmla="*/ 0 h 256"/>
              <a:gd name="T22" fmla="*/ 324528 w 208"/>
              <a:gd name="T23" fmla="*/ 118221 h 256"/>
              <a:gd name="T24" fmla="*/ 387851 w 208"/>
              <a:gd name="T25" fmla="*/ 118221 h 256"/>
              <a:gd name="T26" fmla="*/ 411597 w 208"/>
              <a:gd name="T27" fmla="*/ 141865 h 256"/>
              <a:gd name="T28" fmla="*/ 411597 w 208"/>
              <a:gd name="T29" fmla="*/ 433477 h 256"/>
              <a:gd name="T30" fmla="*/ 0 w 208"/>
              <a:gd name="T31" fmla="*/ 433477 h 256"/>
              <a:gd name="T32" fmla="*/ 0 w 208"/>
              <a:gd name="T33" fmla="*/ 141865 h 256"/>
              <a:gd name="T34" fmla="*/ 277036 w 208"/>
              <a:gd name="T35" fmla="*/ 118221 h 256"/>
              <a:gd name="T36" fmla="*/ 205799 w 208"/>
              <a:gd name="T37" fmla="*/ 47288 h 256"/>
              <a:gd name="T38" fmla="*/ 134561 w 208"/>
              <a:gd name="T39" fmla="*/ 118221 h 256"/>
              <a:gd name="T40" fmla="*/ 277036 w 208"/>
              <a:gd name="T41" fmla="*/ 118221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256">
                <a:moveTo>
                  <a:pt x="196" y="256"/>
                </a:moveTo>
                <a:cubicBezTo>
                  <a:pt x="12" y="256"/>
                  <a:pt x="12" y="256"/>
                  <a:pt x="12" y="256"/>
                </a:cubicBezTo>
                <a:cubicBezTo>
                  <a:pt x="5" y="256"/>
                  <a:pt x="0" y="251"/>
                  <a:pt x="0" y="244"/>
                </a:cubicBezTo>
                <a:cubicBezTo>
                  <a:pt x="0" y="232"/>
                  <a:pt x="0" y="232"/>
                  <a:pt x="0" y="232"/>
                </a:cubicBezTo>
                <a:cubicBezTo>
                  <a:pt x="208" y="232"/>
                  <a:pt x="208" y="232"/>
                  <a:pt x="208" y="232"/>
                </a:cubicBezTo>
                <a:cubicBezTo>
                  <a:pt x="208" y="244"/>
                  <a:pt x="208" y="244"/>
                  <a:pt x="208" y="244"/>
                </a:cubicBezTo>
                <a:cubicBezTo>
                  <a:pt x="208" y="251"/>
                  <a:pt x="203" y="256"/>
                  <a:pt x="196" y="256"/>
                </a:cubicBezTo>
                <a:moveTo>
                  <a:pt x="0" y="72"/>
                </a:moveTo>
                <a:cubicBezTo>
                  <a:pt x="0" y="65"/>
                  <a:pt x="5" y="60"/>
                  <a:pt x="12" y="60"/>
                </a:cubicBezTo>
                <a:cubicBezTo>
                  <a:pt x="44" y="60"/>
                  <a:pt x="44" y="60"/>
                  <a:pt x="44" y="60"/>
                </a:cubicBezTo>
                <a:cubicBezTo>
                  <a:pt x="44" y="27"/>
                  <a:pt x="71" y="0"/>
                  <a:pt x="104" y="0"/>
                </a:cubicBezTo>
                <a:cubicBezTo>
                  <a:pt x="137" y="0"/>
                  <a:pt x="164" y="27"/>
                  <a:pt x="164" y="60"/>
                </a:cubicBezTo>
                <a:cubicBezTo>
                  <a:pt x="196" y="60"/>
                  <a:pt x="196" y="60"/>
                  <a:pt x="196" y="60"/>
                </a:cubicBezTo>
                <a:cubicBezTo>
                  <a:pt x="203" y="60"/>
                  <a:pt x="208" y="65"/>
                  <a:pt x="208" y="72"/>
                </a:cubicBezTo>
                <a:cubicBezTo>
                  <a:pt x="208" y="220"/>
                  <a:pt x="208" y="220"/>
                  <a:pt x="208" y="220"/>
                </a:cubicBezTo>
                <a:cubicBezTo>
                  <a:pt x="0" y="220"/>
                  <a:pt x="0" y="220"/>
                  <a:pt x="0" y="220"/>
                </a:cubicBezTo>
                <a:lnTo>
                  <a:pt x="0" y="72"/>
                </a:lnTo>
                <a:close/>
                <a:moveTo>
                  <a:pt x="140" y="60"/>
                </a:moveTo>
                <a:cubicBezTo>
                  <a:pt x="140" y="40"/>
                  <a:pt x="124" y="24"/>
                  <a:pt x="104" y="24"/>
                </a:cubicBezTo>
                <a:cubicBezTo>
                  <a:pt x="84" y="24"/>
                  <a:pt x="68" y="40"/>
                  <a:pt x="68" y="60"/>
                </a:cubicBezTo>
                <a:lnTo>
                  <a:pt x="14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1" name="Freeform 83"/>
          <p:cNvSpPr>
            <a:spLocks noEditPoints="1"/>
          </p:cNvSpPr>
          <p:nvPr/>
        </p:nvSpPr>
        <p:spPr bwMode="auto">
          <a:xfrm>
            <a:off x="5400675" y="3302000"/>
            <a:ext cx="504825" cy="460375"/>
          </a:xfrm>
          <a:custGeom>
            <a:avLst/>
            <a:gdLst>
              <a:gd name="T0" fmla="*/ 504410 w 256"/>
              <a:gd name="T1" fmla="*/ 190354 h 232"/>
              <a:gd name="T2" fmla="*/ 441359 w 256"/>
              <a:gd name="T3" fmla="*/ 253805 h 232"/>
              <a:gd name="T4" fmla="*/ 378308 w 256"/>
              <a:gd name="T5" fmla="*/ 190354 h 232"/>
              <a:gd name="T6" fmla="*/ 315256 w 256"/>
              <a:gd name="T7" fmla="*/ 253805 h 232"/>
              <a:gd name="T8" fmla="*/ 252205 w 256"/>
              <a:gd name="T9" fmla="*/ 190354 h 232"/>
              <a:gd name="T10" fmla="*/ 189154 w 256"/>
              <a:gd name="T11" fmla="*/ 253805 h 232"/>
              <a:gd name="T12" fmla="*/ 126103 w 256"/>
              <a:gd name="T13" fmla="*/ 190354 h 232"/>
              <a:gd name="T14" fmla="*/ 63051 w 256"/>
              <a:gd name="T15" fmla="*/ 253805 h 232"/>
              <a:gd name="T16" fmla="*/ 0 w 256"/>
              <a:gd name="T17" fmla="*/ 190354 h 232"/>
              <a:gd name="T18" fmla="*/ 45318 w 256"/>
              <a:gd name="T19" fmla="*/ 71383 h 232"/>
              <a:gd name="T20" fmla="*/ 461062 w 256"/>
              <a:gd name="T21" fmla="*/ 71383 h 232"/>
              <a:gd name="T22" fmla="*/ 504410 w 256"/>
              <a:gd name="T23" fmla="*/ 190354 h 232"/>
              <a:gd name="T24" fmla="*/ 425596 w 256"/>
              <a:gd name="T25" fmla="*/ 47588 h 232"/>
              <a:gd name="T26" fmla="*/ 78814 w 256"/>
              <a:gd name="T27" fmla="*/ 47588 h 232"/>
              <a:gd name="T28" fmla="*/ 55170 w 256"/>
              <a:gd name="T29" fmla="*/ 23794 h 232"/>
              <a:gd name="T30" fmla="*/ 78814 w 256"/>
              <a:gd name="T31" fmla="*/ 0 h 232"/>
              <a:gd name="T32" fmla="*/ 425596 w 256"/>
              <a:gd name="T33" fmla="*/ 0 h 232"/>
              <a:gd name="T34" fmla="*/ 449240 w 256"/>
              <a:gd name="T35" fmla="*/ 23794 h 232"/>
              <a:gd name="T36" fmla="*/ 425596 w 256"/>
              <a:gd name="T37" fmla="*/ 47588 h 232"/>
              <a:gd name="T38" fmla="*/ 70933 w 256"/>
              <a:gd name="T39" fmla="*/ 277599 h 232"/>
              <a:gd name="T40" fmla="*/ 70933 w 256"/>
              <a:gd name="T41" fmla="*/ 277599 h 232"/>
              <a:gd name="T42" fmla="*/ 76844 w 256"/>
              <a:gd name="T43" fmla="*/ 275616 h 232"/>
              <a:gd name="T44" fmla="*/ 78814 w 256"/>
              <a:gd name="T45" fmla="*/ 275616 h 232"/>
              <a:gd name="T46" fmla="*/ 82755 w 256"/>
              <a:gd name="T47" fmla="*/ 275616 h 232"/>
              <a:gd name="T48" fmla="*/ 94577 w 256"/>
              <a:gd name="T49" fmla="*/ 271650 h 232"/>
              <a:gd name="T50" fmla="*/ 94577 w 256"/>
              <a:gd name="T51" fmla="*/ 271650 h 232"/>
              <a:gd name="T52" fmla="*/ 94577 w 256"/>
              <a:gd name="T53" fmla="*/ 388638 h 232"/>
              <a:gd name="T54" fmla="*/ 409833 w 256"/>
              <a:gd name="T55" fmla="*/ 388638 h 232"/>
              <a:gd name="T56" fmla="*/ 409833 w 256"/>
              <a:gd name="T57" fmla="*/ 271650 h 232"/>
              <a:gd name="T58" fmla="*/ 409833 w 256"/>
              <a:gd name="T59" fmla="*/ 271650 h 232"/>
              <a:gd name="T60" fmla="*/ 421655 w 256"/>
              <a:gd name="T61" fmla="*/ 275616 h 232"/>
              <a:gd name="T62" fmla="*/ 425596 w 256"/>
              <a:gd name="T63" fmla="*/ 275616 h 232"/>
              <a:gd name="T64" fmla="*/ 427566 w 256"/>
              <a:gd name="T65" fmla="*/ 275616 h 232"/>
              <a:gd name="T66" fmla="*/ 433477 w 256"/>
              <a:gd name="T67" fmla="*/ 277599 h 232"/>
              <a:gd name="T68" fmla="*/ 433477 w 256"/>
              <a:gd name="T69" fmla="*/ 277599 h 232"/>
              <a:gd name="T70" fmla="*/ 441359 w 256"/>
              <a:gd name="T71" fmla="*/ 277599 h 232"/>
              <a:gd name="T72" fmla="*/ 457122 w 256"/>
              <a:gd name="T73" fmla="*/ 275616 h 232"/>
              <a:gd name="T74" fmla="*/ 457122 w 256"/>
              <a:gd name="T75" fmla="*/ 436227 h 232"/>
              <a:gd name="T76" fmla="*/ 433477 w 256"/>
              <a:gd name="T77" fmla="*/ 460021 h 232"/>
              <a:gd name="T78" fmla="*/ 70933 w 256"/>
              <a:gd name="T79" fmla="*/ 460021 h 232"/>
              <a:gd name="T80" fmla="*/ 47288 w 256"/>
              <a:gd name="T81" fmla="*/ 436227 h 232"/>
              <a:gd name="T82" fmla="*/ 47288 w 256"/>
              <a:gd name="T83" fmla="*/ 275616 h 232"/>
              <a:gd name="T84" fmla="*/ 63051 w 256"/>
              <a:gd name="T85" fmla="*/ 277599 h 232"/>
              <a:gd name="T86" fmla="*/ 70933 w 256"/>
              <a:gd name="T87" fmla="*/ 277599 h 2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2" name="Freeform 84"/>
          <p:cNvSpPr>
            <a:spLocks noEditPoints="1"/>
          </p:cNvSpPr>
          <p:nvPr/>
        </p:nvSpPr>
        <p:spPr bwMode="auto">
          <a:xfrm>
            <a:off x="452913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57122 w 256"/>
              <a:gd name="T11" fmla="*/ 71361 h 228"/>
              <a:gd name="T12" fmla="*/ 457122 w 256"/>
              <a:gd name="T13" fmla="*/ 71361 h 228"/>
              <a:gd name="T14" fmla="*/ 433477 w 256"/>
              <a:gd name="T15" fmla="*/ 47574 h 228"/>
              <a:gd name="T16" fmla="*/ 417715 w 256"/>
              <a:gd name="T17" fmla="*/ 55503 h 228"/>
              <a:gd name="T18" fmla="*/ 401952 w 256"/>
              <a:gd name="T19" fmla="*/ 69378 h 228"/>
              <a:gd name="T20" fmla="*/ 386189 w 256"/>
              <a:gd name="T21" fmla="*/ 55503 h 228"/>
              <a:gd name="T22" fmla="*/ 370426 w 256"/>
              <a:gd name="T23" fmla="*/ 47574 h 228"/>
              <a:gd name="T24" fmla="*/ 346782 w 256"/>
              <a:gd name="T25" fmla="*/ 71361 h 228"/>
              <a:gd name="T26" fmla="*/ 354663 w 256"/>
              <a:gd name="T27" fmla="*/ 87218 h 228"/>
              <a:gd name="T28" fmla="*/ 368456 w 256"/>
              <a:gd name="T29" fmla="*/ 103076 h 228"/>
              <a:gd name="T30" fmla="*/ 354663 w 256"/>
              <a:gd name="T31" fmla="*/ 118934 h 228"/>
              <a:gd name="T32" fmla="*/ 346782 w 256"/>
              <a:gd name="T33" fmla="*/ 134792 h 228"/>
              <a:gd name="T34" fmla="*/ 370426 w 256"/>
              <a:gd name="T35" fmla="*/ 158579 h 228"/>
              <a:gd name="T36" fmla="*/ 386189 w 256"/>
              <a:gd name="T37" fmla="*/ 150650 h 228"/>
              <a:gd name="T38" fmla="*/ 401952 w 256"/>
              <a:gd name="T39" fmla="*/ 136774 h 228"/>
              <a:gd name="T40" fmla="*/ 417715 w 256"/>
              <a:gd name="T41" fmla="*/ 150650 h 228"/>
              <a:gd name="T42" fmla="*/ 433477 w 256"/>
              <a:gd name="T43" fmla="*/ 158579 h 228"/>
              <a:gd name="T44" fmla="*/ 457122 w 256"/>
              <a:gd name="T45" fmla="*/ 134792 h 228"/>
              <a:gd name="T46" fmla="*/ 449240 w 256"/>
              <a:gd name="T47" fmla="*/ 118934 h 228"/>
              <a:gd name="T48" fmla="*/ 435448 w 256"/>
              <a:gd name="T49" fmla="*/ 103076 h 228"/>
              <a:gd name="T50" fmla="*/ 449240 w 256"/>
              <a:gd name="T51" fmla="*/ 87218 h 228"/>
              <a:gd name="T52" fmla="*/ 457122 w 256"/>
              <a:gd name="T53" fmla="*/ 71361 h 228"/>
              <a:gd name="T54" fmla="*/ 457122 w 256"/>
              <a:gd name="T55" fmla="*/ 142721 h 228"/>
              <a:gd name="T56" fmla="*/ 457122 w 256"/>
              <a:gd name="T57" fmla="*/ 142721 h 228"/>
              <a:gd name="T58" fmla="*/ 191124 w 256"/>
              <a:gd name="T59" fmla="*/ 275531 h 228"/>
              <a:gd name="T60" fmla="*/ 394070 w 256"/>
              <a:gd name="T61" fmla="*/ 263638 h 228"/>
              <a:gd name="T62" fmla="*/ 409833 w 256"/>
              <a:gd name="T63" fmla="*/ 229939 h 228"/>
              <a:gd name="T64" fmla="*/ 468944 w 256"/>
              <a:gd name="T65" fmla="*/ 210117 h 228"/>
              <a:gd name="T66" fmla="*/ 431507 w 256"/>
              <a:gd name="T67" fmla="*/ 295353 h 228"/>
              <a:gd name="T68" fmla="*/ 431507 w 256"/>
              <a:gd name="T69" fmla="*/ 295353 h 228"/>
              <a:gd name="T70" fmla="*/ 411803 w 256"/>
              <a:gd name="T71" fmla="*/ 309229 h 228"/>
              <a:gd name="T72" fmla="*/ 206887 w 256"/>
              <a:gd name="T73" fmla="*/ 323105 h 228"/>
              <a:gd name="T74" fmla="*/ 218709 w 256"/>
              <a:gd name="T75" fmla="*/ 356803 h 228"/>
              <a:gd name="T76" fmla="*/ 441359 w 256"/>
              <a:gd name="T77" fmla="*/ 356803 h 228"/>
              <a:gd name="T78" fmla="*/ 488647 w 256"/>
              <a:gd name="T79" fmla="*/ 404376 h 228"/>
              <a:gd name="T80" fmla="*/ 441359 w 256"/>
              <a:gd name="T81" fmla="*/ 451950 h 228"/>
              <a:gd name="T82" fmla="*/ 394070 w 256"/>
              <a:gd name="T83" fmla="*/ 404376 h 228"/>
              <a:gd name="T84" fmla="*/ 173391 w 256"/>
              <a:gd name="T85" fmla="*/ 404376 h 228"/>
              <a:gd name="T86" fmla="*/ 126103 w 256"/>
              <a:gd name="T87" fmla="*/ 451950 h 228"/>
              <a:gd name="T88" fmla="*/ 78814 w 256"/>
              <a:gd name="T89" fmla="*/ 404376 h 228"/>
              <a:gd name="T90" fmla="*/ 126103 w 256"/>
              <a:gd name="T91" fmla="*/ 356803 h 228"/>
              <a:gd name="T92" fmla="*/ 169450 w 256"/>
              <a:gd name="T93" fmla="*/ 356803 h 228"/>
              <a:gd name="T94" fmla="*/ 76844 w 256"/>
              <a:gd name="T95" fmla="*/ 95147 h 228"/>
              <a:gd name="T96" fmla="*/ 23644 w 256"/>
              <a:gd name="T97" fmla="*/ 95147 h 228"/>
              <a:gd name="T98" fmla="*/ 0 w 256"/>
              <a:gd name="T99" fmla="*/ 71361 h 228"/>
              <a:gd name="T100" fmla="*/ 23644 w 256"/>
              <a:gd name="T101" fmla="*/ 47574 h 228"/>
              <a:gd name="T102" fmla="*/ 94577 w 256"/>
              <a:gd name="T103" fmla="*/ 47574 h 228"/>
              <a:gd name="T104" fmla="*/ 116251 w 256"/>
              <a:gd name="T105" fmla="*/ 63432 h 228"/>
              <a:gd name="T106" fmla="*/ 116251 w 256"/>
              <a:gd name="T107" fmla="*/ 63432 h 228"/>
              <a:gd name="T108" fmla="*/ 130043 w 256"/>
              <a:gd name="T109" fmla="*/ 103076 h 228"/>
              <a:gd name="T110" fmla="*/ 275849 w 256"/>
              <a:gd name="T111" fmla="*/ 103076 h 228"/>
              <a:gd name="T112" fmla="*/ 285701 w 256"/>
              <a:gd name="T113" fmla="*/ 150650 h 228"/>
              <a:gd name="T114" fmla="*/ 147776 w 256"/>
              <a:gd name="T115" fmla="*/ 150650 h 228"/>
              <a:gd name="T116" fmla="*/ 191124 w 256"/>
              <a:gd name="T117" fmla="*/ 275531 h 2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32" y="36"/>
                </a:moveTo>
                <a:cubicBezTo>
                  <a:pt x="232" y="36"/>
                  <a:pt x="232" y="36"/>
                  <a:pt x="232" y="36"/>
                </a:cubicBezTo>
                <a:cubicBezTo>
                  <a:pt x="232" y="29"/>
                  <a:pt x="227" y="24"/>
                  <a:pt x="220" y="24"/>
                </a:cubicBezTo>
                <a:cubicBezTo>
                  <a:pt x="217" y="24"/>
                  <a:pt x="214" y="25"/>
                  <a:pt x="212" y="28"/>
                </a:cubicBezTo>
                <a:cubicBezTo>
                  <a:pt x="204" y="35"/>
                  <a:pt x="204" y="35"/>
                  <a:pt x="204" y="35"/>
                </a:cubicBezTo>
                <a:cubicBezTo>
                  <a:pt x="196" y="28"/>
                  <a:pt x="196" y="28"/>
                  <a:pt x="196" y="28"/>
                </a:cubicBezTo>
                <a:cubicBezTo>
                  <a:pt x="194" y="25"/>
                  <a:pt x="191" y="24"/>
                  <a:pt x="188" y="24"/>
                </a:cubicBezTo>
                <a:cubicBezTo>
                  <a:pt x="181" y="24"/>
                  <a:pt x="176" y="29"/>
                  <a:pt x="176" y="36"/>
                </a:cubicBezTo>
                <a:cubicBezTo>
                  <a:pt x="176" y="39"/>
                  <a:pt x="177" y="42"/>
                  <a:pt x="180" y="44"/>
                </a:cubicBezTo>
                <a:cubicBezTo>
                  <a:pt x="187" y="52"/>
                  <a:pt x="187" y="52"/>
                  <a:pt x="187" y="52"/>
                </a:cubicBezTo>
                <a:cubicBezTo>
                  <a:pt x="180" y="60"/>
                  <a:pt x="180" y="60"/>
                  <a:pt x="180" y="60"/>
                </a:cubicBezTo>
                <a:cubicBezTo>
                  <a:pt x="177" y="62"/>
                  <a:pt x="176" y="65"/>
                  <a:pt x="176" y="68"/>
                </a:cubicBezTo>
                <a:cubicBezTo>
                  <a:pt x="176" y="75"/>
                  <a:pt x="181" y="80"/>
                  <a:pt x="188" y="80"/>
                </a:cubicBezTo>
                <a:cubicBezTo>
                  <a:pt x="191" y="80"/>
                  <a:pt x="194" y="79"/>
                  <a:pt x="196" y="76"/>
                </a:cubicBezTo>
                <a:cubicBezTo>
                  <a:pt x="204" y="69"/>
                  <a:pt x="204" y="69"/>
                  <a:pt x="204" y="69"/>
                </a:cubicBezTo>
                <a:cubicBezTo>
                  <a:pt x="212" y="76"/>
                  <a:pt x="212" y="76"/>
                  <a:pt x="212" y="76"/>
                </a:cubicBezTo>
                <a:cubicBezTo>
                  <a:pt x="214" y="79"/>
                  <a:pt x="217" y="80"/>
                  <a:pt x="220" y="80"/>
                </a:cubicBezTo>
                <a:cubicBezTo>
                  <a:pt x="227" y="80"/>
                  <a:pt x="232" y="75"/>
                  <a:pt x="232" y="68"/>
                </a:cubicBezTo>
                <a:cubicBezTo>
                  <a:pt x="232" y="65"/>
                  <a:pt x="231" y="62"/>
                  <a:pt x="228" y="60"/>
                </a:cubicBezTo>
                <a:cubicBezTo>
                  <a:pt x="221" y="52"/>
                  <a:pt x="221" y="52"/>
                  <a:pt x="221" y="52"/>
                </a:cubicBezTo>
                <a:cubicBezTo>
                  <a:pt x="228" y="44"/>
                  <a:pt x="228" y="44"/>
                  <a:pt x="228" y="44"/>
                </a:cubicBezTo>
                <a:cubicBezTo>
                  <a:pt x="231" y="42"/>
                  <a:pt x="232" y="39"/>
                  <a:pt x="232" y="36"/>
                </a:cubicBezTo>
                <a:close/>
                <a:moveTo>
                  <a:pt x="232" y="72"/>
                </a:moveTo>
                <a:cubicBezTo>
                  <a:pt x="232" y="72"/>
                  <a:pt x="232" y="72"/>
                  <a:pt x="232" y="72"/>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3" name="Freeform 85"/>
          <p:cNvSpPr>
            <a:spLocks noEditPoints="1"/>
          </p:cNvSpPr>
          <p:nvPr/>
        </p:nvSpPr>
        <p:spPr bwMode="auto">
          <a:xfrm>
            <a:off x="3641725" y="3286125"/>
            <a:ext cx="508000" cy="450850"/>
          </a:xfrm>
          <a:custGeom>
            <a:avLst/>
            <a:gdLst>
              <a:gd name="T0" fmla="*/ 405166 w 256"/>
              <a:gd name="T1" fmla="*/ 206153 h 228"/>
              <a:gd name="T2" fmla="*/ 301889 w 256"/>
              <a:gd name="T3" fmla="*/ 103076 h 228"/>
              <a:gd name="T4" fmla="*/ 405166 w 256"/>
              <a:gd name="T5" fmla="*/ 0 h 228"/>
              <a:gd name="T6" fmla="*/ 508444 w 256"/>
              <a:gd name="T7" fmla="*/ 103076 h 228"/>
              <a:gd name="T8" fmla="*/ 405166 w 256"/>
              <a:gd name="T9" fmla="*/ 206153 h 228"/>
              <a:gd name="T10" fmla="*/ 452833 w 256"/>
              <a:gd name="T11" fmla="*/ 55503 h 228"/>
              <a:gd name="T12" fmla="*/ 436944 w 256"/>
              <a:gd name="T13" fmla="*/ 63432 h 228"/>
              <a:gd name="T14" fmla="*/ 389277 w 256"/>
              <a:gd name="T15" fmla="*/ 109023 h 228"/>
              <a:gd name="T16" fmla="*/ 373389 w 256"/>
              <a:gd name="T17" fmla="*/ 95147 h 228"/>
              <a:gd name="T18" fmla="*/ 357500 w 256"/>
              <a:gd name="T19" fmla="*/ 87218 h 228"/>
              <a:gd name="T20" fmla="*/ 333666 w 256"/>
              <a:gd name="T21" fmla="*/ 111005 h 228"/>
              <a:gd name="T22" fmla="*/ 341611 w 256"/>
              <a:gd name="T23" fmla="*/ 126863 h 228"/>
              <a:gd name="T24" fmla="*/ 373389 w 256"/>
              <a:gd name="T25" fmla="*/ 158579 h 228"/>
              <a:gd name="T26" fmla="*/ 389277 w 256"/>
              <a:gd name="T27" fmla="*/ 166508 h 228"/>
              <a:gd name="T28" fmla="*/ 405166 w 256"/>
              <a:gd name="T29" fmla="*/ 158579 h 228"/>
              <a:gd name="T30" fmla="*/ 468722 w 256"/>
              <a:gd name="T31" fmla="*/ 95147 h 228"/>
              <a:gd name="T32" fmla="*/ 476666 w 256"/>
              <a:gd name="T33" fmla="*/ 79289 h 228"/>
              <a:gd name="T34" fmla="*/ 452833 w 256"/>
              <a:gd name="T35" fmla="*/ 55503 h 228"/>
              <a:gd name="T36" fmla="*/ 192653 w 256"/>
              <a:gd name="T37" fmla="*/ 275531 h 228"/>
              <a:gd name="T38" fmla="*/ 397222 w 256"/>
              <a:gd name="T39" fmla="*/ 263638 h 228"/>
              <a:gd name="T40" fmla="*/ 413111 w 256"/>
              <a:gd name="T41" fmla="*/ 229939 h 228"/>
              <a:gd name="T42" fmla="*/ 472694 w 256"/>
              <a:gd name="T43" fmla="*/ 210117 h 228"/>
              <a:gd name="T44" fmla="*/ 434958 w 256"/>
              <a:gd name="T45" fmla="*/ 295353 h 228"/>
              <a:gd name="T46" fmla="*/ 434958 w 256"/>
              <a:gd name="T47" fmla="*/ 295353 h 228"/>
              <a:gd name="T48" fmla="*/ 415097 w 256"/>
              <a:gd name="T49" fmla="*/ 309229 h 228"/>
              <a:gd name="T50" fmla="*/ 208541 w 256"/>
              <a:gd name="T51" fmla="*/ 323105 h 228"/>
              <a:gd name="T52" fmla="*/ 220458 w 256"/>
              <a:gd name="T53" fmla="*/ 356803 h 228"/>
              <a:gd name="T54" fmla="*/ 444889 w 256"/>
              <a:gd name="T55" fmla="*/ 356803 h 228"/>
              <a:gd name="T56" fmla="*/ 492555 w 256"/>
              <a:gd name="T57" fmla="*/ 404376 h 228"/>
              <a:gd name="T58" fmla="*/ 444889 w 256"/>
              <a:gd name="T59" fmla="*/ 451950 h 228"/>
              <a:gd name="T60" fmla="*/ 397222 w 256"/>
              <a:gd name="T61" fmla="*/ 404376 h 228"/>
              <a:gd name="T62" fmla="*/ 174778 w 256"/>
              <a:gd name="T63" fmla="*/ 404376 h 228"/>
              <a:gd name="T64" fmla="*/ 127111 w 256"/>
              <a:gd name="T65" fmla="*/ 451950 h 228"/>
              <a:gd name="T66" fmla="*/ 79444 w 256"/>
              <a:gd name="T67" fmla="*/ 404376 h 228"/>
              <a:gd name="T68" fmla="*/ 127111 w 256"/>
              <a:gd name="T69" fmla="*/ 356803 h 228"/>
              <a:gd name="T70" fmla="*/ 170805 w 256"/>
              <a:gd name="T71" fmla="*/ 356803 h 228"/>
              <a:gd name="T72" fmla="*/ 77458 w 256"/>
              <a:gd name="T73" fmla="*/ 95147 h 228"/>
              <a:gd name="T74" fmla="*/ 23833 w 256"/>
              <a:gd name="T75" fmla="*/ 95147 h 228"/>
              <a:gd name="T76" fmla="*/ 0 w 256"/>
              <a:gd name="T77" fmla="*/ 71361 h 228"/>
              <a:gd name="T78" fmla="*/ 23833 w 256"/>
              <a:gd name="T79" fmla="*/ 47574 h 228"/>
              <a:gd name="T80" fmla="*/ 95333 w 256"/>
              <a:gd name="T81" fmla="*/ 47574 h 228"/>
              <a:gd name="T82" fmla="*/ 117180 w 256"/>
              <a:gd name="T83" fmla="*/ 63432 h 228"/>
              <a:gd name="T84" fmla="*/ 117180 w 256"/>
              <a:gd name="T85" fmla="*/ 63432 h 228"/>
              <a:gd name="T86" fmla="*/ 131083 w 256"/>
              <a:gd name="T87" fmla="*/ 103076 h 228"/>
              <a:gd name="T88" fmla="*/ 278055 w 256"/>
              <a:gd name="T89" fmla="*/ 103076 h 228"/>
              <a:gd name="T90" fmla="*/ 287986 w 256"/>
              <a:gd name="T91" fmla="*/ 150650 h 228"/>
              <a:gd name="T92" fmla="*/ 148958 w 256"/>
              <a:gd name="T93" fmla="*/ 150650 h 228"/>
              <a:gd name="T94" fmla="*/ 192653 w 256"/>
              <a:gd name="T95" fmla="*/ 275531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28"/>
                </a:moveTo>
                <a:cubicBezTo>
                  <a:pt x="225" y="28"/>
                  <a:pt x="222" y="29"/>
                  <a:pt x="220" y="32"/>
                </a:cubicBezTo>
                <a:cubicBezTo>
                  <a:pt x="196" y="55"/>
                  <a:pt x="196" y="55"/>
                  <a:pt x="196" y="55"/>
                </a:cubicBezTo>
                <a:cubicBezTo>
                  <a:pt x="188" y="48"/>
                  <a:pt x="188" y="48"/>
                  <a:pt x="188" y="48"/>
                </a:cubicBezTo>
                <a:cubicBezTo>
                  <a:pt x="186" y="45"/>
                  <a:pt x="183" y="44"/>
                  <a:pt x="180" y="44"/>
                </a:cubicBezTo>
                <a:cubicBezTo>
                  <a:pt x="173" y="44"/>
                  <a:pt x="168" y="49"/>
                  <a:pt x="168" y="56"/>
                </a:cubicBezTo>
                <a:cubicBezTo>
                  <a:pt x="168" y="59"/>
                  <a:pt x="169" y="62"/>
                  <a:pt x="172" y="64"/>
                </a:cubicBezTo>
                <a:cubicBezTo>
                  <a:pt x="188" y="80"/>
                  <a:pt x="188" y="80"/>
                  <a:pt x="188" y="80"/>
                </a:cubicBezTo>
                <a:cubicBezTo>
                  <a:pt x="190" y="83"/>
                  <a:pt x="193" y="84"/>
                  <a:pt x="196" y="84"/>
                </a:cubicBezTo>
                <a:cubicBezTo>
                  <a:pt x="199" y="84"/>
                  <a:pt x="202" y="83"/>
                  <a:pt x="204" y="80"/>
                </a:cubicBezTo>
                <a:cubicBezTo>
                  <a:pt x="236" y="48"/>
                  <a:pt x="236" y="48"/>
                  <a:pt x="236" y="48"/>
                </a:cubicBezTo>
                <a:cubicBezTo>
                  <a:pt x="239" y="46"/>
                  <a:pt x="240" y="43"/>
                  <a:pt x="240" y="40"/>
                </a:cubicBezTo>
                <a:cubicBezTo>
                  <a:pt x="240" y="33"/>
                  <a:pt x="235" y="28"/>
                  <a:pt x="228" y="28"/>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4" name="Freeform 86"/>
          <p:cNvSpPr>
            <a:spLocks noEditPoints="1"/>
          </p:cNvSpPr>
          <p:nvPr/>
        </p:nvSpPr>
        <p:spPr bwMode="auto">
          <a:xfrm>
            <a:off x="275748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354663 w 256"/>
              <a:gd name="T13" fmla="*/ 79289 h 228"/>
              <a:gd name="T14" fmla="*/ 331019 w 256"/>
              <a:gd name="T15" fmla="*/ 103076 h 228"/>
              <a:gd name="T16" fmla="*/ 354663 w 256"/>
              <a:gd name="T17" fmla="*/ 126863 h 228"/>
              <a:gd name="T18" fmla="*/ 449240 w 256"/>
              <a:gd name="T19" fmla="*/ 126863 h 228"/>
              <a:gd name="T20" fmla="*/ 472884 w 256"/>
              <a:gd name="T21" fmla="*/ 103076 h 228"/>
              <a:gd name="T22" fmla="*/ 449240 w 256"/>
              <a:gd name="T23" fmla="*/ 79289 h 228"/>
              <a:gd name="T24" fmla="*/ 191124 w 256"/>
              <a:gd name="T25" fmla="*/ 275531 h 228"/>
              <a:gd name="T26" fmla="*/ 394070 w 256"/>
              <a:gd name="T27" fmla="*/ 263638 h 228"/>
              <a:gd name="T28" fmla="*/ 409833 w 256"/>
              <a:gd name="T29" fmla="*/ 229939 h 228"/>
              <a:gd name="T30" fmla="*/ 468944 w 256"/>
              <a:gd name="T31" fmla="*/ 210117 h 228"/>
              <a:gd name="T32" fmla="*/ 431507 w 256"/>
              <a:gd name="T33" fmla="*/ 295353 h 228"/>
              <a:gd name="T34" fmla="*/ 431507 w 256"/>
              <a:gd name="T35" fmla="*/ 295353 h 228"/>
              <a:gd name="T36" fmla="*/ 411803 w 256"/>
              <a:gd name="T37" fmla="*/ 309229 h 228"/>
              <a:gd name="T38" fmla="*/ 206887 w 256"/>
              <a:gd name="T39" fmla="*/ 323105 h 228"/>
              <a:gd name="T40" fmla="*/ 218709 w 256"/>
              <a:gd name="T41" fmla="*/ 356803 h 228"/>
              <a:gd name="T42" fmla="*/ 441359 w 256"/>
              <a:gd name="T43" fmla="*/ 356803 h 228"/>
              <a:gd name="T44" fmla="*/ 488647 w 256"/>
              <a:gd name="T45" fmla="*/ 404376 h 228"/>
              <a:gd name="T46" fmla="*/ 441359 w 256"/>
              <a:gd name="T47" fmla="*/ 451950 h 228"/>
              <a:gd name="T48" fmla="*/ 394070 w 256"/>
              <a:gd name="T49" fmla="*/ 404376 h 228"/>
              <a:gd name="T50" fmla="*/ 173391 w 256"/>
              <a:gd name="T51" fmla="*/ 404376 h 228"/>
              <a:gd name="T52" fmla="*/ 126103 w 256"/>
              <a:gd name="T53" fmla="*/ 451950 h 228"/>
              <a:gd name="T54" fmla="*/ 78814 w 256"/>
              <a:gd name="T55" fmla="*/ 404376 h 228"/>
              <a:gd name="T56" fmla="*/ 126103 w 256"/>
              <a:gd name="T57" fmla="*/ 356803 h 228"/>
              <a:gd name="T58" fmla="*/ 169450 w 256"/>
              <a:gd name="T59" fmla="*/ 356803 h 228"/>
              <a:gd name="T60" fmla="*/ 76844 w 256"/>
              <a:gd name="T61" fmla="*/ 95147 h 228"/>
              <a:gd name="T62" fmla="*/ 23644 w 256"/>
              <a:gd name="T63" fmla="*/ 95147 h 228"/>
              <a:gd name="T64" fmla="*/ 0 w 256"/>
              <a:gd name="T65" fmla="*/ 71361 h 228"/>
              <a:gd name="T66" fmla="*/ 23644 w 256"/>
              <a:gd name="T67" fmla="*/ 47574 h 228"/>
              <a:gd name="T68" fmla="*/ 94577 w 256"/>
              <a:gd name="T69" fmla="*/ 47574 h 228"/>
              <a:gd name="T70" fmla="*/ 116251 w 256"/>
              <a:gd name="T71" fmla="*/ 63432 h 228"/>
              <a:gd name="T72" fmla="*/ 116251 w 256"/>
              <a:gd name="T73" fmla="*/ 63432 h 228"/>
              <a:gd name="T74" fmla="*/ 130043 w 256"/>
              <a:gd name="T75" fmla="*/ 103076 h 228"/>
              <a:gd name="T76" fmla="*/ 275849 w 256"/>
              <a:gd name="T77" fmla="*/ 103076 h 228"/>
              <a:gd name="T78" fmla="*/ 285701 w 256"/>
              <a:gd name="T79" fmla="*/ 150650 h 228"/>
              <a:gd name="T80" fmla="*/ 147776 w 256"/>
              <a:gd name="T81" fmla="*/ 150650 h 228"/>
              <a:gd name="T82" fmla="*/ 191124 w 256"/>
              <a:gd name="T83" fmla="*/ 275531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180" y="40"/>
                  <a:pt x="180" y="40"/>
                  <a:pt x="180" y="40"/>
                </a:cubicBezTo>
                <a:cubicBezTo>
                  <a:pt x="173" y="40"/>
                  <a:pt x="168" y="45"/>
                  <a:pt x="168" y="52"/>
                </a:cubicBezTo>
                <a:cubicBezTo>
                  <a:pt x="168" y="59"/>
                  <a:pt x="173" y="64"/>
                  <a:pt x="180"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5" name="Freeform 87"/>
          <p:cNvSpPr>
            <a:spLocks noEditPoints="1"/>
          </p:cNvSpPr>
          <p:nvPr/>
        </p:nvSpPr>
        <p:spPr bwMode="auto">
          <a:xfrm>
            <a:off x="1870075"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425596 w 256"/>
              <a:gd name="T13" fmla="*/ 79289 h 228"/>
              <a:gd name="T14" fmla="*/ 425596 w 256"/>
              <a:gd name="T15" fmla="*/ 55503 h 228"/>
              <a:gd name="T16" fmla="*/ 401952 w 256"/>
              <a:gd name="T17" fmla="*/ 31716 h 228"/>
              <a:gd name="T18" fmla="*/ 378308 w 256"/>
              <a:gd name="T19" fmla="*/ 55503 h 228"/>
              <a:gd name="T20" fmla="*/ 378308 w 256"/>
              <a:gd name="T21" fmla="*/ 79289 h 228"/>
              <a:gd name="T22" fmla="*/ 354663 w 256"/>
              <a:gd name="T23" fmla="*/ 79289 h 228"/>
              <a:gd name="T24" fmla="*/ 331019 w 256"/>
              <a:gd name="T25" fmla="*/ 103076 h 228"/>
              <a:gd name="T26" fmla="*/ 354663 w 256"/>
              <a:gd name="T27" fmla="*/ 126863 h 228"/>
              <a:gd name="T28" fmla="*/ 378308 w 256"/>
              <a:gd name="T29" fmla="*/ 126863 h 228"/>
              <a:gd name="T30" fmla="*/ 378308 w 256"/>
              <a:gd name="T31" fmla="*/ 150650 h 228"/>
              <a:gd name="T32" fmla="*/ 401952 w 256"/>
              <a:gd name="T33" fmla="*/ 174437 h 228"/>
              <a:gd name="T34" fmla="*/ 425596 w 256"/>
              <a:gd name="T35" fmla="*/ 150650 h 228"/>
              <a:gd name="T36" fmla="*/ 425596 w 256"/>
              <a:gd name="T37" fmla="*/ 126863 h 228"/>
              <a:gd name="T38" fmla="*/ 449240 w 256"/>
              <a:gd name="T39" fmla="*/ 126863 h 228"/>
              <a:gd name="T40" fmla="*/ 472884 w 256"/>
              <a:gd name="T41" fmla="*/ 103076 h 228"/>
              <a:gd name="T42" fmla="*/ 449240 w 256"/>
              <a:gd name="T43" fmla="*/ 79289 h 228"/>
              <a:gd name="T44" fmla="*/ 191124 w 256"/>
              <a:gd name="T45" fmla="*/ 275531 h 228"/>
              <a:gd name="T46" fmla="*/ 394070 w 256"/>
              <a:gd name="T47" fmla="*/ 263638 h 228"/>
              <a:gd name="T48" fmla="*/ 409833 w 256"/>
              <a:gd name="T49" fmla="*/ 229939 h 228"/>
              <a:gd name="T50" fmla="*/ 468944 w 256"/>
              <a:gd name="T51" fmla="*/ 210117 h 228"/>
              <a:gd name="T52" fmla="*/ 431507 w 256"/>
              <a:gd name="T53" fmla="*/ 295353 h 228"/>
              <a:gd name="T54" fmla="*/ 411803 w 256"/>
              <a:gd name="T55" fmla="*/ 309229 h 228"/>
              <a:gd name="T56" fmla="*/ 206887 w 256"/>
              <a:gd name="T57" fmla="*/ 323105 h 228"/>
              <a:gd name="T58" fmla="*/ 218709 w 256"/>
              <a:gd name="T59" fmla="*/ 356803 h 228"/>
              <a:gd name="T60" fmla="*/ 441359 w 256"/>
              <a:gd name="T61" fmla="*/ 356803 h 228"/>
              <a:gd name="T62" fmla="*/ 488647 w 256"/>
              <a:gd name="T63" fmla="*/ 404376 h 228"/>
              <a:gd name="T64" fmla="*/ 441359 w 256"/>
              <a:gd name="T65" fmla="*/ 451950 h 228"/>
              <a:gd name="T66" fmla="*/ 394070 w 256"/>
              <a:gd name="T67" fmla="*/ 404376 h 228"/>
              <a:gd name="T68" fmla="*/ 173391 w 256"/>
              <a:gd name="T69" fmla="*/ 404376 h 228"/>
              <a:gd name="T70" fmla="*/ 126103 w 256"/>
              <a:gd name="T71" fmla="*/ 451950 h 228"/>
              <a:gd name="T72" fmla="*/ 78814 w 256"/>
              <a:gd name="T73" fmla="*/ 404376 h 228"/>
              <a:gd name="T74" fmla="*/ 126103 w 256"/>
              <a:gd name="T75" fmla="*/ 356803 h 228"/>
              <a:gd name="T76" fmla="*/ 169450 w 256"/>
              <a:gd name="T77" fmla="*/ 356803 h 228"/>
              <a:gd name="T78" fmla="*/ 76844 w 256"/>
              <a:gd name="T79" fmla="*/ 95147 h 228"/>
              <a:gd name="T80" fmla="*/ 23644 w 256"/>
              <a:gd name="T81" fmla="*/ 95147 h 228"/>
              <a:gd name="T82" fmla="*/ 0 w 256"/>
              <a:gd name="T83" fmla="*/ 71361 h 228"/>
              <a:gd name="T84" fmla="*/ 23644 w 256"/>
              <a:gd name="T85" fmla="*/ 47574 h 228"/>
              <a:gd name="T86" fmla="*/ 94577 w 256"/>
              <a:gd name="T87" fmla="*/ 47574 h 228"/>
              <a:gd name="T88" fmla="*/ 116251 w 256"/>
              <a:gd name="T89" fmla="*/ 63432 h 228"/>
              <a:gd name="T90" fmla="*/ 116251 w 256"/>
              <a:gd name="T91" fmla="*/ 63432 h 228"/>
              <a:gd name="T92" fmla="*/ 130043 w 256"/>
              <a:gd name="T93" fmla="*/ 103076 h 228"/>
              <a:gd name="T94" fmla="*/ 275849 w 256"/>
              <a:gd name="T95" fmla="*/ 103076 h 228"/>
              <a:gd name="T96" fmla="*/ 285701 w 256"/>
              <a:gd name="T97" fmla="*/ 150650 h 228"/>
              <a:gd name="T98" fmla="*/ 147776 w 256"/>
              <a:gd name="T99" fmla="*/ 150650 h 228"/>
              <a:gd name="T100" fmla="*/ 191124 w 256"/>
              <a:gd name="T101" fmla="*/ 275531 h 2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216" y="40"/>
                  <a:pt x="216" y="40"/>
                  <a:pt x="216" y="40"/>
                </a:cubicBezTo>
                <a:cubicBezTo>
                  <a:pt x="216" y="28"/>
                  <a:pt x="216" y="28"/>
                  <a:pt x="216" y="28"/>
                </a:cubicBezTo>
                <a:cubicBezTo>
                  <a:pt x="216" y="21"/>
                  <a:pt x="211" y="16"/>
                  <a:pt x="204" y="16"/>
                </a:cubicBezTo>
                <a:cubicBezTo>
                  <a:pt x="197" y="16"/>
                  <a:pt x="192" y="21"/>
                  <a:pt x="192" y="28"/>
                </a:cubicBezTo>
                <a:cubicBezTo>
                  <a:pt x="192" y="40"/>
                  <a:pt x="192" y="40"/>
                  <a:pt x="192" y="40"/>
                </a:cubicBezTo>
                <a:cubicBezTo>
                  <a:pt x="180" y="40"/>
                  <a:pt x="180" y="40"/>
                  <a:pt x="180" y="40"/>
                </a:cubicBezTo>
                <a:cubicBezTo>
                  <a:pt x="173" y="40"/>
                  <a:pt x="168" y="45"/>
                  <a:pt x="168" y="52"/>
                </a:cubicBezTo>
                <a:cubicBezTo>
                  <a:pt x="168" y="59"/>
                  <a:pt x="173" y="64"/>
                  <a:pt x="180" y="64"/>
                </a:cubicBezTo>
                <a:cubicBezTo>
                  <a:pt x="192" y="64"/>
                  <a:pt x="192" y="64"/>
                  <a:pt x="192" y="64"/>
                </a:cubicBezTo>
                <a:cubicBezTo>
                  <a:pt x="192" y="76"/>
                  <a:pt x="192" y="76"/>
                  <a:pt x="192" y="76"/>
                </a:cubicBezTo>
                <a:cubicBezTo>
                  <a:pt x="192" y="83"/>
                  <a:pt x="197" y="88"/>
                  <a:pt x="204" y="88"/>
                </a:cubicBezTo>
                <a:cubicBezTo>
                  <a:pt x="211" y="88"/>
                  <a:pt x="216" y="83"/>
                  <a:pt x="216" y="76"/>
                </a:cubicBezTo>
                <a:cubicBezTo>
                  <a:pt x="216" y="64"/>
                  <a:pt x="216" y="64"/>
                  <a:pt x="216"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6" name="Freeform 88"/>
          <p:cNvSpPr>
            <a:spLocks noEditPoints="1"/>
          </p:cNvSpPr>
          <p:nvPr/>
        </p:nvSpPr>
        <p:spPr bwMode="auto">
          <a:xfrm>
            <a:off x="982663" y="3333750"/>
            <a:ext cx="508000" cy="403225"/>
          </a:xfrm>
          <a:custGeom>
            <a:avLst/>
            <a:gdLst>
              <a:gd name="T0" fmla="*/ 506458 w 256"/>
              <a:gd name="T1" fmla="*/ 89013 h 204"/>
              <a:gd name="T2" fmla="*/ 506458 w 256"/>
              <a:gd name="T3" fmla="*/ 89013 h 204"/>
              <a:gd name="T4" fmla="*/ 434958 w 256"/>
              <a:gd name="T5" fmla="*/ 247259 h 204"/>
              <a:gd name="T6" fmla="*/ 415097 w 256"/>
              <a:gd name="T7" fmla="*/ 261105 h 204"/>
              <a:gd name="T8" fmla="*/ 208541 w 256"/>
              <a:gd name="T9" fmla="*/ 274952 h 204"/>
              <a:gd name="T10" fmla="*/ 220458 w 256"/>
              <a:gd name="T11" fmla="*/ 308579 h 204"/>
              <a:gd name="T12" fmla="*/ 444889 w 256"/>
              <a:gd name="T13" fmla="*/ 308579 h 204"/>
              <a:gd name="T14" fmla="*/ 492555 w 256"/>
              <a:gd name="T15" fmla="*/ 356052 h 204"/>
              <a:gd name="T16" fmla="*/ 444889 w 256"/>
              <a:gd name="T17" fmla="*/ 403526 h 204"/>
              <a:gd name="T18" fmla="*/ 397222 w 256"/>
              <a:gd name="T19" fmla="*/ 356052 h 204"/>
              <a:gd name="T20" fmla="*/ 174778 w 256"/>
              <a:gd name="T21" fmla="*/ 356052 h 204"/>
              <a:gd name="T22" fmla="*/ 127111 w 256"/>
              <a:gd name="T23" fmla="*/ 403526 h 204"/>
              <a:gd name="T24" fmla="*/ 79444 w 256"/>
              <a:gd name="T25" fmla="*/ 356052 h 204"/>
              <a:gd name="T26" fmla="*/ 127111 w 256"/>
              <a:gd name="T27" fmla="*/ 308579 h 204"/>
              <a:gd name="T28" fmla="*/ 170805 w 256"/>
              <a:gd name="T29" fmla="*/ 308579 h 204"/>
              <a:gd name="T30" fmla="*/ 77458 w 256"/>
              <a:gd name="T31" fmla="*/ 47474 h 204"/>
              <a:gd name="T32" fmla="*/ 23833 w 256"/>
              <a:gd name="T33" fmla="*/ 47474 h 204"/>
              <a:gd name="T34" fmla="*/ 0 w 256"/>
              <a:gd name="T35" fmla="*/ 23737 h 204"/>
              <a:gd name="T36" fmla="*/ 23833 w 256"/>
              <a:gd name="T37" fmla="*/ 0 h 204"/>
              <a:gd name="T38" fmla="*/ 95333 w 256"/>
              <a:gd name="T39" fmla="*/ 0 h 204"/>
              <a:gd name="T40" fmla="*/ 117180 w 256"/>
              <a:gd name="T41" fmla="*/ 15825 h 204"/>
              <a:gd name="T42" fmla="*/ 117180 w 256"/>
              <a:gd name="T43" fmla="*/ 15825 h 204"/>
              <a:gd name="T44" fmla="*/ 131083 w 256"/>
              <a:gd name="T45" fmla="*/ 55386 h 204"/>
              <a:gd name="T46" fmla="*/ 484611 w 256"/>
              <a:gd name="T47" fmla="*/ 55386 h 204"/>
              <a:gd name="T48" fmla="*/ 508444 w 256"/>
              <a:gd name="T49" fmla="*/ 79123 h 204"/>
              <a:gd name="T50" fmla="*/ 506458 w 256"/>
              <a:gd name="T51" fmla="*/ 89013 h 204"/>
              <a:gd name="T52" fmla="*/ 148958 w 256"/>
              <a:gd name="T53" fmla="*/ 102860 h 204"/>
              <a:gd name="T54" fmla="*/ 192653 w 256"/>
              <a:gd name="T55" fmla="*/ 227478 h 204"/>
              <a:gd name="T56" fmla="*/ 397222 w 256"/>
              <a:gd name="T57" fmla="*/ 215609 h 204"/>
              <a:gd name="T58" fmla="*/ 446875 w 256"/>
              <a:gd name="T59" fmla="*/ 102860 h 204"/>
              <a:gd name="T60" fmla="*/ 148958 w 256"/>
              <a:gd name="T61" fmla="*/ 10286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7" name="Freeform 89"/>
          <p:cNvSpPr>
            <a:spLocks noEditPoints="1"/>
          </p:cNvSpPr>
          <p:nvPr/>
        </p:nvSpPr>
        <p:spPr bwMode="auto">
          <a:xfrm>
            <a:off x="10702925" y="2441575"/>
            <a:ext cx="504825" cy="412750"/>
          </a:xfrm>
          <a:custGeom>
            <a:avLst/>
            <a:gdLst>
              <a:gd name="T0" fmla="*/ 480766 w 256"/>
              <a:gd name="T1" fmla="*/ 411597 h 208"/>
              <a:gd name="T2" fmla="*/ 23644 w 256"/>
              <a:gd name="T3" fmla="*/ 411597 h 208"/>
              <a:gd name="T4" fmla="*/ 0 w 256"/>
              <a:gd name="T5" fmla="*/ 387851 h 208"/>
              <a:gd name="T6" fmla="*/ 0 w 256"/>
              <a:gd name="T7" fmla="*/ 71238 h 208"/>
              <a:gd name="T8" fmla="*/ 23644 w 256"/>
              <a:gd name="T9" fmla="*/ 47492 h 208"/>
              <a:gd name="T10" fmla="*/ 124132 w 256"/>
              <a:gd name="T11" fmla="*/ 47492 h 208"/>
              <a:gd name="T12" fmla="*/ 161569 w 256"/>
              <a:gd name="T13" fmla="*/ 9894 h 208"/>
              <a:gd name="T14" fmla="*/ 181272 w 256"/>
              <a:gd name="T15" fmla="*/ 0 h 208"/>
              <a:gd name="T16" fmla="*/ 323138 w 256"/>
              <a:gd name="T17" fmla="*/ 0 h 208"/>
              <a:gd name="T18" fmla="*/ 340871 w 256"/>
              <a:gd name="T19" fmla="*/ 7915 h 208"/>
              <a:gd name="T20" fmla="*/ 340871 w 256"/>
              <a:gd name="T21" fmla="*/ 7915 h 208"/>
              <a:gd name="T22" fmla="*/ 380278 w 256"/>
              <a:gd name="T23" fmla="*/ 47492 h 208"/>
              <a:gd name="T24" fmla="*/ 480766 w 256"/>
              <a:gd name="T25" fmla="*/ 47492 h 208"/>
              <a:gd name="T26" fmla="*/ 504410 w 256"/>
              <a:gd name="T27" fmla="*/ 71238 h 208"/>
              <a:gd name="T28" fmla="*/ 504410 w 256"/>
              <a:gd name="T29" fmla="*/ 387851 h 208"/>
              <a:gd name="T30" fmla="*/ 480766 w 256"/>
              <a:gd name="T31" fmla="*/ 411597 h 208"/>
              <a:gd name="T32" fmla="*/ 252205 w 256"/>
              <a:gd name="T33" fmla="*/ 79153 h 208"/>
              <a:gd name="T34" fmla="*/ 110340 w 256"/>
              <a:gd name="T35" fmla="*/ 221629 h 208"/>
              <a:gd name="T36" fmla="*/ 252205 w 256"/>
              <a:gd name="T37" fmla="*/ 364105 h 208"/>
              <a:gd name="T38" fmla="*/ 394070 w 256"/>
              <a:gd name="T39" fmla="*/ 221629 h 208"/>
              <a:gd name="T40" fmla="*/ 252205 w 256"/>
              <a:gd name="T41" fmla="*/ 79153 h 208"/>
              <a:gd name="T42" fmla="*/ 252205 w 256"/>
              <a:gd name="T43" fmla="*/ 316613 h 208"/>
              <a:gd name="T44" fmla="*/ 157628 w 256"/>
              <a:gd name="T45" fmla="*/ 221629 h 208"/>
              <a:gd name="T46" fmla="*/ 252205 w 256"/>
              <a:gd name="T47" fmla="*/ 126645 h 208"/>
              <a:gd name="T48" fmla="*/ 346782 w 256"/>
              <a:gd name="T49" fmla="*/ 221629 h 208"/>
              <a:gd name="T50" fmla="*/ 252205 w 256"/>
              <a:gd name="T51" fmla="*/ 316613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08">
                <a:moveTo>
                  <a:pt x="244" y="208"/>
                </a:moveTo>
                <a:cubicBezTo>
                  <a:pt x="12" y="208"/>
                  <a:pt x="12" y="208"/>
                  <a:pt x="12" y="208"/>
                </a:cubicBezTo>
                <a:cubicBezTo>
                  <a:pt x="5" y="208"/>
                  <a:pt x="0" y="203"/>
                  <a:pt x="0" y="196"/>
                </a:cubicBezTo>
                <a:cubicBezTo>
                  <a:pt x="0" y="36"/>
                  <a:pt x="0" y="36"/>
                  <a:pt x="0" y="36"/>
                </a:cubicBezTo>
                <a:cubicBezTo>
                  <a:pt x="0" y="29"/>
                  <a:pt x="5" y="24"/>
                  <a:pt x="12" y="24"/>
                </a:cubicBezTo>
                <a:cubicBezTo>
                  <a:pt x="63" y="24"/>
                  <a:pt x="63" y="24"/>
                  <a:pt x="63" y="24"/>
                </a:cubicBezTo>
                <a:cubicBezTo>
                  <a:pt x="82" y="5"/>
                  <a:pt x="82" y="5"/>
                  <a:pt x="82" y="5"/>
                </a:cubicBezTo>
                <a:cubicBezTo>
                  <a:pt x="85" y="2"/>
                  <a:pt x="88" y="0"/>
                  <a:pt x="92" y="0"/>
                </a:cubicBezTo>
                <a:cubicBezTo>
                  <a:pt x="164" y="0"/>
                  <a:pt x="164" y="0"/>
                  <a:pt x="164" y="0"/>
                </a:cubicBezTo>
                <a:cubicBezTo>
                  <a:pt x="167" y="0"/>
                  <a:pt x="170" y="1"/>
                  <a:pt x="173" y="4"/>
                </a:cubicBezTo>
                <a:cubicBezTo>
                  <a:pt x="173" y="4"/>
                  <a:pt x="173" y="4"/>
                  <a:pt x="173" y="4"/>
                </a:cubicBezTo>
                <a:cubicBezTo>
                  <a:pt x="193" y="24"/>
                  <a:pt x="193" y="24"/>
                  <a:pt x="193" y="24"/>
                </a:cubicBezTo>
                <a:cubicBezTo>
                  <a:pt x="244" y="24"/>
                  <a:pt x="244" y="24"/>
                  <a:pt x="244" y="24"/>
                </a:cubicBezTo>
                <a:cubicBezTo>
                  <a:pt x="251" y="24"/>
                  <a:pt x="256" y="29"/>
                  <a:pt x="256" y="36"/>
                </a:cubicBezTo>
                <a:cubicBezTo>
                  <a:pt x="256" y="196"/>
                  <a:pt x="256" y="196"/>
                  <a:pt x="256" y="196"/>
                </a:cubicBezTo>
                <a:cubicBezTo>
                  <a:pt x="256" y="203"/>
                  <a:pt x="251" y="208"/>
                  <a:pt x="244" y="208"/>
                </a:cubicBezTo>
                <a:moveTo>
                  <a:pt x="128" y="40"/>
                </a:moveTo>
                <a:cubicBezTo>
                  <a:pt x="88" y="40"/>
                  <a:pt x="56" y="72"/>
                  <a:pt x="56" y="112"/>
                </a:cubicBezTo>
                <a:cubicBezTo>
                  <a:pt x="56" y="152"/>
                  <a:pt x="88" y="184"/>
                  <a:pt x="128" y="184"/>
                </a:cubicBezTo>
                <a:cubicBezTo>
                  <a:pt x="168" y="184"/>
                  <a:pt x="200" y="152"/>
                  <a:pt x="200" y="112"/>
                </a:cubicBezTo>
                <a:cubicBezTo>
                  <a:pt x="200" y="72"/>
                  <a:pt x="168" y="40"/>
                  <a:pt x="128" y="40"/>
                </a:cubicBezTo>
                <a:moveTo>
                  <a:pt x="128" y="160"/>
                </a:moveTo>
                <a:cubicBezTo>
                  <a:pt x="101" y="160"/>
                  <a:pt x="80" y="139"/>
                  <a:pt x="80" y="112"/>
                </a:cubicBezTo>
                <a:cubicBezTo>
                  <a:pt x="80" y="85"/>
                  <a:pt x="101" y="64"/>
                  <a:pt x="128" y="64"/>
                </a:cubicBezTo>
                <a:cubicBezTo>
                  <a:pt x="155" y="64"/>
                  <a:pt x="176" y="85"/>
                  <a:pt x="176" y="112"/>
                </a:cubicBezTo>
                <a:cubicBezTo>
                  <a:pt x="176" y="139"/>
                  <a:pt x="155" y="160"/>
                  <a:pt x="128"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8" name="Freeform 90"/>
          <p:cNvSpPr>
            <a:spLocks/>
          </p:cNvSpPr>
          <p:nvPr/>
        </p:nvSpPr>
        <p:spPr bwMode="auto">
          <a:xfrm>
            <a:off x="9815513" y="2393950"/>
            <a:ext cx="492125" cy="504825"/>
          </a:xfrm>
          <a:custGeom>
            <a:avLst/>
            <a:gdLst>
              <a:gd name="T0" fmla="*/ 492303 w 248"/>
              <a:gd name="T1" fmla="*/ 386189 h 256"/>
              <a:gd name="T2" fmla="*/ 404959 w 248"/>
              <a:gd name="T3" fmla="*/ 433477 h 256"/>
              <a:gd name="T4" fmla="*/ 317615 w 248"/>
              <a:gd name="T5" fmla="*/ 386189 h 256"/>
              <a:gd name="T6" fmla="*/ 404959 w 248"/>
              <a:gd name="T7" fmla="*/ 338900 h 256"/>
              <a:gd name="T8" fmla="*/ 444661 w 248"/>
              <a:gd name="T9" fmla="*/ 344812 h 256"/>
              <a:gd name="T10" fmla="*/ 444661 w 248"/>
              <a:gd name="T11" fmla="*/ 299493 h 256"/>
              <a:gd name="T12" fmla="*/ 444661 w 248"/>
              <a:gd name="T13" fmla="*/ 147776 h 256"/>
              <a:gd name="T14" fmla="*/ 174688 w 248"/>
              <a:gd name="T15" fmla="*/ 204917 h 256"/>
              <a:gd name="T16" fmla="*/ 174688 w 248"/>
              <a:gd name="T17" fmla="*/ 457122 h 256"/>
              <a:gd name="T18" fmla="*/ 87344 w 248"/>
              <a:gd name="T19" fmla="*/ 504410 h 256"/>
              <a:gd name="T20" fmla="*/ 0 w 248"/>
              <a:gd name="T21" fmla="*/ 457122 h 256"/>
              <a:gd name="T22" fmla="*/ 87344 w 248"/>
              <a:gd name="T23" fmla="*/ 409833 h 256"/>
              <a:gd name="T24" fmla="*/ 127046 w 248"/>
              <a:gd name="T25" fmla="*/ 415744 h 256"/>
              <a:gd name="T26" fmla="*/ 127046 w 248"/>
              <a:gd name="T27" fmla="*/ 378308 h 256"/>
              <a:gd name="T28" fmla="*/ 127046 w 248"/>
              <a:gd name="T29" fmla="*/ 94577 h 256"/>
              <a:gd name="T30" fmla="*/ 150867 w 248"/>
              <a:gd name="T31" fmla="*/ 70933 h 256"/>
              <a:gd name="T32" fmla="*/ 468482 w 248"/>
              <a:gd name="T33" fmla="*/ 0 h 256"/>
              <a:gd name="T34" fmla="*/ 492303 w 248"/>
              <a:gd name="T35" fmla="*/ 23644 h 256"/>
              <a:gd name="T36" fmla="*/ 492303 w 248"/>
              <a:gd name="T37" fmla="*/ 362545 h 256"/>
              <a:gd name="T38" fmla="*/ 492303 w 248"/>
              <a:gd name="T39" fmla="*/ 378308 h 256"/>
              <a:gd name="T40" fmla="*/ 492303 w 248"/>
              <a:gd name="T41" fmla="*/ 386189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8" h="256">
                <a:moveTo>
                  <a:pt x="248" y="196"/>
                </a:moveTo>
                <a:cubicBezTo>
                  <a:pt x="248" y="209"/>
                  <a:pt x="228" y="220"/>
                  <a:pt x="204" y="220"/>
                </a:cubicBezTo>
                <a:cubicBezTo>
                  <a:pt x="180" y="220"/>
                  <a:pt x="160" y="209"/>
                  <a:pt x="160" y="196"/>
                </a:cubicBezTo>
                <a:cubicBezTo>
                  <a:pt x="160" y="183"/>
                  <a:pt x="180" y="172"/>
                  <a:pt x="204" y="172"/>
                </a:cubicBezTo>
                <a:cubicBezTo>
                  <a:pt x="211" y="172"/>
                  <a:pt x="218" y="173"/>
                  <a:pt x="224" y="175"/>
                </a:cubicBezTo>
                <a:cubicBezTo>
                  <a:pt x="224" y="152"/>
                  <a:pt x="224" y="152"/>
                  <a:pt x="224" y="152"/>
                </a:cubicBezTo>
                <a:cubicBezTo>
                  <a:pt x="224" y="75"/>
                  <a:pt x="224" y="75"/>
                  <a:pt x="224" y="75"/>
                </a:cubicBezTo>
                <a:cubicBezTo>
                  <a:pt x="88" y="104"/>
                  <a:pt x="88" y="104"/>
                  <a:pt x="88" y="104"/>
                </a:cubicBezTo>
                <a:cubicBezTo>
                  <a:pt x="88" y="232"/>
                  <a:pt x="88" y="232"/>
                  <a:pt x="88" y="232"/>
                </a:cubicBezTo>
                <a:cubicBezTo>
                  <a:pt x="88" y="245"/>
                  <a:pt x="68" y="256"/>
                  <a:pt x="44" y="256"/>
                </a:cubicBezTo>
                <a:cubicBezTo>
                  <a:pt x="20" y="256"/>
                  <a:pt x="0" y="245"/>
                  <a:pt x="0" y="232"/>
                </a:cubicBezTo>
                <a:cubicBezTo>
                  <a:pt x="0" y="219"/>
                  <a:pt x="20" y="208"/>
                  <a:pt x="44" y="208"/>
                </a:cubicBezTo>
                <a:cubicBezTo>
                  <a:pt x="51" y="208"/>
                  <a:pt x="58" y="209"/>
                  <a:pt x="64" y="211"/>
                </a:cubicBezTo>
                <a:cubicBezTo>
                  <a:pt x="64" y="192"/>
                  <a:pt x="64" y="192"/>
                  <a:pt x="64" y="192"/>
                </a:cubicBezTo>
                <a:cubicBezTo>
                  <a:pt x="64" y="48"/>
                  <a:pt x="64" y="48"/>
                  <a:pt x="64" y="48"/>
                </a:cubicBezTo>
                <a:cubicBezTo>
                  <a:pt x="64" y="39"/>
                  <a:pt x="76" y="36"/>
                  <a:pt x="76" y="36"/>
                </a:cubicBezTo>
                <a:cubicBezTo>
                  <a:pt x="236" y="0"/>
                  <a:pt x="236" y="0"/>
                  <a:pt x="236" y="0"/>
                </a:cubicBezTo>
                <a:cubicBezTo>
                  <a:pt x="243" y="0"/>
                  <a:pt x="248" y="5"/>
                  <a:pt x="248" y="12"/>
                </a:cubicBezTo>
                <a:cubicBezTo>
                  <a:pt x="248" y="184"/>
                  <a:pt x="248" y="184"/>
                  <a:pt x="248" y="184"/>
                </a:cubicBezTo>
                <a:cubicBezTo>
                  <a:pt x="248" y="192"/>
                  <a:pt x="248" y="192"/>
                  <a:pt x="248" y="192"/>
                </a:cubicBezTo>
                <a:lnTo>
                  <a:pt x="248" y="1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9" name="Freeform 91"/>
          <p:cNvSpPr>
            <a:spLocks noEditPoints="1"/>
          </p:cNvSpPr>
          <p:nvPr/>
        </p:nvSpPr>
        <p:spPr bwMode="auto">
          <a:xfrm>
            <a:off x="9017000" y="2535238"/>
            <a:ext cx="330200" cy="301625"/>
          </a:xfrm>
          <a:custGeom>
            <a:avLst/>
            <a:gdLst>
              <a:gd name="T0" fmla="*/ 307258 w 168"/>
              <a:gd name="T1" fmla="*/ 302647 h 152"/>
              <a:gd name="T2" fmla="*/ 283623 w 168"/>
              <a:gd name="T3" fmla="*/ 278754 h 152"/>
              <a:gd name="T4" fmla="*/ 283623 w 168"/>
              <a:gd name="T5" fmla="*/ 23893 h 152"/>
              <a:gd name="T6" fmla="*/ 307258 w 168"/>
              <a:gd name="T7" fmla="*/ 0 h 152"/>
              <a:gd name="T8" fmla="*/ 330893 w 168"/>
              <a:gd name="T9" fmla="*/ 23893 h 152"/>
              <a:gd name="T10" fmla="*/ 330893 w 168"/>
              <a:gd name="T11" fmla="*/ 278754 h 152"/>
              <a:gd name="T12" fmla="*/ 307258 w 168"/>
              <a:gd name="T13" fmla="*/ 302647 h 152"/>
              <a:gd name="T14" fmla="*/ 212717 w 168"/>
              <a:gd name="T15" fmla="*/ 302647 h 152"/>
              <a:gd name="T16" fmla="*/ 189082 w 168"/>
              <a:gd name="T17" fmla="*/ 278754 h 152"/>
              <a:gd name="T18" fmla="*/ 189082 w 168"/>
              <a:gd name="T19" fmla="*/ 87608 h 152"/>
              <a:gd name="T20" fmla="*/ 212717 w 168"/>
              <a:gd name="T21" fmla="*/ 63715 h 152"/>
              <a:gd name="T22" fmla="*/ 236352 w 168"/>
              <a:gd name="T23" fmla="*/ 87608 h 152"/>
              <a:gd name="T24" fmla="*/ 236352 w 168"/>
              <a:gd name="T25" fmla="*/ 278754 h 152"/>
              <a:gd name="T26" fmla="*/ 212717 w 168"/>
              <a:gd name="T27" fmla="*/ 302647 h 152"/>
              <a:gd name="T28" fmla="*/ 118176 w 168"/>
              <a:gd name="T29" fmla="*/ 302647 h 152"/>
              <a:gd name="T30" fmla="*/ 94541 w 168"/>
              <a:gd name="T31" fmla="*/ 278754 h 152"/>
              <a:gd name="T32" fmla="*/ 94541 w 168"/>
              <a:gd name="T33" fmla="*/ 151324 h 152"/>
              <a:gd name="T34" fmla="*/ 118176 w 168"/>
              <a:gd name="T35" fmla="*/ 127430 h 152"/>
              <a:gd name="T36" fmla="*/ 141811 w 168"/>
              <a:gd name="T37" fmla="*/ 151324 h 152"/>
              <a:gd name="T38" fmla="*/ 141811 w 168"/>
              <a:gd name="T39" fmla="*/ 278754 h 152"/>
              <a:gd name="T40" fmla="*/ 118176 w 168"/>
              <a:gd name="T41" fmla="*/ 302647 h 152"/>
              <a:gd name="T42" fmla="*/ 23635 w 168"/>
              <a:gd name="T43" fmla="*/ 302647 h 152"/>
              <a:gd name="T44" fmla="*/ 0 w 168"/>
              <a:gd name="T45" fmla="*/ 278754 h 152"/>
              <a:gd name="T46" fmla="*/ 0 w 168"/>
              <a:gd name="T47" fmla="*/ 215039 h 152"/>
              <a:gd name="T48" fmla="*/ 23635 w 168"/>
              <a:gd name="T49" fmla="*/ 191145 h 152"/>
              <a:gd name="T50" fmla="*/ 47270 w 168"/>
              <a:gd name="T51" fmla="*/ 215039 h 152"/>
              <a:gd name="T52" fmla="*/ 47270 w 168"/>
              <a:gd name="T53" fmla="*/ 278754 h 152"/>
              <a:gd name="T54" fmla="*/ 23635 w 168"/>
              <a:gd name="T55" fmla="*/ 302647 h 1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 h="152">
                <a:moveTo>
                  <a:pt x="156" y="152"/>
                </a:moveTo>
                <a:cubicBezTo>
                  <a:pt x="149" y="152"/>
                  <a:pt x="144" y="147"/>
                  <a:pt x="144" y="140"/>
                </a:cubicBezTo>
                <a:cubicBezTo>
                  <a:pt x="144" y="12"/>
                  <a:pt x="144" y="12"/>
                  <a:pt x="144" y="12"/>
                </a:cubicBezTo>
                <a:cubicBezTo>
                  <a:pt x="144" y="5"/>
                  <a:pt x="149" y="0"/>
                  <a:pt x="156" y="0"/>
                </a:cubicBezTo>
                <a:cubicBezTo>
                  <a:pt x="163" y="0"/>
                  <a:pt x="168" y="5"/>
                  <a:pt x="168" y="12"/>
                </a:cubicBezTo>
                <a:cubicBezTo>
                  <a:pt x="168" y="140"/>
                  <a:pt x="168" y="140"/>
                  <a:pt x="168" y="140"/>
                </a:cubicBezTo>
                <a:cubicBezTo>
                  <a:pt x="168" y="147"/>
                  <a:pt x="163" y="152"/>
                  <a:pt x="156" y="152"/>
                </a:cubicBezTo>
                <a:moveTo>
                  <a:pt x="108" y="152"/>
                </a:moveTo>
                <a:cubicBezTo>
                  <a:pt x="101" y="152"/>
                  <a:pt x="96" y="147"/>
                  <a:pt x="96" y="140"/>
                </a:cubicBezTo>
                <a:cubicBezTo>
                  <a:pt x="96" y="44"/>
                  <a:pt x="96" y="44"/>
                  <a:pt x="96" y="44"/>
                </a:cubicBezTo>
                <a:cubicBezTo>
                  <a:pt x="96" y="37"/>
                  <a:pt x="101" y="32"/>
                  <a:pt x="108" y="32"/>
                </a:cubicBezTo>
                <a:cubicBezTo>
                  <a:pt x="115" y="32"/>
                  <a:pt x="120" y="37"/>
                  <a:pt x="120" y="44"/>
                </a:cubicBezTo>
                <a:cubicBezTo>
                  <a:pt x="120" y="140"/>
                  <a:pt x="120" y="140"/>
                  <a:pt x="120" y="140"/>
                </a:cubicBezTo>
                <a:cubicBezTo>
                  <a:pt x="120" y="147"/>
                  <a:pt x="115" y="152"/>
                  <a:pt x="108" y="152"/>
                </a:cubicBezTo>
                <a:moveTo>
                  <a:pt x="60" y="152"/>
                </a:moveTo>
                <a:cubicBezTo>
                  <a:pt x="53" y="152"/>
                  <a:pt x="48" y="147"/>
                  <a:pt x="48" y="140"/>
                </a:cubicBezTo>
                <a:cubicBezTo>
                  <a:pt x="48" y="76"/>
                  <a:pt x="48" y="76"/>
                  <a:pt x="48" y="76"/>
                </a:cubicBezTo>
                <a:cubicBezTo>
                  <a:pt x="48" y="69"/>
                  <a:pt x="53" y="64"/>
                  <a:pt x="60" y="64"/>
                </a:cubicBezTo>
                <a:cubicBezTo>
                  <a:pt x="67" y="64"/>
                  <a:pt x="72" y="69"/>
                  <a:pt x="72" y="76"/>
                </a:cubicBezTo>
                <a:cubicBezTo>
                  <a:pt x="72" y="140"/>
                  <a:pt x="72" y="140"/>
                  <a:pt x="72" y="140"/>
                </a:cubicBezTo>
                <a:cubicBezTo>
                  <a:pt x="72" y="147"/>
                  <a:pt x="67" y="152"/>
                  <a:pt x="60" y="152"/>
                </a:cubicBezTo>
                <a:moveTo>
                  <a:pt x="12" y="152"/>
                </a:moveTo>
                <a:cubicBezTo>
                  <a:pt x="5" y="152"/>
                  <a:pt x="0" y="147"/>
                  <a:pt x="0" y="140"/>
                </a:cubicBezTo>
                <a:cubicBezTo>
                  <a:pt x="0" y="108"/>
                  <a:pt x="0" y="108"/>
                  <a:pt x="0" y="108"/>
                </a:cubicBezTo>
                <a:cubicBezTo>
                  <a:pt x="0" y="101"/>
                  <a:pt x="5" y="96"/>
                  <a:pt x="12" y="96"/>
                </a:cubicBezTo>
                <a:cubicBezTo>
                  <a:pt x="19" y="96"/>
                  <a:pt x="24" y="101"/>
                  <a:pt x="24" y="108"/>
                </a:cubicBezTo>
                <a:cubicBezTo>
                  <a:pt x="24" y="140"/>
                  <a:pt x="24" y="140"/>
                  <a:pt x="24" y="140"/>
                </a:cubicBezTo>
                <a:cubicBezTo>
                  <a:pt x="24" y="147"/>
                  <a:pt x="19" y="152"/>
                  <a:pt x="12"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0" name="Freeform 92"/>
          <p:cNvSpPr>
            <a:spLocks noEditPoints="1"/>
          </p:cNvSpPr>
          <p:nvPr/>
        </p:nvSpPr>
        <p:spPr bwMode="auto">
          <a:xfrm>
            <a:off x="8043863" y="2457450"/>
            <a:ext cx="504825" cy="379413"/>
          </a:xfrm>
          <a:custGeom>
            <a:avLst/>
            <a:gdLst>
              <a:gd name="T0" fmla="*/ 496529 w 256"/>
              <a:gd name="T1" fmla="*/ 207438 h 192"/>
              <a:gd name="T2" fmla="*/ 496529 w 256"/>
              <a:gd name="T3" fmla="*/ 207438 h 192"/>
              <a:gd name="T4" fmla="*/ 401952 w 256"/>
              <a:gd name="T5" fmla="*/ 302267 h 192"/>
              <a:gd name="T6" fmla="*/ 401952 w 256"/>
              <a:gd name="T7" fmla="*/ 302267 h 192"/>
              <a:gd name="T8" fmla="*/ 386189 w 256"/>
              <a:gd name="T9" fmla="*/ 308193 h 192"/>
              <a:gd name="T10" fmla="*/ 362545 w 256"/>
              <a:gd name="T11" fmla="*/ 284486 h 192"/>
              <a:gd name="T12" fmla="*/ 370426 w 256"/>
              <a:gd name="T13" fmla="*/ 268681 h 192"/>
              <a:gd name="T14" fmla="*/ 370426 w 256"/>
              <a:gd name="T15" fmla="*/ 268681 h 192"/>
              <a:gd name="T16" fmla="*/ 447270 w 256"/>
              <a:gd name="T17" fmla="*/ 189658 h 192"/>
              <a:gd name="T18" fmla="*/ 370426 w 256"/>
              <a:gd name="T19" fmla="*/ 112609 h 192"/>
              <a:gd name="T20" fmla="*/ 370426 w 256"/>
              <a:gd name="T21" fmla="*/ 112609 h 192"/>
              <a:gd name="T22" fmla="*/ 362545 w 256"/>
              <a:gd name="T23" fmla="*/ 94829 h 192"/>
              <a:gd name="T24" fmla="*/ 386189 w 256"/>
              <a:gd name="T25" fmla="*/ 71122 h 192"/>
              <a:gd name="T26" fmla="*/ 403922 w 256"/>
              <a:gd name="T27" fmla="*/ 79024 h 192"/>
              <a:gd name="T28" fmla="*/ 403922 w 256"/>
              <a:gd name="T29" fmla="*/ 79024 h 192"/>
              <a:gd name="T30" fmla="*/ 496529 w 256"/>
              <a:gd name="T31" fmla="*/ 171877 h 192"/>
              <a:gd name="T32" fmla="*/ 504410 w 256"/>
              <a:gd name="T33" fmla="*/ 189658 h 192"/>
              <a:gd name="T34" fmla="*/ 496529 w 256"/>
              <a:gd name="T35" fmla="*/ 207438 h 192"/>
              <a:gd name="T36" fmla="*/ 210828 w 256"/>
              <a:gd name="T37" fmla="*/ 363510 h 192"/>
              <a:gd name="T38" fmla="*/ 189154 w 256"/>
              <a:gd name="T39" fmla="*/ 379315 h 192"/>
              <a:gd name="T40" fmla="*/ 165510 w 256"/>
              <a:gd name="T41" fmla="*/ 355608 h 192"/>
              <a:gd name="T42" fmla="*/ 167480 w 256"/>
              <a:gd name="T43" fmla="*/ 347705 h 192"/>
              <a:gd name="T44" fmla="*/ 293582 w 256"/>
              <a:gd name="T45" fmla="*/ 15805 h 192"/>
              <a:gd name="T46" fmla="*/ 315256 w 256"/>
              <a:gd name="T47" fmla="*/ 0 h 192"/>
              <a:gd name="T48" fmla="*/ 338900 w 256"/>
              <a:gd name="T49" fmla="*/ 23707 h 192"/>
              <a:gd name="T50" fmla="*/ 336930 w 256"/>
              <a:gd name="T51" fmla="*/ 31610 h 192"/>
              <a:gd name="T52" fmla="*/ 210828 w 256"/>
              <a:gd name="T53" fmla="*/ 363510 h 192"/>
              <a:gd name="T54" fmla="*/ 133984 w 256"/>
              <a:gd name="T55" fmla="*/ 112609 h 192"/>
              <a:gd name="T56" fmla="*/ 57140 w 256"/>
              <a:gd name="T57" fmla="*/ 189658 h 192"/>
              <a:gd name="T58" fmla="*/ 135954 w 256"/>
              <a:gd name="T59" fmla="*/ 268681 h 192"/>
              <a:gd name="T60" fmla="*/ 135954 w 256"/>
              <a:gd name="T61" fmla="*/ 268681 h 192"/>
              <a:gd name="T62" fmla="*/ 141865 w 256"/>
              <a:gd name="T63" fmla="*/ 284486 h 192"/>
              <a:gd name="T64" fmla="*/ 118221 w 256"/>
              <a:gd name="T65" fmla="*/ 308193 h 192"/>
              <a:gd name="T66" fmla="*/ 102458 w 256"/>
              <a:gd name="T67" fmla="*/ 302267 h 192"/>
              <a:gd name="T68" fmla="*/ 102458 w 256"/>
              <a:gd name="T69" fmla="*/ 302267 h 192"/>
              <a:gd name="T70" fmla="*/ 7881 w 256"/>
              <a:gd name="T71" fmla="*/ 207438 h 192"/>
              <a:gd name="T72" fmla="*/ 7881 w 256"/>
              <a:gd name="T73" fmla="*/ 207438 h 192"/>
              <a:gd name="T74" fmla="*/ 0 w 256"/>
              <a:gd name="T75" fmla="*/ 189658 h 192"/>
              <a:gd name="T76" fmla="*/ 7881 w 256"/>
              <a:gd name="T77" fmla="*/ 171877 h 192"/>
              <a:gd name="T78" fmla="*/ 102458 w 256"/>
              <a:gd name="T79" fmla="*/ 79024 h 192"/>
              <a:gd name="T80" fmla="*/ 102458 w 256"/>
              <a:gd name="T81" fmla="*/ 79024 h 192"/>
              <a:gd name="T82" fmla="*/ 118221 w 256"/>
              <a:gd name="T83" fmla="*/ 71122 h 192"/>
              <a:gd name="T84" fmla="*/ 141865 w 256"/>
              <a:gd name="T85" fmla="*/ 94829 h 192"/>
              <a:gd name="T86" fmla="*/ 133984 w 256"/>
              <a:gd name="T87" fmla="*/ 112609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192">
                <a:moveTo>
                  <a:pt x="252" y="105"/>
                </a:moveTo>
                <a:cubicBezTo>
                  <a:pt x="252" y="105"/>
                  <a:pt x="252" y="105"/>
                  <a:pt x="252" y="105"/>
                </a:cubicBezTo>
                <a:cubicBezTo>
                  <a:pt x="204" y="153"/>
                  <a:pt x="204" y="153"/>
                  <a:pt x="204" y="153"/>
                </a:cubicBezTo>
                <a:cubicBezTo>
                  <a:pt x="204" y="153"/>
                  <a:pt x="204" y="153"/>
                  <a:pt x="204" y="153"/>
                </a:cubicBezTo>
                <a:cubicBezTo>
                  <a:pt x="202" y="155"/>
                  <a:pt x="199" y="156"/>
                  <a:pt x="196" y="156"/>
                </a:cubicBezTo>
                <a:cubicBezTo>
                  <a:pt x="190" y="156"/>
                  <a:pt x="184" y="151"/>
                  <a:pt x="184" y="144"/>
                </a:cubicBezTo>
                <a:cubicBezTo>
                  <a:pt x="184" y="141"/>
                  <a:pt x="185" y="138"/>
                  <a:pt x="188" y="136"/>
                </a:cubicBezTo>
                <a:cubicBezTo>
                  <a:pt x="188" y="136"/>
                  <a:pt x="188" y="136"/>
                  <a:pt x="188" y="136"/>
                </a:cubicBezTo>
                <a:cubicBezTo>
                  <a:pt x="227" y="96"/>
                  <a:pt x="227" y="96"/>
                  <a:pt x="227" y="96"/>
                </a:cubicBezTo>
                <a:cubicBezTo>
                  <a:pt x="188" y="57"/>
                  <a:pt x="188" y="57"/>
                  <a:pt x="188" y="57"/>
                </a:cubicBezTo>
                <a:cubicBezTo>
                  <a:pt x="188" y="57"/>
                  <a:pt x="188" y="57"/>
                  <a:pt x="188" y="57"/>
                </a:cubicBezTo>
                <a:cubicBezTo>
                  <a:pt x="185" y="54"/>
                  <a:pt x="184" y="51"/>
                  <a:pt x="184" y="48"/>
                </a:cubicBezTo>
                <a:cubicBezTo>
                  <a:pt x="184" y="41"/>
                  <a:pt x="189" y="36"/>
                  <a:pt x="196" y="36"/>
                </a:cubicBezTo>
                <a:cubicBezTo>
                  <a:pt x="199" y="36"/>
                  <a:pt x="202" y="37"/>
                  <a:pt x="205" y="40"/>
                </a:cubicBezTo>
                <a:cubicBezTo>
                  <a:pt x="205" y="40"/>
                  <a:pt x="205" y="40"/>
                  <a:pt x="205" y="40"/>
                </a:cubicBezTo>
                <a:cubicBezTo>
                  <a:pt x="252" y="87"/>
                  <a:pt x="252" y="87"/>
                  <a:pt x="252" y="87"/>
                </a:cubicBezTo>
                <a:cubicBezTo>
                  <a:pt x="254" y="89"/>
                  <a:pt x="256" y="92"/>
                  <a:pt x="256" y="96"/>
                </a:cubicBezTo>
                <a:cubicBezTo>
                  <a:pt x="256" y="99"/>
                  <a:pt x="255" y="102"/>
                  <a:pt x="252" y="105"/>
                </a:cubicBezTo>
                <a:moveTo>
                  <a:pt x="107" y="184"/>
                </a:moveTo>
                <a:cubicBezTo>
                  <a:pt x="106" y="189"/>
                  <a:pt x="101" y="192"/>
                  <a:pt x="96" y="192"/>
                </a:cubicBezTo>
                <a:cubicBezTo>
                  <a:pt x="89" y="192"/>
                  <a:pt x="84" y="187"/>
                  <a:pt x="84" y="180"/>
                </a:cubicBezTo>
                <a:cubicBezTo>
                  <a:pt x="84" y="178"/>
                  <a:pt x="84" y="177"/>
                  <a:pt x="85" y="176"/>
                </a:cubicBezTo>
                <a:cubicBezTo>
                  <a:pt x="149" y="8"/>
                  <a:pt x="149" y="8"/>
                  <a:pt x="149" y="8"/>
                </a:cubicBezTo>
                <a:cubicBezTo>
                  <a:pt x="150" y="3"/>
                  <a:pt x="155" y="0"/>
                  <a:pt x="160" y="0"/>
                </a:cubicBezTo>
                <a:cubicBezTo>
                  <a:pt x="167" y="0"/>
                  <a:pt x="172" y="5"/>
                  <a:pt x="172" y="12"/>
                </a:cubicBezTo>
                <a:cubicBezTo>
                  <a:pt x="172" y="14"/>
                  <a:pt x="172" y="15"/>
                  <a:pt x="171" y="16"/>
                </a:cubicBezTo>
                <a:lnTo>
                  <a:pt x="107" y="184"/>
                </a:lnTo>
                <a:close/>
                <a:moveTo>
                  <a:pt x="68" y="57"/>
                </a:moveTo>
                <a:cubicBezTo>
                  <a:pt x="29" y="96"/>
                  <a:pt x="29" y="96"/>
                  <a:pt x="29" y="96"/>
                </a:cubicBezTo>
                <a:cubicBezTo>
                  <a:pt x="69" y="136"/>
                  <a:pt x="69" y="136"/>
                  <a:pt x="69" y="136"/>
                </a:cubicBezTo>
                <a:cubicBezTo>
                  <a:pt x="69" y="136"/>
                  <a:pt x="69" y="136"/>
                  <a:pt x="69" y="136"/>
                </a:cubicBezTo>
                <a:cubicBezTo>
                  <a:pt x="71" y="138"/>
                  <a:pt x="72" y="141"/>
                  <a:pt x="72" y="144"/>
                </a:cubicBezTo>
                <a:cubicBezTo>
                  <a:pt x="72" y="151"/>
                  <a:pt x="67" y="156"/>
                  <a:pt x="60" y="156"/>
                </a:cubicBezTo>
                <a:cubicBezTo>
                  <a:pt x="57" y="156"/>
                  <a:pt x="54" y="155"/>
                  <a:pt x="52" y="153"/>
                </a:cubicBezTo>
                <a:cubicBezTo>
                  <a:pt x="52" y="153"/>
                  <a:pt x="52" y="153"/>
                  <a:pt x="52" y="153"/>
                </a:cubicBezTo>
                <a:cubicBezTo>
                  <a:pt x="4" y="105"/>
                  <a:pt x="4" y="105"/>
                  <a:pt x="4" y="105"/>
                </a:cubicBezTo>
                <a:cubicBezTo>
                  <a:pt x="4" y="105"/>
                  <a:pt x="4" y="105"/>
                  <a:pt x="4" y="105"/>
                </a:cubicBezTo>
                <a:cubicBezTo>
                  <a:pt x="1" y="102"/>
                  <a:pt x="0" y="99"/>
                  <a:pt x="0" y="96"/>
                </a:cubicBezTo>
                <a:cubicBezTo>
                  <a:pt x="0" y="92"/>
                  <a:pt x="2" y="89"/>
                  <a:pt x="4" y="87"/>
                </a:cubicBezTo>
                <a:cubicBezTo>
                  <a:pt x="52" y="40"/>
                  <a:pt x="52" y="40"/>
                  <a:pt x="52" y="40"/>
                </a:cubicBezTo>
                <a:cubicBezTo>
                  <a:pt x="52" y="40"/>
                  <a:pt x="52" y="40"/>
                  <a:pt x="52" y="40"/>
                </a:cubicBezTo>
                <a:cubicBezTo>
                  <a:pt x="54" y="37"/>
                  <a:pt x="57" y="36"/>
                  <a:pt x="60" y="36"/>
                </a:cubicBezTo>
                <a:cubicBezTo>
                  <a:pt x="67" y="36"/>
                  <a:pt x="72" y="41"/>
                  <a:pt x="72" y="48"/>
                </a:cubicBezTo>
                <a:cubicBezTo>
                  <a:pt x="72" y="51"/>
                  <a:pt x="71" y="54"/>
                  <a:pt x="68" y="57"/>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1" name="Freeform 93"/>
          <p:cNvSpPr>
            <a:spLocks noEditPoints="1"/>
          </p:cNvSpPr>
          <p:nvPr/>
        </p:nvSpPr>
        <p:spPr bwMode="auto">
          <a:xfrm>
            <a:off x="7164388" y="2397125"/>
            <a:ext cx="492125" cy="496888"/>
          </a:xfrm>
          <a:custGeom>
            <a:avLst/>
            <a:gdLst>
              <a:gd name="T0" fmla="*/ 456715 w 249"/>
              <a:gd name="T1" fmla="*/ 170741 h 250"/>
              <a:gd name="T2" fmla="*/ 391470 w 249"/>
              <a:gd name="T3" fmla="*/ 236257 h 250"/>
              <a:gd name="T4" fmla="*/ 300522 w 249"/>
              <a:gd name="T5" fmla="*/ 260082 h 250"/>
              <a:gd name="T6" fmla="*/ 355882 w 249"/>
              <a:gd name="T7" fmla="*/ 204492 h 250"/>
              <a:gd name="T8" fmla="*/ 357859 w 249"/>
              <a:gd name="T9" fmla="*/ 202506 h 250"/>
              <a:gd name="T10" fmla="*/ 423104 w 249"/>
              <a:gd name="T11" fmla="*/ 136990 h 250"/>
              <a:gd name="T12" fmla="*/ 423104 w 249"/>
              <a:gd name="T13" fmla="*/ 69487 h 250"/>
              <a:gd name="T14" fmla="*/ 357859 w 249"/>
              <a:gd name="T15" fmla="*/ 69487 h 250"/>
              <a:gd name="T16" fmla="*/ 290637 w 249"/>
              <a:gd name="T17" fmla="*/ 136990 h 250"/>
              <a:gd name="T18" fmla="*/ 290637 w 249"/>
              <a:gd name="T19" fmla="*/ 136990 h 250"/>
              <a:gd name="T20" fmla="*/ 290637 w 249"/>
              <a:gd name="T21" fmla="*/ 136990 h 250"/>
              <a:gd name="T22" fmla="*/ 235277 w 249"/>
              <a:gd name="T23" fmla="*/ 194565 h 250"/>
              <a:gd name="T24" fmla="*/ 259003 w 249"/>
              <a:gd name="T25" fmla="*/ 103239 h 250"/>
              <a:gd name="T26" fmla="*/ 324248 w 249"/>
              <a:gd name="T27" fmla="*/ 37722 h 250"/>
              <a:gd name="T28" fmla="*/ 456715 w 249"/>
              <a:gd name="T29" fmla="*/ 37722 h 250"/>
              <a:gd name="T30" fmla="*/ 456715 w 249"/>
              <a:gd name="T31" fmla="*/ 170741 h 250"/>
              <a:gd name="T32" fmla="*/ 185849 w 249"/>
              <a:gd name="T33" fmla="*/ 343467 h 250"/>
              <a:gd name="T34" fmla="*/ 185849 w 249"/>
              <a:gd name="T35" fmla="*/ 343467 h 250"/>
              <a:gd name="T36" fmla="*/ 168055 w 249"/>
              <a:gd name="T37" fmla="*/ 351408 h 250"/>
              <a:gd name="T38" fmla="*/ 144330 w 249"/>
              <a:gd name="T39" fmla="*/ 327584 h 250"/>
              <a:gd name="T40" fmla="*/ 152238 w 249"/>
              <a:gd name="T41" fmla="*/ 309716 h 250"/>
              <a:gd name="T42" fmla="*/ 308431 w 249"/>
              <a:gd name="T43" fmla="*/ 152872 h 250"/>
              <a:gd name="T44" fmla="*/ 326225 w 249"/>
              <a:gd name="T45" fmla="*/ 144931 h 250"/>
              <a:gd name="T46" fmla="*/ 349950 w 249"/>
              <a:gd name="T47" fmla="*/ 168755 h 250"/>
              <a:gd name="T48" fmla="*/ 344019 w 249"/>
              <a:gd name="T49" fmla="*/ 184638 h 250"/>
              <a:gd name="T50" fmla="*/ 344019 w 249"/>
              <a:gd name="T51" fmla="*/ 184638 h 250"/>
              <a:gd name="T52" fmla="*/ 185849 w 249"/>
              <a:gd name="T53" fmla="*/ 343467 h 250"/>
              <a:gd name="T54" fmla="*/ 136421 w 249"/>
              <a:gd name="T55" fmla="*/ 291847 h 250"/>
              <a:gd name="T56" fmla="*/ 69199 w 249"/>
              <a:gd name="T57" fmla="*/ 359349 h 250"/>
              <a:gd name="T58" fmla="*/ 69199 w 249"/>
              <a:gd name="T59" fmla="*/ 424866 h 250"/>
              <a:gd name="T60" fmla="*/ 136421 w 249"/>
              <a:gd name="T61" fmla="*/ 424866 h 250"/>
              <a:gd name="T62" fmla="*/ 201666 w 249"/>
              <a:gd name="T63" fmla="*/ 359349 h 250"/>
              <a:gd name="T64" fmla="*/ 203643 w 249"/>
              <a:gd name="T65" fmla="*/ 357364 h 250"/>
              <a:gd name="T66" fmla="*/ 259003 w 249"/>
              <a:gd name="T67" fmla="*/ 301774 h 250"/>
              <a:gd name="T68" fmla="*/ 235277 w 249"/>
              <a:gd name="T69" fmla="*/ 393100 h 250"/>
              <a:gd name="T70" fmla="*/ 170032 w 249"/>
              <a:gd name="T71" fmla="*/ 458617 h 250"/>
              <a:gd name="T72" fmla="*/ 37565 w 249"/>
              <a:gd name="T73" fmla="*/ 458617 h 250"/>
              <a:gd name="T74" fmla="*/ 37565 w 249"/>
              <a:gd name="T75" fmla="*/ 325598 h 250"/>
              <a:gd name="T76" fmla="*/ 102810 w 249"/>
              <a:gd name="T77" fmla="*/ 260082 h 250"/>
              <a:gd name="T78" fmla="*/ 193758 w 249"/>
              <a:gd name="T79" fmla="*/ 234272 h 250"/>
              <a:gd name="T80" fmla="*/ 136421 w 249"/>
              <a:gd name="T81" fmla="*/ 291847 h 250"/>
              <a:gd name="T82" fmla="*/ 136421 w 249"/>
              <a:gd name="T83" fmla="*/ 291847 h 2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4"/>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2" name="Freeform 94"/>
          <p:cNvSpPr>
            <a:spLocks noEditPoints="1"/>
          </p:cNvSpPr>
          <p:nvPr/>
        </p:nvSpPr>
        <p:spPr bwMode="auto">
          <a:xfrm>
            <a:off x="6348413" y="2417763"/>
            <a:ext cx="379412" cy="460375"/>
          </a:xfrm>
          <a:custGeom>
            <a:avLst/>
            <a:gdLst>
              <a:gd name="T0" fmla="*/ 0 w 192"/>
              <a:gd name="T1" fmla="*/ 71383 h 232"/>
              <a:gd name="T2" fmla="*/ 23707 w 192"/>
              <a:gd name="T3" fmla="*/ 47588 h 232"/>
              <a:gd name="T4" fmla="*/ 142244 w 192"/>
              <a:gd name="T5" fmla="*/ 47588 h 232"/>
              <a:gd name="T6" fmla="*/ 142244 w 192"/>
              <a:gd name="T7" fmla="*/ 23794 h 232"/>
              <a:gd name="T8" fmla="*/ 165951 w 192"/>
              <a:gd name="T9" fmla="*/ 0 h 232"/>
              <a:gd name="T10" fmla="*/ 213365 w 192"/>
              <a:gd name="T11" fmla="*/ 0 h 232"/>
              <a:gd name="T12" fmla="*/ 237073 w 192"/>
              <a:gd name="T13" fmla="*/ 23794 h 232"/>
              <a:gd name="T14" fmla="*/ 237073 w 192"/>
              <a:gd name="T15" fmla="*/ 47588 h 232"/>
              <a:gd name="T16" fmla="*/ 355609 w 192"/>
              <a:gd name="T17" fmla="*/ 47588 h 232"/>
              <a:gd name="T18" fmla="*/ 379316 w 192"/>
              <a:gd name="T19" fmla="*/ 71383 h 232"/>
              <a:gd name="T20" fmla="*/ 379316 w 192"/>
              <a:gd name="T21" fmla="*/ 95177 h 232"/>
              <a:gd name="T22" fmla="*/ 0 w 192"/>
              <a:gd name="T23" fmla="*/ 95177 h 232"/>
              <a:gd name="T24" fmla="*/ 0 w 192"/>
              <a:gd name="T25" fmla="*/ 71383 h 232"/>
              <a:gd name="T26" fmla="*/ 355609 w 192"/>
              <a:gd name="T27" fmla="*/ 142765 h 232"/>
              <a:gd name="T28" fmla="*/ 355609 w 192"/>
              <a:gd name="T29" fmla="*/ 190354 h 232"/>
              <a:gd name="T30" fmla="*/ 355609 w 192"/>
              <a:gd name="T31" fmla="*/ 436227 h 232"/>
              <a:gd name="T32" fmla="*/ 331902 w 192"/>
              <a:gd name="T33" fmla="*/ 460021 h 232"/>
              <a:gd name="T34" fmla="*/ 47415 w 192"/>
              <a:gd name="T35" fmla="*/ 460021 h 232"/>
              <a:gd name="T36" fmla="*/ 23707 w 192"/>
              <a:gd name="T37" fmla="*/ 436227 h 232"/>
              <a:gd name="T38" fmla="*/ 23707 w 192"/>
              <a:gd name="T39" fmla="*/ 190354 h 232"/>
              <a:gd name="T40" fmla="*/ 23707 w 192"/>
              <a:gd name="T41" fmla="*/ 142765 h 232"/>
              <a:gd name="T42" fmla="*/ 23707 w 192"/>
              <a:gd name="T43" fmla="*/ 118971 h 232"/>
              <a:gd name="T44" fmla="*/ 355609 w 192"/>
              <a:gd name="T45" fmla="*/ 118971 h 232"/>
              <a:gd name="T46" fmla="*/ 355609 w 192"/>
              <a:gd name="T47" fmla="*/ 142765 h 232"/>
              <a:gd name="T48" fmla="*/ 118536 w 192"/>
              <a:gd name="T49" fmla="*/ 190354 h 232"/>
              <a:gd name="T50" fmla="*/ 94829 w 192"/>
              <a:gd name="T51" fmla="*/ 166559 h 232"/>
              <a:gd name="T52" fmla="*/ 71122 w 192"/>
              <a:gd name="T53" fmla="*/ 190354 h 232"/>
              <a:gd name="T54" fmla="*/ 71122 w 192"/>
              <a:gd name="T55" fmla="*/ 388638 h 232"/>
              <a:gd name="T56" fmla="*/ 94829 w 192"/>
              <a:gd name="T57" fmla="*/ 412433 h 232"/>
              <a:gd name="T58" fmla="*/ 118536 w 192"/>
              <a:gd name="T59" fmla="*/ 388638 h 232"/>
              <a:gd name="T60" fmla="*/ 118536 w 192"/>
              <a:gd name="T61" fmla="*/ 190354 h 232"/>
              <a:gd name="T62" fmla="*/ 213365 w 192"/>
              <a:gd name="T63" fmla="*/ 190354 h 232"/>
              <a:gd name="T64" fmla="*/ 189658 w 192"/>
              <a:gd name="T65" fmla="*/ 166559 h 232"/>
              <a:gd name="T66" fmla="*/ 165951 w 192"/>
              <a:gd name="T67" fmla="*/ 190354 h 232"/>
              <a:gd name="T68" fmla="*/ 165951 w 192"/>
              <a:gd name="T69" fmla="*/ 388638 h 232"/>
              <a:gd name="T70" fmla="*/ 189658 w 192"/>
              <a:gd name="T71" fmla="*/ 412433 h 232"/>
              <a:gd name="T72" fmla="*/ 213365 w 192"/>
              <a:gd name="T73" fmla="*/ 388638 h 232"/>
              <a:gd name="T74" fmla="*/ 213365 w 192"/>
              <a:gd name="T75" fmla="*/ 190354 h 232"/>
              <a:gd name="T76" fmla="*/ 308194 w 192"/>
              <a:gd name="T77" fmla="*/ 190354 h 232"/>
              <a:gd name="T78" fmla="*/ 284487 w 192"/>
              <a:gd name="T79" fmla="*/ 166559 h 232"/>
              <a:gd name="T80" fmla="*/ 260780 w 192"/>
              <a:gd name="T81" fmla="*/ 190354 h 232"/>
              <a:gd name="T82" fmla="*/ 260780 w 192"/>
              <a:gd name="T83" fmla="*/ 388638 h 232"/>
              <a:gd name="T84" fmla="*/ 284487 w 192"/>
              <a:gd name="T85" fmla="*/ 412433 h 232"/>
              <a:gd name="T86" fmla="*/ 308194 w 192"/>
              <a:gd name="T87" fmla="*/ 388638 h 232"/>
              <a:gd name="T88" fmla="*/ 308194 w 192"/>
              <a:gd name="T89" fmla="*/ 190354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232">
                <a:moveTo>
                  <a:pt x="0" y="36"/>
                </a:moveTo>
                <a:cubicBezTo>
                  <a:pt x="0" y="29"/>
                  <a:pt x="5" y="24"/>
                  <a:pt x="12" y="24"/>
                </a:cubicBezTo>
                <a:cubicBezTo>
                  <a:pt x="72" y="24"/>
                  <a:pt x="72" y="24"/>
                  <a:pt x="72" y="24"/>
                </a:cubicBezTo>
                <a:cubicBezTo>
                  <a:pt x="72" y="12"/>
                  <a:pt x="72" y="12"/>
                  <a:pt x="72" y="12"/>
                </a:cubicBezTo>
                <a:cubicBezTo>
                  <a:pt x="72" y="5"/>
                  <a:pt x="77" y="0"/>
                  <a:pt x="84" y="0"/>
                </a:cubicBezTo>
                <a:cubicBezTo>
                  <a:pt x="108" y="0"/>
                  <a:pt x="108" y="0"/>
                  <a:pt x="108" y="0"/>
                </a:cubicBezTo>
                <a:cubicBezTo>
                  <a:pt x="115" y="0"/>
                  <a:pt x="120" y="5"/>
                  <a:pt x="120" y="12"/>
                </a:cubicBezTo>
                <a:cubicBezTo>
                  <a:pt x="120" y="24"/>
                  <a:pt x="120" y="24"/>
                  <a:pt x="120" y="24"/>
                </a:cubicBezTo>
                <a:cubicBezTo>
                  <a:pt x="180" y="24"/>
                  <a:pt x="180" y="24"/>
                  <a:pt x="180" y="24"/>
                </a:cubicBezTo>
                <a:cubicBezTo>
                  <a:pt x="187" y="24"/>
                  <a:pt x="192" y="29"/>
                  <a:pt x="192" y="36"/>
                </a:cubicBezTo>
                <a:cubicBezTo>
                  <a:pt x="192" y="48"/>
                  <a:pt x="192" y="48"/>
                  <a:pt x="192" y="48"/>
                </a:cubicBezTo>
                <a:cubicBezTo>
                  <a:pt x="0" y="48"/>
                  <a:pt x="0" y="48"/>
                  <a:pt x="0" y="48"/>
                </a:cubicBezTo>
                <a:lnTo>
                  <a:pt x="0" y="36"/>
                </a:lnTo>
                <a:close/>
                <a:moveTo>
                  <a:pt x="180" y="72"/>
                </a:moveTo>
                <a:cubicBezTo>
                  <a:pt x="180" y="96"/>
                  <a:pt x="180" y="96"/>
                  <a:pt x="180" y="96"/>
                </a:cubicBezTo>
                <a:cubicBezTo>
                  <a:pt x="180" y="220"/>
                  <a:pt x="180" y="220"/>
                  <a:pt x="180" y="220"/>
                </a:cubicBezTo>
                <a:cubicBezTo>
                  <a:pt x="180" y="227"/>
                  <a:pt x="175" y="232"/>
                  <a:pt x="168" y="232"/>
                </a:cubicBezTo>
                <a:cubicBezTo>
                  <a:pt x="24" y="232"/>
                  <a:pt x="24" y="232"/>
                  <a:pt x="24" y="232"/>
                </a:cubicBezTo>
                <a:cubicBezTo>
                  <a:pt x="17" y="232"/>
                  <a:pt x="12" y="227"/>
                  <a:pt x="12" y="220"/>
                </a:cubicBezTo>
                <a:cubicBezTo>
                  <a:pt x="12" y="96"/>
                  <a:pt x="12" y="96"/>
                  <a:pt x="12" y="96"/>
                </a:cubicBezTo>
                <a:cubicBezTo>
                  <a:pt x="12" y="72"/>
                  <a:pt x="12" y="72"/>
                  <a:pt x="12" y="72"/>
                </a:cubicBezTo>
                <a:cubicBezTo>
                  <a:pt x="12" y="60"/>
                  <a:pt x="12" y="60"/>
                  <a:pt x="12" y="60"/>
                </a:cubicBezTo>
                <a:cubicBezTo>
                  <a:pt x="180" y="60"/>
                  <a:pt x="180" y="60"/>
                  <a:pt x="180" y="60"/>
                </a:cubicBezTo>
                <a:lnTo>
                  <a:pt x="180" y="72"/>
                </a:lnTo>
                <a:close/>
                <a:moveTo>
                  <a:pt x="60" y="96"/>
                </a:moveTo>
                <a:cubicBezTo>
                  <a:pt x="60" y="89"/>
                  <a:pt x="55" y="84"/>
                  <a:pt x="48" y="84"/>
                </a:cubicBezTo>
                <a:cubicBezTo>
                  <a:pt x="41" y="84"/>
                  <a:pt x="36" y="89"/>
                  <a:pt x="36" y="96"/>
                </a:cubicBezTo>
                <a:cubicBezTo>
                  <a:pt x="36" y="196"/>
                  <a:pt x="36" y="196"/>
                  <a:pt x="36" y="196"/>
                </a:cubicBezTo>
                <a:cubicBezTo>
                  <a:pt x="36" y="203"/>
                  <a:pt x="41" y="208"/>
                  <a:pt x="48" y="208"/>
                </a:cubicBezTo>
                <a:cubicBezTo>
                  <a:pt x="55" y="208"/>
                  <a:pt x="60" y="203"/>
                  <a:pt x="60" y="196"/>
                </a:cubicBezTo>
                <a:lnTo>
                  <a:pt x="60" y="96"/>
                </a:lnTo>
                <a:close/>
                <a:moveTo>
                  <a:pt x="108" y="96"/>
                </a:moveTo>
                <a:cubicBezTo>
                  <a:pt x="108" y="89"/>
                  <a:pt x="103" y="84"/>
                  <a:pt x="96" y="84"/>
                </a:cubicBezTo>
                <a:cubicBezTo>
                  <a:pt x="89" y="84"/>
                  <a:pt x="84" y="89"/>
                  <a:pt x="84" y="96"/>
                </a:cubicBezTo>
                <a:cubicBezTo>
                  <a:pt x="84" y="196"/>
                  <a:pt x="84" y="196"/>
                  <a:pt x="84" y="196"/>
                </a:cubicBezTo>
                <a:cubicBezTo>
                  <a:pt x="84" y="203"/>
                  <a:pt x="89" y="208"/>
                  <a:pt x="96" y="208"/>
                </a:cubicBezTo>
                <a:cubicBezTo>
                  <a:pt x="103" y="208"/>
                  <a:pt x="108" y="203"/>
                  <a:pt x="108" y="196"/>
                </a:cubicBezTo>
                <a:lnTo>
                  <a:pt x="108" y="96"/>
                </a:lnTo>
                <a:close/>
                <a:moveTo>
                  <a:pt x="156" y="96"/>
                </a:moveTo>
                <a:cubicBezTo>
                  <a:pt x="156" y="89"/>
                  <a:pt x="151" y="84"/>
                  <a:pt x="144" y="84"/>
                </a:cubicBezTo>
                <a:cubicBezTo>
                  <a:pt x="137" y="84"/>
                  <a:pt x="132" y="89"/>
                  <a:pt x="132" y="96"/>
                </a:cubicBezTo>
                <a:cubicBezTo>
                  <a:pt x="132" y="196"/>
                  <a:pt x="132" y="196"/>
                  <a:pt x="132" y="196"/>
                </a:cubicBezTo>
                <a:cubicBezTo>
                  <a:pt x="132" y="203"/>
                  <a:pt x="137" y="208"/>
                  <a:pt x="144" y="208"/>
                </a:cubicBezTo>
                <a:cubicBezTo>
                  <a:pt x="151" y="208"/>
                  <a:pt x="156" y="203"/>
                  <a:pt x="156" y="196"/>
                </a:cubicBezTo>
                <a:lnTo>
                  <a:pt x="156" y="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3" name="Freeform 95"/>
          <p:cNvSpPr>
            <a:spLocks noEditPoints="1"/>
          </p:cNvSpPr>
          <p:nvPr/>
        </p:nvSpPr>
        <p:spPr bwMode="auto">
          <a:xfrm>
            <a:off x="5429250" y="2393950"/>
            <a:ext cx="442913" cy="504825"/>
          </a:xfrm>
          <a:custGeom>
            <a:avLst/>
            <a:gdLst>
              <a:gd name="T0" fmla="*/ 420101 w 224"/>
              <a:gd name="T1" fmla="*/ 260086 h 256"/>
              <a:gd name="T2" fmla="*/ 372542 w 224"/>
              <a:gd name="T3" fmla="*/ 260086 h 256"/>
              <a:gd name="T4" fmla="*/ 348763 w 224"/>
              <a:gd name="T5" fmla="*/ 236442 h 256"/>
              <a:gd name="T6" fmla="*/ 348763 w 224"/>
              <a:gd name="T7" fmla="*/ 141865 h 256"/>
              <a:gd name="T8" fmla="*/ 372542 w 224"/>
              <a:gd name="T9" fmla="*/ 118221 h 256"/>
              <a:gd name="T10" fmla="*/ 420101 w 224"/>
              <a:gd name="T11" fmla="*/ 118221 h 256"/>
              <a:gd name="T12" fmla="*/ 443880 w 224"/>
              <a:gd name="T13" fmla="*/ 141865 h 256"/>
              <a:gd name="T14" fmla="*/ 443880 w 224"/>
              <a:gd name="T15" fmla="*/ 236442 h 256"/>
              <a:gd name="T16" fmla="*/ 420101 w 224"/>
              <a:gd name="T17" fmla="*/ 260086 h 256"/>
              <a:gd name="T18" fmla="*/ 372542 w 224"/>
              <a:gd name="T19" fmla="*/ 23644 h 256"/>
              <a:gd name="T20" fmla="*/ 396321 w 224"/>
              <a:gd name="T21" fmla="*/ 0 h 256"/>
              <a:gd name="T22" fmla="*/ 420101 w 224"/>
              <a:gd name="T23" fmla="*/ 23644 h 256"/>
              <a:gd name="T24" fmla="*/ 420101 w 224"/>
              <a:gd name="T25" fmla="*/ 94577 h 256"/>
              <a:gd name="T26" fmla="*/ 372542 w 224"/>
              <a:gd name="T27" fmla="*/ 94577 h 256"/>
              <a:gd name="T28" fmla="*/ 372542 w 224"/>
              <a:gd name="T29" fmla="*/ 23644 h 256"/>
              <a:gd name="T30" fmla="*/ 245719 w 224"/>
              <a:gd name="T31" fmla="*/ 386189 h 256"/>
              <a:gd name="T32" fmla="*/ 198161 w 224"/>
              <a:gd name="T33" fmla="*/ 386189 h 256"/>
              <a:gd name="T34" fmla="*/ 174381 w 224"/>
              <a:gd name="T35" fmla="*/ 362545 h 256"/>
              <a:gd name="T36" fmla="*/ 174381 w 224"/>
              <a:gd name="T37" fmla="*/ 267968 h 256"/>
              <a:gd name="T38" fmla="*/ 198161 w 224"/>
              <a:gd name="T39" fmla="*/ 244324 h 256"/>
              <a:gd name="T40" fmla="*/ 245719 w 224"/>
              <a:gd name="T41" fmla="*/ 244324 h 256"/>
              <a:gd name="T42" fmla="*/ 269499 w 224"/>
              <a:gd name="T43" fmla="*/ 267968 h 256"/>
              <a:gd name="T44" fmla="*/ 269499 w 224"/>
              <a:gd name="T45" fmla="*/ 362545 h 256"/>
              <a:gd name="T46" fmla="*/ 245719 w 224"/>
              <a:gd name="T47" fmla="*/ 386189 h 256"/>
              <a:gd name="T48" fmla="*/ 198161 w 224"/>
              <a:gd name="T49" fmla="*/ 23644 h 256"/>
              <a:gd name="T50" fmla="*/ 221940 w 224"/>
              <a:gd name="T51" fmla="*/ 0 h 256"/>
              <a:gd name="T52" fmla="*/ 245719 w 224"/>
              <a:gd name="T53" fmla="*/ 23644 h 256"/>
              <a:gd name="T54" fmla="*/ 245719 w 224"/>
              <a:gd name="T55" fmla="*/ 220679 h 256"/>
              <a:gd name="T56" fmla="*/ 198161 w 224"/>
              <a:gd name="T57" fmla="*/ 220679 h 256"/>
              <a:gd name="T58" fmla="*/ 198161 w 224"/>
              <a:gd name="T59" fmla="*/ 23644 h 256"/>
              <a:gd name="T60" fmla="*/ 71338 w 224"/>
              <a:gd name="T61" fmla="*/ 323138 h 256"/>
              <a:gd name="T62" fmla="*/ 23779 w 224"/>
              <a:gd name="T63" fmla="*/ 323138 h 256"/>
              <a:gd name="T64" fmla="*/ 0 w 224"/>
              <a:gd name="T65" fmla="*/ 299493 h 256"/>
              <a:gd name="T66" fmla="*/ 0 w 224"/>
              <a:gd name="T67" fmla="*/ 204917 h 256"/>
              <a:gd name="T68" fmla="*/ 23779 w 224"/>
              <a:gd name="T69" fmla="*/ 181272 h 256"/>
              <a:gd name="T70" fmla="*/ 71338 w 224"/>
              <a:gd name="T71" fmla="*/ 181272 h 256"/>
              <a:gd name="T72" fmla="*/ 95117 w 224"/>
              <a:gd name="T73" fmla="*/ 204917 h 256"/>
              <a:gd name="T74" fmla="*/ 95117 w 224"/>
              <a:gd name="T75" fmla="*/ 299493 h 256"/>
              <a:gd name="T76" fmla="*/ 71338 w 224"/>
              <a:gd name="T77" fmla="*/ 323138 h 256"/>
              <a:gd name="T78" fmla="*/ 23779 w 224"/>
              <a:gd name="T79" fmla="*/ 23644 h 256"/>
              <a:gd name="T80" fmla="*/ 47559 w 224"/>
              <a:gd name="T81" fmla="*/ 0 h 256"/>
              <a:gd name="T82" fmla="*/ 71338 w 224"/>
              <a:gd name="T83" fmla="*/ 23644 h 256"/>
              <a:gd name="T84" fmla="*/ 71338 w 224"/>
              <a:gd name="T85" fmla="*/ 157628 h 256"/>
              <a:gd name="T86" fmla="*/ 23779 w 224"/>
              <a:gd name="T87" fmla="*/ 157628 h 256"/>
              <a:gd name="T88" fmla="*/ 23779 w 224"/>
              <a:gd name="T89" fmla="*/ 23644 h 256"/>
              <a:gd name="T90" fmla="*/ 71338 w 224"/>
              <a:gd name="T91" fmla="*/ 480766 h 256"/>
              <a:gd name="T92" fmla="*/ 47559 w 224"/>
              <a:gd name="T93" fmla="*/ 504410 h 256"/>
              <a:gd name="T94" fmla="*/ 23779 w 224"/>
              <a:gd name="T95" fmla="*/ 480766 h 256"/>
              <a:gd name="T96" fmla="*/ 23779 w 224"/>
              <a:gd name="T97" fmla="*/ 346782 h 256"/>
              <a:gd name="T98" fmla="*/ 71338 w 224"/>
              <a:gd name="T99" fmla="*/ 346782 h 256"/>
              <a:gd name="T100" fmla="*/ 71338 w 224"/>
              <a:gd name="T101" fmla="*/ 480766 h 256"/>
              <a:gd name="T102" fmla="*/ 245719 w 224"/>
              <a:gd name="T103" fmla="*/ 480766 h 256"/>
              <a:gd name="T104" fmla="*/ 221940 w 224"/>
              <a:gd name="T105" fmla="*/ 504410 h 256"/>
              <a:gd name="T106" fmla="*/ 198161 w 224"/>
              <a:gd name="T107" fmla="*/ 480766 h 256"/>
              <a:gd name="T108" fmla="*/ 198161 w 224"/>
              <a:gd name="T109" fmla="*/ 409833 h 256"/>
              <a:gd name="T110" fmla="*/ 245719 w 224"/>
              <a:gd name="T111" fmla="*/ 409833 h 256"/>
              <a:gd name="T112" fmla="*/ 245719 w 224"/>
              <a:gd name="T113" fmla="*/ 480766 h 256"/>
              <a:gd name="T114" fmla="*/ 420101 w 224"/>
              <a:gd name="T115" fmla="*/ 480766 h 256"/>
              <a:gd name="T116" fmla="*/ 396321 w 224"/>
              <a:gd name="T117" fmla="*/ 504410 h 256"/>
              <a:gd name="T118" fmla="*/ 372542 w 224"/>
              <a:gd name="T119" fmla="*/ 480766 h 256"/>
              <a:gd name="T120" fmla="*/ 372542 w 224"/>
              <a:gd name="T121" fmla="*/ 283731 h 256"/>
              <a:gd name="T122" fmla="*/ 420101 w 224"/>
              <a:gd name="T123" fmla="*/ 283731 h 256"/>
              <a:gd name="T124" fmla="*/ 420101 w 224"/>
              <a:gd name="T125" fmla="*/ 480766 h 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4" h="256">
                <a:moveTo>
                  <a:pt x="212" y="132"/>
                </a:moveTo>
                <a:cubicBezTo>
                  <a:pt x="188" y="132"/>
                  <a:pt x="188" y="132"/>
                  <a:pt x="188" y="132"/>
                </a:cubicBezTo>
                <a:cubicBezTo>
                  <a:pt x="181" y="132"/>
                  <a:pt x="176" y="127"/>
                  <a:pt x="176" y="120"/>
                </a:cubicBezTo>
                <a:cubicBezTo>
                  <a:pt x="176" y="72"/>
                  <a:pt x="176" y="72"/>
                  <a:pt x="176" y="72"/>
                </a:cubicBezTo>
                <a:cubicBezTo>
                  <a:pt x="176" y="65"/>
                  <a:pt x="181" y="60"/>
                  <a:pt x="188" y="60"/>
                </a:cubicBezTo>
                <a:cubicBezTo>
                  <a:pt x="212" y="60"/>
                  <a:pt x="212" y="60"/>
                  <a:pt x="212" y="60"/>
                </a:cubicBezTo>
                <a:cubicBezTo>
                  <a:pt x="219" y="60"/>
                  <a:pt x="224" y="65"/>
                  <a:pt x="224" y="72"/>
                </a:cubicBezTo>
                <a:cubicBezTo>
                  <a:pt x="224" y="120"/>
                  <a:pt x="224" y="120"/>
                  <a:pt x="224" y="120"/>
                </a:cubicBezTo>
                <a:cubicBezTo>
                  <a:pt x="224" y="127"/>
                  <a:pt x="219" y="132"/>
                  <a:pt x="212" y="132"/>
                </a:cubicBezTo>
                <a:moveTo>
                  <a:pt x="188" y="12"/>
                </a:moveTo>
                <a:cubicBezTo>
                  <a:pt x="188" y="5"/>
                  <a:pt x="193" y="0"/>
                  <a:pt x="200" y="0"/>
                </a:cubicBezTo>
                <a:cubicBezTo>
                  <a:pt x="207" y="0"/>
                  <a:pt x="212" y="5"/>
                  <a:pt x="212" y="12"/>
                </a:cubicBezTo>
                <a:cubicBezTo>
                  <a:pt x="212" y="48"/>
                  <a:pt x="212" y="48"/>
                  <a:pt x="212" y="48"/>
                </a:cubicBezTo>
                <a:cubicBezTo>
                  <a:pt x="188" y="48"/>
                  <a:pt x="188" y="48"/>
                  <a:pt x="188" y="48"/>
                </a:cubicBezTo>
                <a:lnTo>
                  <a:pt x="188" y="12"/>
                </a:lnTo>
                <a:close/>
                <a:moveTo>
                  <a:pt x="124" y="196"/>
                </a:moveTo>
                <a:cubicBezTo>
                  <a:pt x="100" y="196"/>
                  <a:pt x="100" y="196"/>
                  <a:pt x="100" y="196"/>
                </a:cubicBezTo>
                <a:cubicBezTo>
                  <a:pt x="93" y="196"/>
                  <a:pt x="88" y="191"/>
                  <a:pt x="88" y="184"/>
                </a:cubicBezTo>
                <a:cubicBezTo>
                  <a:pt x="88" y="136"/>
                  <a:pt x="88" y="136"/>
                  <a:pt x="88" y="136"/>
                </a:cubicBezTo>
                <a:cubicBezTo>
                  <a:pt x="88" y="129"/>
                  <a:pt x="93" y="124"/>
                  <a:pt x="100" y="124"/>
                </a:cubicBezTo>
                <a:cubicBezTo>
                  <a:pt x="124" y="124"/>
                  <a:pt x="124" y="124"/>
                  <a:pt x="124" y="124"/>
                </a:cubicBezTo>
                <a:cubicBezTo>
                  <a:pt x="131" y="124"/>
                  <a:pt x="136" y="129"/>
                  <a:pt x="136" y="136"/>
                </a:cubicBezTo>
                <a:cubicBezTo>
                  <a:pt x="136" y="184"/>
                  <a:pt x="136" y="184"/>
                  <a:pt x="136" y="184"/>
                </a:cubicBezTo>
                <a:cubicBezTo>
                  <a:pt x="136" y="191"/>
                  <a:pt x="131" y="196"/>
                  <a:pt x="124" y="196"/>
                </a:cubicBezTo>
                <a:moveTo>
                  <a:pt x="100" y="12"/>
                </a:moveTo>
                <a:cubicBezTo>
                  <a:pt x="100" y="5"/>
                  <a:pt x="105" y="0"/>
                  <a:pt x="112" y="0"/>
                </a:cubicBezTo>
                <a:cubicBezTo>
                  <a:pt x="119" y="0"/>
                  <a:pt x="124" y="5"/>
                  <a:pt x="124" y="12"/>
                </a:cubicBezTo>
                <a:cubicBezTo>
                  <a:pt x="124" y="112"/>
                  <a:pt x="124" y="112"/>
                  <a:pt x="124" y="112"/>
                </a:cubicBezTo>
                <a:cubicBezTo>
                  <a:pt x="100" y="112"/>
                  <a:pt x="100" y="112"/>
                  <a:pt x="100" y="112"/>
                </a:cubicBezTo>
                <a:lnTo>
                  <a:pt x="100" y="12"/>
                </a:lnTo>
                <a:close/>
                <a:moveTo>
                  <a:pt x="36" y="164"/>
                </a:moveTo>
                <a:cubicBezTo>
                  <a:pt x="12" y="164"/>
                  <a:pt x="12" y="164"/>
                  <a:pt x="12" y="164"/>
                </a:cubicBezTo>
                <a:cubicBezTo>
                  <a:pt x="5" y="164"/>
                  <a:pt x="0" y="159"/>
                  <a:pt x="0" y="152"/>
                </a:cubicBezTo>
                <a:cubicBezTo>
                  <a:pt x="0" y="104"/>
                  <a:pt x="0" y="104"/>
                  <a:pt x="0" y="104"/>
                </a:cubicBezTo>
                <a:cubicBezTo>
                  <a:pt x="0" y="97"/>
                  <a:pt x="5" y="92"/>
                  <a:pt x="12" y="92"/>
                </a:cubicBezTo>
                <a:cubicBezTo>
                  <a:pt x="36" y="92"/>
                  <a:pt x="36" y="92"/>
                  <a:pt x="36" y="92"/>
                </a:cubicBezTo>
                <a:cubicBezTo>
                  <a:pt x="43" y="92"/>
                  <a:pt x="48" y="97"/>
                  <a:pt x="48" y="104"/>
                </a:cubicBezTo>
                <a:cubicBezTo>
                  <a:pt x="48" y="152"/>
                  <a:pt x="48" y="152"/>
                  <a:pt x="48" y="152"/>
                </a:cubicBezTo>
                <a:cubicBezTo>
                  <a:pt x="48" y="159"/>
                  <a:pt x="43" y="164"/>
                  <a:pt x="36" y="164"/>
                </a:cubicBezTo>
                <a:moveTo>
                  <a:pt x="12" y="12"/>
                </a:moveTo>
                <a:cubicBezTo>
                  <a:pt x="12" y="5"/>
                  <a:pt x="17" y="0"/>
                  <a:pt x="24" y="0"/>
                </a:cubicBezTo>
                <a:cubicBezTo>
                  <a:pt x="31" y="0"/>
                  <a:pt x="36" y="5"/>
                  <a:pt x="36" y="12"/>
                </a:cubicBezTo>
                <a:cubicBezTo>
                  <a:pt x="36" y="80"/>
                  <a:pt x="36" y="80"/>
                  <a:pt x="36" y="80"/>
                </a:cubicBezTo>
                <a:cubicBezTo>
                  <a:pt x="12" y="80"/>
                  <a:pt x="12" y="80"/>
                  <a:pt x="12" y="80"/>
                </a:cubicBezTo>
                <a:lnTo>
                  <a:pt x="12" y="12"/>
                </a:lnTo>
                <a:close/>
                <a:moveTo>
                  <a:pt x="36" y="244"/>
                </a:moveTo>
                <a:cubicBezTo>
                  <a:pt x="36" y="251"/>
                  <a:pt x="31" y="256"/>
                  <a:pt x="24" y="256"/>
                </a:cubicBezTo>
                <a:cubicBezTo>
                  <a:pt x="17" y="256"/>
                  <a:pt x="12" y="251"/>
                  <a:pt x="12" y="244"/>
                </a:cubicBezTo>
                <a:cubicBezTo>
                  <a:pt x="12" y="176"/>
                  <a:pt x="12" y="176"/>
                  <a:pt x="12" y="176"/>
                </a:cubicBezTo>
                <a:cubicBezTo>
                  <a:pt x="36" y="176"/>
                  <a:pt x="36" y="176"/>
                  <a:pt x="36" y="176"/>
                </a:cubicBezTo>
                <a:lnTo>
                  <a:pt x="36" y="244"/>
                </a:lnTo>
                <a:close/>
                <a:moveTo>
                  <a:pt x="124" y="244"/>
                </a:moveTo>
                <a:cubicBezTo>
                  <a:pt x="124" y="251"/>
                  <a:pt x="119" y="256"/>
                  <a:pt x="112" y="256"/>
                </a:cubicBezTo>
                <a:cubicBezTo>
                  <a:pt x="105" y="256"/>
                  <a:pt x="100" y="251"/>
                  <a:pt x="100" y="244"/>
                </a:cubicBezTo>
                <a:cubicBezTo>
                  <a:pt x="100" y="208"/>
                  <a:pt x="100" y="208"/>
                  <a:pt x="100" y="208"/>
                </a:cubicBezTo>
                <a:cubicBezTo>
                  <a:pt x="124" y="208"/>
                  <a:pt x="124" y="208"/>
                  <a:pt x="124" y="208"/>
                </a:cubicBezTo>
                <a:lnTo>
                  <a:pt x="124" y="244"/>
                </a:lnTo>
                <a:close/>
                <a:moveTo>
                  <a:pt x="212" y="244"/>
                </a:moveTo>
                <a:cubicBezTo>
                  <a:pt x="212" y="251"/>
                  <a:pt x="207" y="256"/>
                  <a:pt x="200" y="256"/>
                </a:cubicBezTo>
                <a:cubicBezTo>
                  <a:pt x="193" y="256"/>
                  <a:pt x="188" y="251"/>
                  <a:pt x="188" y="244"/>
                </a:cubicBezTo>
                <a:cubicBezTo>
                  <a:pt x="188" y="144"/>
                  <a:pt x="188" y="144"/>
                  <a:pt x="188" y="144"/>
                </a:cubicBezTo>
                <a:cubicBezTo>
                  <a:pt x="212" y="144"/>
                  <a:pt x="212" y="144"/>
                  <a:pt x="212" y="144"/>
                </a:cubicBezTo>
                <a:lnTo>
                  <a:pt x="212" y="24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4" name="Freeform 96"/>
          <p:cNvSpPr>
            <a:spLocks noEditPoints="1"/>
          </p:cNvSpPr>
          <p:nvPr/>
        </p:nvSpPr>
        <p:spPr bwMode="auto">
          <a:xfrm>
            <a:off x="4735513" y="2449513"/>
            <a:ext cx="92075" cy="396875"/>
          </a:xfrm>
          <a:custGeom>
            <a:avLst/>
            <a:gdLst>
              <a:gd name="T0" fmla="*/ 0 w 48"/>
              <a:gd name="T1" fmla="*/ 348002 h 200"/>
              <a:gd name="T2" fmla="*/ 46407 w 48"/>
              <a:gd name="T3" fmla="*/ 300547 h 200"/>
              <a:gd name="T4" fmla="*/ 92813 w 48"/>
              <a:gd name="T5" fmla="*/ 348002 h 200"/>
              <a:gd name="T6" fmla="*/ 46407 w 48"/>
              <a:gd name="T7" fmla="*/ 395457 h 200"/>
              <a:gd name="T8" fmla="*/ 0 w 48"/>
              <a:gd name="T9" fmla="*/ 348002 h 200"/>
              <a:gd name="T10" fmla="*/ 0 w 48"/>
              <a:gd name="T11" fmla="*/ 197729 h 200"/>
              <a:gd name="T12" fmla="*/ 46407 w 48"/>
              <a:gd name="T13" fmla="*/ 150274 h 200"/>
              <a:gd name="T14" fmla="*/ 92813 w 48"/>
              <a:gd name="T15" fmla="*/ 197729 h 200"/>
              <a:gd name="T16" fmla="*/ 46407 w 48"/>
              <a:gd name="T17" fmla="*/ 245183 h 200"/>
              <a:gd name="T18" fmla="*/ 0 w 48"/>
              <a:gd name="T19" fmla="*/ 197729 h 200"/>
              <a:gd name="T20" fmla="*/ 0 w 48"/>
              <a:gd name="T21" fmla="*/ 47455 h 200"/>
              <a:gd name="T22" fmla="*/ 46407 w 48"/>
              <a:gd name="T23" fmla="*/ 0 h 200"/>
              <a:gd name="T24" fmla="*/ 92813 w 48"/>
              <a:gd name="T25" fmla="*/ 47455 h 200"/>
              <a:gd name="T26" fmla="*/ 46407 w 48"/>
              <a:gd name="T27" fmla="*/ 94910 h 200"/>
              <a:gd name="T28" fmla="*/ 0 w 48"/>
              <a:gd name="T29" fmla="*/ 47455 h 2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00">
                <a:moveTo>
                  <a:pt x="0" y="176"/>
                </a:moveTo>
                <a:cubicBezTo>
                  <a:pt x="0" y="163"/>
                  <a:pt x="11" y="152"/>
                  <a:pt x="24" y="152"/>
                </a:cubicBezTo>
                <a:cubicBezTo>
                  <a:pt x="37" y="152"/>
                  <a:pt x="48" y="163"/>
                  <a:pt x="48" y="176"/>
                </a:cubicBezTo>
                <a:cubicBezTo>
                  <a:pt x="48" y="189"/>
                  <a:pt x="37" y="200"/>
                  <a:pt x="24" y="200"/>
                </a:cubicBezTo>
                <a:cubicBezTo>
                  <a:pt x="11" y="200"/>
                  <a:pt x="0" y="189"/>
                  <a:pt x="0" y="176"/>
                </a:cubicBezTo>
                <a:moveTo>
                  <a:pt x="0" y="100"/>
                </a:moveTo>
                <a:cubicBezTo>
                  <a:pt x="0" y="87"/>
                  <a:pt x="11" y="76"/>
                  <a:pt x="24" y="76"/>
                </a:cubicBezTo>
                <a:cubicBezTo>
                  <a:pt x="37" y="76"/>
                  <a:pt x="48" y="87"/>
                  <a:pt x="48" y="100"/>
                </a:cubicBezTo>
                <a:cubicBezTo>
                  <a:pt x="48" y="113"/>
                  <a:pt x="37" y="124"/>
                  <a:pt x="24" y="124"/>
                </a:cubicBezTo>
                <a:cubicBezTo>
                  <a:pt x="11" y="124"/>
                  <a:pt x="0" y="113"/>
                  <a:pt x="0" y="100"/>
                </a:cubicBezTo>
                <a:moveTo>
                  <a:pt x="0" y="24"/>
                </a:moveTo>
                <a:cubicBezTo>
                  <a:pt x="0" y="11"/>
                  <a:pt x="11" y="0"/>
                  <a:pt x="24" y="0"/>
                </a:cubicBezTo>
                <a:cubicBezTo>
                  <a:pt x="37" y="0"/>
                  <a:pt x="48" y="11"/>
                  <a:pt x="48" y="24"/>
                </a:cubicBezTo>
                <a:cubicBezTo>
                  <a:pt x="48" y="37"/>
                  <a:pt x="37" y="48"/>
                  <a:pt x="24" y="48"/>
                </a:cubicBezTo>
                <a:cubicBezTo>
                  <a:pt x="11" y="48"/>
                  <a:pt x="0" y="37"/>
                  <a:pt x="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5" name="Freeform 97"/>
          <p:cNvSpPr>
            <a:spLocks noEditPoints="1"/>
          </p:cNvSpPr>
          <p:nvPr/>
        </p:nvSpPr>
        <p:spPr bwMode="auto">
          <a:xfrm>
            <a:off x="3641725" y="2433638"/>
            <a:ext cx="508000" cy="428625"/>
          </a:xfrm>
          <a:custGeom>
            <a:avLst/>
            <a:gdLst>
              <a:gd name="T0" fmla="*/ 484611 w 256"/>
              <a:gd name="T1" fmla="*/ 47526 h 216"/>
              <a:gd name="T2" fmla="*/ 23833 w 256"/>
              <a:gd name="T3" fmla="*/ 47526 h 216"/>
              <a:gd name="T4" fmla="*/ 0 w 256"/>
              <a:gd name="T5" fmla="*/ 23763 h 216"/>
              <a:gd name="T6" fmla="*/ 23833 w 256"/>
              <a:gd name="T7" fmla="*/ 0 h 216"/>
              <a:gd name="T8" fmla="*/ 484611 w 256"/>
              <a:gd name="T9" fmla="*/ 0 h 216"/>
              <a:gd name="T10" fmla="*/ 508444 w 256"/>
              <a:gd name="T11" fmla="*/ 23763 h 216"/>
              <a:gd name="T12" fmla="*/ 484611 w 256"/>
              <a:gd name="T13" fmla="*/ 47526 h 216"/>
              <a:gd name="T14" fmla="*/ 166833 w 256"/>
              <a:gd name="T15" fmla="*/ 174264 h 216"/>
              <a:gd name="T16" fmla="*/ 166833 w 256"/>
              <a:gd name="T17" fmla="*/ 174264 h 216"/>
              <a:gd name="T18" fmla="*/ 119167 w 256"/>
              <a:gd name="T19" fmla="*/ 174264 h 216"/>
              <a:gd name="T20" fmla="*/ 95333 w 256"/>
              <a:gd name="T21" fmla="*/ 150500 h 216"/>
              <a:gd name="T22" fmla="*/ 119167 w 256"/>
              <a:gd name="T23" fmla="*/ 126737 h 216"/>
              <a:gd name="T24" fmla="*/ 222444 w 256"/>
              <a:gd name="T25" fmla="*/ 126737 h 216"/>
              <a:gd name="T26" fmla="*/ 246278 w 256"/>
              <a:gd name="T27" fmla="*/ 126737 h 216"/>
              <a:gd name="T28" fmla="*/ 349555 w 256"/>
              <a:gd name="T29" fmla="*/ 126737 h 216"/>
              <a:gd name="T30" fmla="*/ 484611 w 256"/>
              <a:gd name="T31" fmla="*/ 126737 h 216"/>
              <a:gd name="T32" fmla="*/ 508444 w 256"/>
              <a:gd name="T33" fmla="*/ 150500 h 216"/>
              <a:gd name="T34" fmla="*/ 484611 w 256"/>
              <a:gd name="T35" fmla="*/ 174264 h 216"/>
              <a:gd name="T36" fmla="*/ 349555 w 256"/>
              <a:gd name="T37" fmla="*/ 174264 h 216"/>
              <a:gd name="T38" fmla="*/ 166833 w 256"/>
              <a:gd name="T39" fmla="*/ 174264 h 216"/>
              <a:gd name="T40" fmla="*/ 23833 w 256"/>
              <a:gd name="T41" fmla="*/ 253474 h 216"/>
              <a:gd name="T42" fmla="*/ 484611 w 256"/>
              <a:gd name="T43" fmla="*/ 253474 h 216"/>
              <a:gd name="T44" fmla="*/ 508444 w 256"/>
              <a:gd name="T45" fmla="*/ 277238 h 216"/>
              <a:gd name="T46" fmla="*/ 484611 w 256"/>
              <a:gd name="T47" fmla="*/ 301001 h 216"/>
              <a:gd name="T48" fmla="*/ 23833 w 256"/>
              <a:gd name="T49" fmla="*/ 301001 h 216"/>
              <a:gd name="T50" fmla="*/ 0 w 256"/>
              <a:gd name="T51" fmla="*/ 277238 h 216"/>
              <a:gd name="T52" fmla="*/ 23833 w 256"/>
              <a:gd name="T53" fmla="*/ 253474 h 216"/>
              <a:gd name="T54" fmla="*/ 166833 w 256"/>
              <a:gd name="T55" fmla="*/ 380212 h 216"/>
              <a:gd name="T56" fmla="*/ 246278 w 256"/>
              <a:gd name="T57" fmla="*/ 380212 h 216"/>
              <a:gd name="T58" fmla="*/ 349555 w 256"/>
              <a:gd name="T59" fmla="*/ 380212 h 216"/>
              <a:gd name="T60" fmla="*/ 484611 w 256"/>
              <a:gd name="T61" fmla="*/ 380212 h 216"/>
              <a:gd name="T62" fmla="*/ 508444 w 256"/>
              <a:gd name="T63" fmla="*/ 403975 h 216"/>
              <a:gd name="T64" fmla="*/ 484611 w 256"/>
              <a:gd name="T65" fmla="*/ 427738 h 216"/>
              <a:gd name="T66" fmla="*/ 246278 w 256"/>
              <a:gd name="T67" fmla="*/ 427738 h 216"/>
              <a:gd name="T68" fmla="*/ 166833 w 256"/>
              <a:gd name="T69" fmla="*/ 427738 h 216"/>
              <a:gd name="T70" fmla="*/ 143000 w 256"/>
              <a:gd name="T71" fmla="*/ 403975 h 216"/>
              <a:gd name="T72" fmla="*/ 166833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84" y="88"/>
                </a:moveTo>
                <a:cubicBezTo>
                  <a:pt x="84" y="88"/>
                  <a:pt x="84" y="88"/>
                  <a:pt x="84" y="88"/>
                </a:cubicBezTo>
                <a:cubicBezTo>
                  <a:pt x="60" y="88"/>
                  <a:pt x="60" y="88"/>
                  <a:pt x="60" y="88"/>
                </a:cubicBezTo>
                <a:cubicBezTo>
                  <a:pt x="53" y="88"/>
                  <a:pt x="48" y="83"/>
                  <a:pt x="48" y="76"/>
                </a:cubicBezTo>
                <a:cubicBezTo>
                  <a:pt x="48" y="69"/>
                  <a:pt x="53" y="64"/>
                  <a:pt x="60" y="64"/>
                </a:cubicBezTo>
                <a:cubicBezTo>
                  <a:pt x="112" y="64"/>
                  <a:pt x="112" y="64"/>
                  <a:pt x="112" y="64"/>
                </a:cubicBezTo>
                <a:cubicBezTo>
                  <a:pt x="124" y="64"/>
                  <a:pt x="124" y="64"/>
                  <a:pt x="124" y="64"/>
                </a:cubicBezTo>
                <a:cubicBezTo>
                  <a:pt x="176" y="64"/>
                  <a:pt x="176" y="64"/>
                  <a:pt x="176" y="64"/>
                </a:cubicBezTo>
                <a:cubicBezTo>
                  <a:pt x="244" y="64"/>
                  <a:pt x="244" y="64"/>
                  <a:pt x="244" y="64"/>
                </a:cubicBezTo>
                <a:cubicBezTo>
                  <a:pt x="251" y="64"/>
                  <a:pt x="256" y="69"/>
                  <a:pt x="256" y="76"/>
                </a:cubicBezTo>
                <a:cubicBezTo>
                  <a:pt x="256" y="83"/>
                  <a:pt x="251" y="88"/>
                  <a:pt x="244" y="88"/>
                </a:cubicBezTo>
                <a:cubicBezTo>
                  <a:pt x="176" y="88"/>
                  <a:pt x="176" y="88"/>
                  <a:pt x="176" y="88"/>
                </a:cubicBezTo>
                <a:lnTo>
                  <a:pt x="84"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24" y="192"/>
                  <a:pt x="124" y="192"/>
                  <a:pt x="124" y="192"/>
                </a:cubicBezTo>
                <a:cubicBezTo>
                  <a:pt x="176" y="192"/>
                  <a:pt x="176" y="192"/>
                  <a:pt x="176" y="192"/>
                </a:cubicBezTo>
                <a:cubicBezTo>
                  <a:pt x="244" y="192"/>
                  <a:pt x="244" y="192"/>
                  <a:pt x="244" y="192"/>
                </a:cubicBezTo>
                <a:cubicBezTo>
                  <a:pt x="251" y="192"/>
                  <a:pt x="256" y="197"/>
                  <a:pt x="256" y="204"/>
                </a:cubicBezTo>
                <a:cubicBezTo>
                  <a:pt x="256" y="211"/>
                  <a:pt x="251" y="216"/>
                  <a:pt x="244" y="216"/>
                </a:cubicBezTo>
                <a:cubicBezTo>
                  <a:pt x="124" y="216"/>
                  <a:pt x="124" y="216"/>
                  <a:pt x="124"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6" name="Freeform 98"/>
          <p:cNvSpPr>
            <a:spLocks noEditPoints="1"/>
          </p:cNvSpPr>
          <p:nvPr/>
        </p:nvSpPr>
        <p:spPr bwMode="auto">
          <a:xfrm>
            <a:off x="2757488"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338900 w 256"/>
              <a:gd name="T15" fmla="*/ 174264 h 216"/>
              <a:gd name="T16" fmla="*/ 338900 w 256"/>
              <a:gd name="T17" fmla="*/ 174264 h 216"/>
              <a:gd name="T18" fmla="*/ 299493 w 256"/>
              <a:gd name="T19" fmla="*/ 174264 h 216"/>
              <a:gd name="T20" fmla="*/ 204917 w 256"/>
              <a:gd name="T21" fmla="*/ 174264 h 216"/>
              <a:gd name="T22" fmla="*/ 165510 w 256"/>
              <a:gd name="T23" fmla="*/ 174264 h 216"/>
              <a:gd name="T24" fmla="*/ 165510 w 256"/>
              <a:gd name="T25" fmla="*/ 174264 h 216"/>
              <a:gd name="T26" fmla="*/ 118221 w 256"/>
              <a:gd name="T27" fmla="*/ 174264 h 216"/>
              <a:gd name="T28" fmla="*/ 94577 w 256"/>
              <a:gd name="T29" fmla="*/ 150500 h 216"/>
              <a:gd name="T30" fmla="*/ 118221 w 256"/>
              <a:gd name="T31" fmla="*/ 126737 h 216"/>
              <a:gd name="T32" fmla="*/ 386189 w 256"/>
              <a:gd name="T33" fmla="*/ 126737 h 216"/>
              <a:gd name="T34" fmla="*/ 409833 w 256"/>
              <a:gd name="T35" fmla="*/ 150500 h 216"/>
              <a:gd name="T36" fmla="*/ 386189 w 256"/>
              <a:gd name="T37" fmla="*/ 174264 h 216"/>
              <a:gd name="T38" fmla="*/ 338900 w 256"/>
              <a:gd name="T39" fmla="*/ 174264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165510 w 256"/>
              <a:gd name="T55" fmla="*/ 380212 h 216"/>
              <a:gd name="T56" fmla="*/ 212798 w 256"/>
              <a:gd name="T57" fmla="*/ 380212 h 216"/>
              <a:gd name="T58" fmla="*/ 244324 w 256"/>
              <a:gd name="T59" fmla="*/ 380212 h 216"/>
              <a:gd name="T60" fmla="*/ 260086 w 256"/>
              <a:gd name="T61" fmla="*/ 380212 h 216"/>
              <a:gd name="T62" fmla="*/ 299493 w 256"/>
              <a:gd name="T63" fmla="*/ 380212 h 216"/>
              <a:gd name="T64" fmla="*/ 338900 w 256"/>
              <a:gd name="T65" fmla="*/ 380212 h 216"/>
              <a:gd name="T66" fmla="*/ 362545 w 256"/>
              <a:gd name="T67" fmla="*/ 403975 h 216"/>
              <a:gd name="T68" fmla="*/ 338900 w 256"/>
              <a:gd name="T69" fmla="*/ 427738 h 216"/>
              <a:gd name="T70" fmla="*/ 299493 w 256"/>
              <a:gd name="T71" fmla="*/ 427738 h 216"/>
              <a:gd name="T72" fmla="*/ 260086 w 256"/>
              <a:gd name="T73" fmla="*/ 427738 h 216"/>
              <a:gd name="T74" fmla="*/ 244324 w 256"/>
              <a:gd name="T75" fmla="*/ 427738 h 216"/>
              <a:gd name="T76" fmla="*/ 212798 w 256"/>
              <a:gd name="T77" fmla="*/ 427738 h 216"/>
              <a:gd name="T78" fmla="*/ 165510 w 256"/>
              <a:gd name="T79" fmla="*/ 427738 h 216"/>
              <a:gd name="T80" fmla="*/ 141865 w 256"/>
              <a:gd name="T81" fmla="*/ 403975 h 216"/>
              <a:gd name="T82" fmla="*/ 165510 w 256"/>
              <a:gd name="T83" fmla="*/ 380212 h 21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72" y="88"/>
                </a:moveTo>
                <a:cubicBezTo>
                  <a:pt x="172" y="88"/>
                  <a:pt x="172" y="88"/>
                  <a:pt x="172" y="88"/>
                </a:cubicBezTo>
                <a:cubicBezTo>
                  <a:pt x="152" y="88"/>
                  <a:pt x="152" y="88"/>
                  <a:pt x="152" y="88"/>
                </a:cubicBezTo>
                <a:cubicBezTo>
                  <a:pt x="104" y="88"/>
                  <a:pt x="104" y="88"/>
                  <a:pt x="104" y="88"/>
                </a:cubicBezTo>
                <a:cubicBezTo>
                  <a:pt x="84" y="88"/>
                  <a:pt x="84" y="88"/>
                  <a:pt x="84" y="88"/>
                </a:cubicBezTo>
                <a:cubicBezTo>
                  <a:pt x="84" y="88"/>
                  <a:pt x="84" y="88"/>
                  <a:pt x="84" y="88"/>
                </a:cubicBezTo>
                <a:cubicBezTo>
                  <a:pt x="60" y="88"/>
                  <a:pt x="60" y="88"/>
                  <a:pt x="60" y="88"/>
                </a:cubicBezTo>
                <a:cubicBezTo>
                  <a:pt x="53" y="88"/>
                  <a:pt x="48" y="83"/>
                  <a:pt x="48" y="76"/>
                </a:cubicBezTo>
                <a:cubicBezTo>
                  <a:pt x="48" y="69"/>
                  <a:pt x="53" y="64"/>
                  <a:pt x="60" y="64"/>
                </a:cubicBezTo>
                <a:cubicBezTo>
                  <a:pt x="196" y="64"/>
                  <a:pt x="196" y="64"/>
                  <a:pt x="196" y="64"/>
                </a:cubicBezTo>
                <a:cubicBezTo>
                  <a:pt x="203" y="64"/>
                  <a:pt x="208" y="69"/>
                  <a:pt x="208" y="76"/>
                </a:cubicBezTo>
                <a:cubicBezTo>
                  <a:pt x="208" y="83"/>
                  <a:pt x="203" y="88"/>
                  <a:pt x="196" y="88"/>
                </a:cubicBezTo>
                <a:lnTo>
                  <a:pt x="172"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08" y="192"/>
                  <a:pt x="108" y="192"/>
                  <a:pt x="108" y="192"/>
                </a:cubicBezTo>
                <a:cubicBezTo>
                  <a:pt x="124" y="192"/>
                  <a:pt x="124" y="192"/>
                  <a:pt x="124" y="192"/>
                </a:cubicBezTo>
                <a:cubicBezTo>
                  <a:pt x="132" y="192"/>
                  <a:pt x="132" y="192"/>
                  <a:pt x="132" y="192"/>
                </a:cubicBezTo>
                <a:cubicBezTo>
                  <a:pt x="152" y="192"/>
                  <a:pt x="152" y="192"/>
                  <a:pt x="152" y="192"/>
                </a:cubicBezTo>
                <a:cubicBezTo>
                  <a:pt x="172" y="192"/>
                  <a:pt x="172" y="192"/>
                  <a:pt x="172" y="192"/>
                </a:cubicBezTo>
                <a:cubicBezTo>
                  <a:pt x="179" y="192"/>
                  <a:pt x="184" y="197"/>
                  <a:pt x="184" y="204"/>
                </a:cubicBezTo>
                <a:cubicBezTo>
                  <a:pt x="184" y="211"/>
                  <a:pt x="179" y="216"/>
                  <a:pt x="172" y="216"/>
                </a:cubicBezTo>
                <a:cubicBezTo>
                  <a:pt x="152" y="216"/>
                  <a:pt x="152" y="216"/>
                  <a:pt x="152" y="216"/>
                </a:cubicBezTo>
                <a:cubicBezTo>
                  <a:pt x="132" y="216"/>
                  <a:pt x="132" y="216"/>
                  <a:pt x="132" y="216"/>
                </a:cubicBezTo>
                <a:cubicBezTo>
                  <a:pt x="124" y="216"/>
                  <a:pt x="124" y="216"/>
                  <a:pt x="124" y="216"/>
                </a:cubicBezTo>
                <a:cubicBezTo>
                  <a:pt x="108" y="216"/>
                  <a:pt x="108" y="216"/>
                  <a:pt x="108"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7" name="Freeform 99"/>
          <p:cNvSpPr>
            <a:spLocks noEditPoints="1"/>
          </p:cNvSpPr>
          <p:nvPr/>
        </p:nvSpPr>
        <p:spPr bwMode="auto">
          <a:xfrm>
            <a:off x="1870075"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23644 w 256"/>
              <a:gd name="T15" fmla="*/ 126737 h 216"/>
              <a:gd name="T16" fmla="*/ 157628 w 256"/>
              <a:gd name="T17" fmla="*/ 126737 h 216"/>
              <a:gd name="T18" fmla="*/ 260086 w 256"/>
              <a:gd name="T19" fmla="*/ 126737 h 216"/>
              <a:gd name="T20" fmla="*/ 283731 w 256"/>
              <a:gd name="T21" fmla="*/ 126737 h 216"/>
              <a:gd name="T22" fmla="*/ 386189 w 256"/>
              <a:gd name="T23" fmla="*/ 126737 h 216"/>
              <a:gd name="T24" fmla="*/ 409833 w 256"/>
              <a:gd name="T25" fmla="*/ 150500 h 216"/>
              <a:gd name="T26" fmla="*/ 386189 w 256"/>
              <a:gd name="T27" fmla="*/ 174264 h 216"/>
              <a:gd name="T28" fmla="*/ 338900 w 256"/>
              <a:gd name="T29" fmla="*/ 174264 h 216"/>
              <a:gd name="T30" fmla="*/ 338900 w 256"/>
              <a:gd name="T31" fmla="*/ 174264 h 216"/>
              <a:gd name="T32" fmla="*/ 157628 w 256"/>
              <a:gd name="T33" fmla="*/ 174264 h 216"/>
              <a:gd name="T34" fmla="*/ 23644 w 256"/>
              <a:gd name="T35" fmla="*/ 174264 h 216"/>
              <a:gd name="T36" fmla="*/ 0 w 256"/>
              <a:gd name="T37" fmla="*/ 150500 h 216"/>
              <a:gd name="T38" fmla="*/ 23644 w 256"/>
              <a:gd name="T39" fmla="*/ 126737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23644 w 256"/>
              <a:gd name="T55" fmla="*/ 380212 h 216"/>
              <a:gd name="T56" fmla="*/ 157628 w 256"/>
              <a:gd name="T57" fmla="*/ 380212 h 216"/>
              <a:gd name="T58" fmla="*/ 260086 w 256"/>
              <a:gd name="T59" fmla="*/ 380212 h 216"/>
              <a:gd name="T60" fmla="*/ 338900 w 256"/>
              <a:gd name="T61" fmla="*/ 380212 h 216"/>
              <a:gd name="T62" fmla="*/ 362545 w 256"/>
              <a:gd name="T63" fmla="*/ 403975 h 216"/>
              <a:gd name="T64" fmla="*/ 338900 w 256"/>
              <a:gd name="T65" fmla="*/ 427738 h 216"/>
              <a:gd name="T66" fmla="*/ 260086 w 256"/>
              <a:gd name="T67" fmla="*/ 427738 h 216"/>
              <a:gd name="T68" fmla="*/ 23644 w 256"/>
              <a:gd name="T69" fmla="*/ 427738 h 216"/>
              <a:gd name="T70" fmla="*/ 0 w 256"/>
              <a:gd name="T71" fmla="*/ 403975 h 216"/>
              <a:gd name="T72" fmla="*/ 23644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64"/>
                </a:moveTo>
                <a:cubicBezTo>
                  <a:pt x="80" y="64"/>
                  <a:pt x="80" y="64"/>
                  <a:pt x="80" y="64"/>
                </a:cubicBezTo>
                <a:cubicBezTo>
                  <a:pt x="132" y="64"/>
                  <a:pt x="132" y="64"/>
                  <a:pt x="132" y="64"/>
                </a:cubicBezTo>
                <a:cubicBezTo>
                  <a:pt x="144" y="64"/>
                  <a:pt x="144" y="64"/>
                  <a:pt x="144" y="64"/>
                </a:cubicBezTo>
                <a:cubicBezTo>
                  <a:pt x="196" y="64"/>
                  <a:pt x="196" y="64"/>
                  <a:pt x="196" y="64"/>
                </a:cubicBezTo>
                <a:cubicBezTo>
                  <a:pt x="203" y="64"/>
                  <a:pt x="208" y="69"/>
                  <a:pt x="208" y="76"/>
                </a:cubicBezTo>
                <a:cubicBezTo>
                  <a:pt x="208" y="83"/>
                  <a:pt x="203" y="88"/>
                  <a:pt x="196" y="88"/>
                </a:cubicBezTo>
                <a:cubicBezTo>
                  <a:pt x="172" y="88"/>
                  <a:pt x="172" y="88"/>
                  <a:pt x="172" y="88"/>
                </a:cubicBezTo>
                <a:cubicBezTo>
                  <a:pt x="172" y="88"/>
                  <a:pt x="172" y="88"/>
                  <a:pt x="172" y="88"/>
                </a:cubicBezTo>
                <a:cubicBezTo>
                  <a:pt x="80" y="88"/>
                  <a:pt x="80" y="88"/>
                  <a:pt x="80" y="88"/>
                </a:cubicBezTo>
                <a:cubicBezTo>
                  <a:pt x="12" y="88"/>
                  <a:pt x="12" y="88"/>
                  <a:pt x="12" y="88"/>
                </a:cubicBezTo>
                <a:cubicBezTo>
                  <a:pt x="5" y="88"/>
                  <a:pt x="0" y="83"/>
                  <a:pt x="0" y="76"/>
                </a:cubicBezTo>
                <a:cubicBezTo>
                  <a:pt x="0" y="69"/>
                  <a:pt x="5" y="64"/>
                  <a:pt x="12" y="64"/>
                </a:cubicBezTo>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12" y="192"/>
                </a:moveTo>
                <a:cubicBezTo>
                  <a:pt x="80" y="192"/>
                  <a:pt x="80" y="192"/>
                  <a:pt x="80" y="192"/>
                </a:cubicBezTo>
                <a:cubicBezTo>
                  <a:pt x="132" y="192"/>
                  <a:pt x="132" y="192"/>
                  <a:pt x="132" y="192"/>
                </a:cubicBezTo>
                <a:cubicBezTo>
                  <a:pt x="172" y="192"/>
                  <a:pt x="172" y="192"/>
                  <a:pt x="172" y="192"/>
                </a:cubicBezTo>
                <a:cubicBezTo>
                  <a:pt x="179" y="192"/>
                  <a:pt x="184" y="197"/>
                  <a:pt x="184" y="204"/>
                </a:cubicBezTo>
                <a:cubicBezTo>
                  <a:pt x="184" y="211"/>
                  <a:pt x="179" y="216"/>
                  <a:pt x="172" y="216"/>
                </a:cubicBezTo>
                <a:cubicBezTo>
                  <a:pt x="132" y="216"/>
                  <a:pt x="132" y="216"/>
                  <a:pt x="132"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8" name="Freeform 100"/>
          <p:cNvSpPr>
            <a:spLocks noEditPoints="1"/>
          </p:cNvSpPr>
          <p:nvPr/>
        </p:nvSpPr>
        <p:spPr bwMode="auto">
          <a:xfrm>
            <a:off x="982663" y="2433638"/>
            <a:ext cx="508000" cy="428625"/>
          </a:xfrm>
          <a:custGeom>
            <a:avLst/>
            <a:gdLst>
              <a:gd name="T0" fmla="*/ 484611 w 256"/>
              <a:gd name="T1" fmla="*/ 301001 h 216"/>
              <a:gd name="T2" fmla="*/ 23833 w 256"/>
              <a:gd name="T3" fmla="*/ 301001 h 216"/>
              <a:gd name="T4" fmla="*/ 0 w 256"/>
              <a:gd name="T5" fmla="*/ 277238 h 216"/>
              <a:gd name="T6" fmla="*/ 23833 w 256"/>
              <a:gd name="T7" fmla="*/ 253474 h 216"/>
              <a:gd name="T8" fmla="*/ 484611 w 256"/>
              <a:gd name="T9" fmla="*/ 253474 h 216"/>
              <a:gd name="T10" fmla="*/ 508444 w 256"/>
              <a:gd name="T11" fmla="*/ 277238 h 216"/>
              <a:gd name="T12" fmla="*/ 484611 w 256"/>
              <a:gd name="T13" fmla="*/ 301001 h 216"/>
              <a:gd name="T14" fmla="*/ 484611 w 256"/>
              <a:gd name="T15" fmla="*/ 174264 h 216"/>
              <a:gd name="T16" fmla="*/ 23833 w 256"/>
              <a:gd name="T17" fmla="*/ 174264 h 216"/>
              <a:gd name="T18" fmla="*/ 0 w 256"/>
              <a:gd name="T19" fmla="*/ 150500 h 216"/>
              <a:gd name="T20" fmla="*/ 23833 w 256"/>
              <a:gd name="T21" fmla="*/ 126737 h 216"/>
              <a:gd name="T22" fmla="*/ 484611 w 256"/>
              <a:gd name="T23" fmla="*/ 126737 h 216"/>
              <a:gd name="T24" fmla="*/ 508444 w 256"/>
              <a:gd name="T25" fmla="*/ 150500 h 216"/>
              <a:gd name="T26" fmla="*/ 484611 w 256"/>
              <a:gd name="T27" fmla="*/ 174264 h 216"/>
              <a:gd name="T28" fmla="*/ 484611 w 256"/>
              <a:gd name="T29" fmla="*/ 47526 h 216"/>
              <a:gd name="T30" fmla="*/ 23833 w 256"/>
              <a:gd name="T31" fmla="*/ 47526 h 216"/>
              <a:gd name="T32" fmla="*/ 0 w 256"/>
              <a:gd name="T33" fmla="*/ 23763 h 216"/>
              <a:gd name="T34" fmla="*/ 23833 w 256"/>
              <a:gd name="T35" fmla="*/ 0 h 216"/>
              <a:gd name="T36" fmla="*/ 484611 w 256"/>
              <a:gd name="T37" fmla="*/ 0 h 216"/>
              <a:gd name="T38" fmla="*/ 508444 w 256"/>
              <a:gd name="T39" fmla="*/ 23763 h 216"/>
              <a:gd name="T40" fmla="*/ 484611 w 256"/>
              <a:gd name="T41" fmla="*/ 47526 h 216"/>
              <a:gd name="T42" fmla="*/ 23833 w 256"/>
              <a:gd name="T43" fmla="*/ 380212 h 216"/>
              <a:gd name="T44" fmla="*/ 484611 w 256"/>
              <a:gd name="T45" fmla="*/ 380212 h 216"/>
              <a:gd name="T46" fmla="*/ 508444 w 256"/>
              <a:gd name="T47" fmla="*/ 403975 h 216"/>
              <a:gd name="T48" fmla="*/ 484611 w 256"/>
              <a:gd name="T49" fmla="*/ 427738 h 216"/>
              <a:gd name="T50" fmla="*/ 23833 w 256"/>
              <a:gd name="T51" fmla="*/ 427738 h 216"/>
              <a:gd name="T52" fmla="*/ 0 w 256"/>
              <a:gd name="T53" fmla="*/ 403975 h 216"/>
              <a:gd name="T54" fmla="*/ 23833 w 256"/>
              <a:gd name="T55" fmla="*/ 380212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216">
                <a:moveTo>
                  <a:pt x="244" y="152"/>
                </a:moveTo>
                <a:cubicBezTo>
                  <a:pt x="12" y="152"/>
                  <a:pt x="12" y="152"/>
                  <a:pt x="12" y="152"/>
                </a:cubicBezTo>
                <a:cubicBezTo>
                  <a:pt x="5" y="152"/>
                  <a:pt x="0" y="147"/>
                  <a:pt x="0" y="140"/>
                </a:cubicBezTo>
                <a:cubicBezTo>
                  <a:pt x="0" y="133"/>
                  <a:pt x="5" y="128"/>
                  <a:pt x="12" y="128"/>
                </a:cubicBezTo>
                <a:cubicBezTo>
                  <a:pt x="244" y="128"/>
                  <a:pt x="244" y="128"/>
                  <a:pt x="244" y="128"/>
                </a:cubicBezTo>
                <a:cubicBezTo>
                  <a:pt x="251" y="128"/>
                  <a:pt x="256" y="133"/>
                  <a:pt x="256" y="140"/>
                </a:cubicBezTo>
                <a:cubicBezTo>
                  <a:pt x="256" y="147"/>
                  <a:pt x="251" y="152"/>
                  <a:pt x="244" y="152"/>
                </a:cubicBezTo>
                <a:moveTo>
                  <a:pt x="244" y="88"/>
                </a:moveTo>
                <a:cubicBezTo>
                  <a:pt x="12" y="88"/>
                  <a:pt x="12" y="88"/>
                  <a:pt x="12" y="88"/>
                </a:cubicBezTo>
                <a:cubicBezTo>
                  <a:pt x="5" y="88"/>
                  <a:pt x="0" y="83"/>
                  <a:pt x="0" y="76"/>
                </a:cubicBezTo>
                <a:cubicBezTo>
                  <a:pt x="0" y="69"/>
                  <a:pt x="5" y="64"/>
                  <a:pt x="12" y="64"/>
                </a:cubicBezTo>
                <a:cubicBezTo>
                  <a:pt x="244" y="64"/>
                  <a:pt x="244" y="64"/>
                  <a:pt x="244" y="64"/>
                </a:cubicBezTo>
                <a:cubicBezTo>
                  <a:pt x="251" y="64"/>
                  <a:pt x="256" y="69"/>
                  <a:pt x="256" y="76"/>
                </a:cubicBezTo>
                <a:cubicBezTo>
                  <a:pt x="256" y="83"/>
                  <a:pt x="251" y="88"/>
                  <a:pt x="244" y="88"/>
                </a:cubicBezTo>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192"/>
                </a:move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9" name="Freeform 101"/>
          <p:cNvSpPr>
            <a:spLocks noEditPoints="1"/>
          </p:cNvSpPr>
          <p:nvPr/>
        </p:nvSpPr>
        <p:spPr bwMode="auto">
          <a:xfrm>
            <a:off x="10702925"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140427 h 120"/>
              <a:gd name="T28" fmla="*/ 433477 w 256"/>
              <a:gd name="T29" fmla="*/ 93618 h 120"/>
              <a:gd name="T30" fmla="*/ 433477 w 256"/>
              <a:gd name="T31" fmla="*/ 46809 h 120"/>
              <a:gd name="T32" fmla="*/ 47288 w 256"/>
              <a:gd name="T33" fmla="*/ 46809 h 120"/>
              <a:gd name="T34" fmla="*/ 47288 w 256"/>
              <a:gd name="T35" fmla="*/ 187236 h 120"/>
              <a:gd name="T36" fmla="*/ 433477 w 256"/>
              <a:gd name="T37" fmla="*/ 187236 h 120"/>
              <a:gd name="T38" fmla="*/ 433477 w 256"/>
              <a:gd name="T39" fmla="*/ 140427 h 120"/>
              <a:gd name="T40" fmla="*/ 409833 w 256"/>
              <a:gd name="T41" fmla="*/ 163832 h 120"/>
              <a:gd name="T42" fmla="*/ 70933 w 256"/>
              <a:gd name="T43" fmla="*/ 163832 h 120"/>
              <a:gd name="T44" fmla="*/ 70933 w 256"/>
              <a:gd name="T45" fmla="*/ 70214 h 120"/>
              <a:gd name="T46" fmla="*/ 409833 w 256"/>
              <a:gd name="T47" fmla="*/ 70214 h 120"/>
              <a:gd name="T48" fmla="*/ 409833 w 256"/>
              <a:gd name="T49" fmla="*/ 163832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208" y="84"/>
                </a:moveTo>
                <a:cubicBezTo>
                  <a:pt x="36" y="84"/>
                  <a:pt x="36" y="84"/>
                  <a:pt x="36" y="84"/>
                </a:cubicBezTo>
                <a:cubicBezTo>
                  <a:pt x="36" y="36"/>
                  <a:pt x="36" y="36"/>
                  <a:pt x="36" y="36"/>
                </a:cubicBezTo>
                <a:cubicBezTo>
                  <a:pt x="208" y="36"/>
                  <a:pt x="208" y="36"/>
                  <a:pt x="208" y="36"/>
                </a:cubicBezTo>
                <a:lnTo>
                  <a:pt x="20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0" name="Freeform 102"/>
          <p:cNvSpPr>
            <a:spLocks noEditPoints="1"/>
          </p:cNvSpPr>
          <p:nvPr/>
        </p:nvSpPr>
        <p:spPr bwMode="auto">
          <a:xfrm>
            <a:off x="9815513"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7667 w 256"/>
              <a:gd name="T33" fmla="*/ 46809 h 120"/>
              <a:gd name="T34" fmla="*/ 47667 w 256"/>
              <a:gd name="T35" fmla="*/ 187236 h 120"/>
              <a:gd name="T36" fmla="*/ 436944 w 256"/>
              <a:gd name="T37" fmla="*/ 187236 h 120"/>
              <a:gd name="T38" fmla="*/ 436944 w 256"/>
              <a:gd name="T39" fmla="*/ 140427 h 120"/>
              <a:gd name="T40" fmla="*/ 293944 w 256"/>
              <a:gd name="T41" fmla="*/ 163832 h 120"/>
              <a:gd name="T42" fmla="*/ 293944 w 256"/>
              <a:gd name="T43" fmla="*/ 163832 h 120"/>
              <a:gd name="T44" fmla="*/ 71500 w 256"/>
              <a:gd name="T45" fmla="*/ 163832 h 120"/>
              <a:gd name="T46" fmla="*/ 71500 w 256"/>
              <a:gd name="T47" fmla="*/ 70214 h 120"/>
              <a:gd name="T48" fmla="*/ 293944 w 256"/>
              <a:gd name="T49" fmla="*/ 70214 h 120"/>
              <a:gd name="T50" fmla="*/ 293944 w 256"/>
              <a:gd name="T51" fmla="*/ 163832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148" y="84"/>
                </a:moveTo>
                <a:cubicBezTo>
                  <a:pt x="148" y="84"/>
                  <a:pt x="148" y="84"/>
                  <a:pt x="148" y="84"/>
                </a:cubicBezTo>
                <a:cubicBezTo>
                  <a:pt x="36" y="84"/>
                  <a:pt x="36" y="84"/>
                  <a:pt x="36" y="84"/>
                </a:cubicBezTo>
                <a:cubicBezTo>
                  <a:pt x="36" y="36"/>
                  <a:pt x="36" y="36"/>
                  <a:pt x="36" y="36"/>
                </a:cubicBezTo>
                <a:cubicBezTo>
                  <a:pt x="148" y="36"/>
                  <a:pt x="148" y="36"/>
                  <a:pt x="148" y="36"/>
                </a:cubicBezTo>
                <a:lnTo>
                  <a:pt x="14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1" name="Freeform 103"/>
          <p:cNvSpPr>
            <a:spLocks noEditPoints="1"/>
          </p:cNvSpPr>
          <p:nvPr/>
        </p:nvSpPr>
        <p:spPr bwMode="auto">
          <a:xfrm>
            <a:off x="8928100"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29000 w 256"/>
              <a:gd name="T33" fmla="*/ 46809 h 120"/>
              <a:gd name="T34" fmla="*/ 293944 w 256"/>
              <a:gd name="T35" fmla="*/ 46809 h 120"/>
              <a:gd name="T36" fmla="*/ 47667 w 256"/>
              <a:gd name="T37" fmla="*/ 46809 h 120"/>
              <a:gd name="T38" fmla="*/ 47667 w 256"/>
              <a:gd name="T39" fmla="*/ 187236 h 120"/>
              <a:gd name="T40" fmla="*/ 436944 w 256"/>
              <a:gd name="T41" fmla="*/ 187236 h 120"/>
              <a:gd name="T42" fmla="*/ 436944 w 256"/>
              <a:gd name="T43" fmla="*/ 140427 h 120"/>
              <a:gd name="T44" fmla="*/ 174778 w 256"/>
              <a:gd name="T45" fmla="*/ 163832 h 120"/>
              <a:gd name="T46" fmla="*/ 71500 w 256"/>
              <a:gd name="T47" fmla="*/ 163832 h 120"/>
              <a:gd name="T48" fmla="*/ 71500 w 256"/>
              <a:gd name="T49" fmla="*/ 70214 h 120"/>
              <a:gd name="T50" fmla="*/ 174778 w 256"/>
              <a:gd name="T51" fmla="*/ 70214 h 120"/>
              <a:gd name="T52" fmla="*/ 174778 w 256"/>
              <a:gd name="T53" fmla="*/ 163832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16" y="24"/>
                  <a:pt x="216" y="24"/>
                  <a:pt x="216" y="24"/>
                </a:cubicBezTo>
                <a:cubicBezTo>
                  <a:pt x="148" y="24"/>
                  <a:pt x="148" y="24"/>
                  <a:pt x="148" y="24"/>
                </a:cubicBezTo>
                <a:cubicBezTo>
                  <a:pt x="24" y="24"/>
                  <a:pt x="24" y="24"/>
                  <a:pt x="24" y="24"/>
                </a:cubicBezTo>
                <a:cubicBezTo>
                  <a:pt x="24" y="96"/>
                  <a:pt x="24" y="96"/>
                  <a:pt x="24" y="96"/>
                </a:cubicBezTo>
                <a:cubicBezTo>
                  <a:pt x="220" y="96"/>
                  <a:pt x="220" y="96"/>
                  <a:pt x="220" y="96"/>
                </a:cubicBezTo>
                <a:lnTo>
                  <a:pt x="220" y="72"/>
                </a:lnTo>
                <a:close/>
                <a:moveTo>
                  <a:pt x="88" y="84"/>
                </a:moveTo>
                <a:cubicBezTo>
                  <a:pt x="36" y="84"/>
                  <a:pt x="36" y="84"/>
                  <a:pt x="36" y="84"/>
                </a:cubicBezTo>
                <a:cubicBezTo>
                  <a:pt x="36" y="36"/>
                  <a:pt x="36" y="36"/>
                  <a:pt x="36" y="36"/>
                </a:cubicBezTo>
                <a:cubicBezTo>
                  <a:pt x="88" y="36"/>
                  <a:pt x="88" y="36"/>
                  <a:pt x="88" y="36"/>
                </a:cubicBezTo>
                <a:lnTo>
                  <a:pt x="8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2" name="Freeform 104"/>
          <p:cNvSpPr>
            <a:spLocks noEditPoints="1"/>
          </p:cNvSpPr>
          <p:nvPr/>
        </p:nvSpPr>
        <p:spPr bwMode="auto">
          <a:xfrm>
            <a:off x="8043863"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46809 h 120"/>
              <a:gd name="T28" fmla="*/ 47288 w 256"/>
              <a:gd name="T29" fmla="*/ 46809 h 120"/>
              <a:gd name="T30" fmla="*/ 47288 w 256"/>
              <a:gd name="T31" fmla="*/ 187236 h 120"/>
              <a:gd name="T32" fmla="*/ 433477 w 256"/>
              <a:gd name="T33" fmla="*/ 187236 h 120"/>
              <a:gd name="T34" fmla="*/ 433477 w 256"/>
              <a:gd name="T35" fmla="*/ 46809 h 1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24"/>
                </a:moveTo>
                <a:cubicBezTo>
                  <a:pt x="24" y="24"/>
                  <a:pt x="24" y="24"/>
                  <a:pt x="24" y="24"/>
                </a:cubicBezTo>
                <a:cubicBezTo>
                  <a:pt x="24" y="96"/>
                  <a:pt x="24" y="96"/>
                  <a:pt x="24" y="96"/>
                </a:cubicBezTo>
                <a:cubicBezTo>
                  <a:pt x="220" y="96"/>
                  <a:pt x="220" y="96"/>
                  <a:pt x="220" y="96"/>
                </a:cubicBezTo>
                <a:lnTo>
                  <a:pt x="22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3" name="Freeform 105"/>
          <p:cNvSpPr>
            <a:spLocks/>
          </p:cNvSpPr>
          <p:nvPr/>
        </p:nvSpPr>
        <p:spPr bwMode="auto">
          <a:xfrm>
            <a:off x="7156450" y="1522413"/>
            <a:ext cx="508000" cy="484187"/>
          </a:xfrm>
          <a:custGeom>
            <a:avLst/>
            <a:gdLst>
              <a:gd name="T0" fmla="*/ 498513 w 256"/>
              <a:gd name="T1" fmla="*/ 210363 h 244"/>
              <a:gd name="T2" fmla="*/ 498513 w 256"/>
              <a:gd name="T3" fmla="*/ 210363 h 244"/>
              <a:gd name="T4" fmla="*/ 371402 w 256"/>
              <a:gd name="T5" fmla="*/ 301653 h 244"/>
              <a:gd name="T6" fmla="*/ 419069 w 256"/>
              <a:gd name="T7" fmla="*/ 452479 h 244"/>
              <a:gd name="T8" fmla="*/ 421055 w 256"/>
              <a:gd name="T9" fmla="*/ 460417 h 244"/>
              <a:gd name="T10" fmla="*/ 397222 w 256"/>
              <a:gd name="T11" fmla="*/ 484232 h 244"/>
              <a:gd name="T12" fmla="*/ 383319 w 256"/>
              <a:gd name="T13" fmla="*/ 480263 h 244"/>
              <a:gd name="T14" fmla="*/ 383319 w 256"/>
              <a:gd name="T15" fmla="*/ 480263 h 244"/>
              <a:gd name="T16" fmla="*/ 254222 w 256"/>
              <a:gd name="T17" fmla="*/ 386989 h 244"/>
              <a:gd name="T18" fmla="*/ 125125 w 256"/>
              <a:gd name="T19" fmla="*/ 480263 h 244"/>
              <a:gd name="T20" fmla="*/ 125125 w 256"/>
              <a:gd name="T21" fmla="*/ 480263 h 244"/>
              <a:gd name="T22" fmla="*/ 111222 w 256"/>
              <a:gd name="T23" fmla="*/ 484232 h 244"/>
              <a:gd name="T24" fmla="*/ 87389 w 256"/>
              <a:gd name="T25" fmla="*/ 460417 h 244"/>
              <a:gd name="T26" fmla="*/ 89375 w 256"/>
              <a:gd name="T27" fmla="*/ 452479 h 244"/>
              <a:gd name="T28" fmla="*/ 137042 w 256"/>
              <a:gd name="T29" fmla="*/ 301653 h 244"/>
              <a:gd name="T30" fmla="*/ 9931 w 256"/>
              <a:gd name="T31" fmla="*/ 210363 h 244"/>
              <a:gd name="T32" fmla="*/ 0 w 256"/>
              <a:gd name="T33" fmla="*/ 190518 h 244"/>
              <a:gd name="T34" fmla="*/ 23833 w 256"/>
              <a:gd name="T35" fmla="*/ 166703 h 244"/>
              <a:gd name="T36" fmla="*/ 182722 w 256"/>
              <a:gd name="T37" fmla="*/ 166703 h 244"/>
              <a:gd name="T38" fmla="*/ 232375 w 256"/>
              <a:gd name="T39" fmla="*/ 15876 h 244"/>
              <a:gd name="T40" fmla="*/ 254222 w 256"/>
              <a:gd name="T41" fmla="*/ 0 h 244"/>
              <a:gd name="T42" fmla="*/ 276069 w 256"/>
              <a:gd name="T43" fmla="*/ 15876 h 244"/>
              <a:gd name="T44" fmla="*/ 325722 w 256"/>
              <a:gd name="T45" fmla="*/ 166703 h 244"/>
              <a:gd name="T46" fmla="*/ 484611 w 256"/>
              <a:gd name="T47" fmla="*/ 166703 h 244"/>
              <a:gd name="T48" fmla="*/ 508444 w 256"/>
              <a:gd name="T49" fmla="*/ 190518 h 244"/>
              <a:gd name="T50" fmla="*/ 498513 w 256"/>
              <a:gd name="T51" fmla="*/ 210363 h 2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4" name="Freeform 106"/>
          <p:cNvSpPr>
            <a:spLocks noEditPoints="1"/>
          </p:cNvSpPr>
          <p:nvPr/>
        </p:nvSpPr>
        <p:spPr bwMode="auto">
          <a:xfrm>
            <a:off x="6284913" y="1522413"/>
            <a:ext cx="500062" cy="484187"/>
          </a:xfrm>
          <a:custGeom>
            <a:avLst/>
            <a:gdLst>
              <a:gd name="T0" fmla="*/ 476547 w 252"/>
              <a:gd name="T1" fmla="*/ 285776 h 244"/>
              <a:gd name="T2" fmla="*/ 468604 w 252"/>
              <a:gd name="T3" fmla="*/ 285776 h 244"/>
              <a:gd name="T4" fmla="*/ 460662 w 252"/>
              <a:gd name="T5" fmla="*/ 285776 h 244"/>
              <a:gd name="T6" fmla="*/ 460662 w 252"/>
              <a:gd name="T7" fmla="*/ 325467 h 244"/>
              <a:gd name="T8" fmla="*/ 460662 w 252"/>
              <a:gd name="T9" fmla="*/ 329437 h 244"/>
              <a:gd name="T10" fmla="*/ 458676 w 252"/>
              <a:gd name="T11" fmla="*/ 333406 h 244"/>
              <a:gd name="T12" fmla="*/ 458676 w 252"/>
              <a:gd name="T13" fmla="*/ 335390 h 244"/>
              <a:gd name="T14" fmla="*/ 456691 w 252"/>
              <a:gd name="T15" fmla="*/ 337375 h 244"/>
              <a:gd name="T16" fmla="*/ 456691 w 252"/>
              <a:gd name="T17" fmla="*/ 339359 h 244"/>
              <a:gd name="T18" fmla="*/ 454705 w 252"/>
              <a:gd name="T19" fmla="*/ 341344 h 244"/>
              <a:gd name="T20" fmla="*/ 452719 w 252"/>
              <a:gd name="T21" fmla="*/ 341344 h 244"/>
              <a:gd name="T22" fmla="*/ 436834 w 252"/>
              <a:gd name="T23" fmla="*/ 349282 h 244"/>
              <a:gd name="T24" fmla="*/ 436834 w 252"/>
              <a:gd name="T25" fmla="*/ 349282 h 244"/>
              <a:gd name="T26" fmla="*/ 420950 w 252"/>
              <a:gd name="T27" fmla="*/ 341344 h 244"/>
              <a:gd name="T28" fmla="*/ 363367 w 252"/>
              <a:gd name="T29" fmla="*/ 285776 h 244"/>
              <a:gd name="T30" fmla="*/ 361381 w 252"/>
              <a:gd name="T31" fmla="*/ 285776 h 244"/>
              <a:gd name="T32" fmla="*/ 142964 w 252"/>
              <a:gd name="T33" fmla="*/ 285776 h 244"/>
              <a:gd name="T34" fmla="*/ 119137 w 252"/>
              <a:gd name="T35" fmla="*/ 261962 h 244"/>
              <a:gd name="T36" fmla="*/ 119137 w 252"/>
              <a:gd name="T37" fmla="*/ 23815 h 244"/>
              <a:gd name="T38" fmla="*/ 142964 w 252"/>
              <a:gd name="T39" fmla="*/ 0 h 244"/>
              <a:gd name="T40" fmla="*/ 476547 w 252"/>
              <a:gd name="T41" fmla="*/ 0 h 244"/>
              <a:gd name="T42" fmla="*/ 500374 w 252"/>
              <a:gd name="T43" fmla="*/ 23815 h 244"/>
              <a:gd name="T44" fmla="*/ 500374 w 252"/>
              <a:gd name="T45" fmla="*/ 261962 h 244"/>
              <a:gd name="T46" fmla="*/ 476547 w 252"/>
              <a:gd name="T47" fmla="*/ 285776 h 244"/>
              <a:gd name="T48" fmla="*/ 353439 w 252"/>
              <a:gd name="T49" fmla="*/ 309591 h 244"/>
              <a:gd name="T50" fmla="*/ 403079 w 252"/>
              <a:gd name="T51" fmla="*/ 359205 h 244"/>
              <a:gd name="T52" fmla="*/ 403079 w 252"/>
              <a:gd name="T53" fmla="*/ 359205 h 244"/>
              <a:gd name="T54" fmla="*/ 436834 w 252"/>
              <a:gd name="T55" fmla="*/ 373097 h 244"/>
              <a:gd name="T56" fmla="*/ 436834 w 252"/>
              <a:gd name="T57" fmla="*/ 388973 h 244"/>
              <a:gd name="T58" fmla="*/ 413007 w 252"/>
              <a:gd name="T59" fmla="*/ 412788 h 244"/>
              <a:gd name="T60" fmla="*/ 246216 w 252"/>
              <a:gd name="T61" fmla="*/ 412788 h 244"/>
              <a:gd name="T62" fmla="*/ 190619 w 252"/>
              <a:gd name="T63" fmla="*/ 412788 h 244"/>
              <a:gd name="T64" fmla="*/ 166791 w 252"/>
              <a:gd name="T65" fmla="*/ 412788 h 244"/>
              <a:gd name="T66" fmla="*/ 160835 w 252"/>
              <a:gd name="T67" fmla="*/ 412788 h 244"/>
              <a:gd name="T68" fmla="*/ 95309 w 252"/>
              <a:gd name="T69" fmla="*/ 476294 h 244"/>
              <a:gd name="T70" fmla="*/ 79424 w 252"/>
              <a:gd name="T71" fmla="*/ 484232 h 244"/>
              <a:gd name="T72" fmla="*/ 79424 w 252"/>
              <a:gd name="T73" fmla="*/ 484232 h 244"/>
              <a:gd name="T74" fmla="*/ 63540 w 252"/>
              <a:gd name="T75" fmla="*/ 476294 h 244"/>
              <a:gd name="T76" fmla="*/ 61554 w 252"/>
              <a:gd name="T77" fmla="*/ 476294 h 244"/>
              <a:gd name="T78" fmla="*/ 59568 w 252"/>
              <a:gd name="T79" fmla="*/ 474309 h 244"/>
              <a:gd name="T80" fmla="*/ 59568 w 252"/>
              <a:gd name="T81" fmla="*/ 472325 h 244"/>
              <a:gd name="T82" fmla="*/ 57583 w 252"/>
              <a:gd name="T83" fmla="*/ 470340 h 244"/>
              <a:gd name="T84" fmla="*/ 57583 w 252"/>
              <a:gd name="T85" fmla="*/ 468356 h 244"/>
              <a:gd name="T86" fmla="*/ 55597 w 252"/>
              <a:gd name="T87" fmla="*/ 464386 h 244"/>
              <a:gd name="T88" fmla="*/ 55597 w 252"/>
              <a:gd name="T89" fmla="*/ 460417 h 244"/>
              <a:gd name="T90" fmla="*/ 55597 w 252"/>
              <a:gd name="T91" fmla="*/ 412788 h 244"/>
              <a:gd name="T92" fmla="*/ 51626 w 252"/>
              <a:gd name="T93" fmla="*/ 412788 h 244"/>
              <a:gd name="T94" fmla="*/ 23827 w 252"/>
              <a:gd name="T95" fmla="*/ 412788 h 244"/>
              <a:gd name="T96" fmla="*/ 0 w 252"/>
              <a:gd name="T97" fmla="*/ 388973 h 244"/>
              <a:gd name="T98" fmla="*/ 0 w 252"/>
              <a:gd name="T99" fmla="*/ 119073 h 244"/>
              <a:gd name="T100" fmla="*/ 23827 w 252"/>
              <a:gd name="T101" fmla="*/ 95259 h 244"/>
              <a:gd name="T102" fmla="*/ 95309 w 252"/>
              <a:gd name="T103" fmla="*/ 95259 h 244"/>
              <a:gd name="T104" fmla="*/ 95309 w 252"/>
              <a:gd name="T105" fmla="*/ 261962 h 244"/>
              <a:gd name="T106" fmla="*/ 142964 w 252"/>
              <a:gd name="T107" fmla="*/ 309591 h 244"/>
              <a:gd name="T108" fmla="*/ 353439 w 252"/>
              <a:gd name="T109" fmla="*/ 309591 h 2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2" h="244">
                <a:moveTo>
                  <a:pt x="240" y="144"/>
                </a:moveTo>
                <a:cubicBezTo>
                  <a:pt x="236" y="144"/>
                  <a:pt x="236" y="144"/>
                  <a:pt x="236" y="144"/>
                </a:cubicBezTo>
                <a:cubicBezTo>
                  <a:pt x="232" y="144"/>
                  <a:pt x="232" y="144"/>
                  <a:pt x="232" y="144"/>
                </a:cubicBezTo>
                <a:cubicBezTo>
                  <a:pt x="232" y="164"/>
                  <a:pt x="232" y="164"/>
                  <a:pt x="232" y="164"/>
                </a:cubicBezTo>
                <a:cubicBezTo>
                  <a:pt x="232" y="165"/>
                  <a:pt x="232" y="166"/>
                  <a:pt x="232" y="166"/>
                </a:cubicBezTo>
                <a:cubicBezTo>
                  <a:pt x="232" y="167"/>
                  <a:pt x="231" y="167"/>
                  <a:pt x="231" y="168"/>
                </a:cubicBezTo>
                <a:cubicBezTo>
                  <a:pt x="231" y="168"/>
                  <a:pt x="231" y="168"/>
                  <a:pt x="231" y="169"/>
                </a:cubicBezTo>
                <a:cubicBezTo>
                  <a:pt x="231" y="169"/>
                  <a:pt x="231" y="170"/>
                  <a:pt x="230" y="170"/>
                </a:cubicBezTo>
                <a:cubicBezTo>
                  <a:pt x="230" y="170"/>
                  <a:pt x="230" y="170"/>
                  <a:pt x="230" y="171"/>
                </a:cubicBezTo>
                <a:cubicBezTo>
                  <a:pt x="230" y="171"/>
                  <a:pt x="229" y="172"/>
                  <a:pt x="229" y="172"/>
                </a:cubicBezTo>
                <a:cubicBezTo>
                  <a:pt x="229" y="172"/>
                  <a:pt x="229" y="172"/>
                  <a:pt x="228" y="172"/>
                </a:cubicBezTo>
                <a:cubicBezTo>
                  <a:pt x="226" y="175"/>
                  <a:pt x="223" y="176"/>
                  <a:pt x="220" y="176"/>
                </a:cubicBezTo>
                <a:cubicBezTo>
                  <a:pt x="220" y="176"/>
                  <a:pt x="220" y="176"/>
                  <a:pt x="220" y="176"/>
                </a:cubicBezTo>
                <a:cubicBezTo>
                  <a:pt x="217" y="176"/>
                  <a:pt x="214" y="175"/>
                  <a:pt x="212" y="172"/>
                </a:cubicBezTo>
                <a:cubicBezTo>
                  <a:pt x="183" y="144"/>
                  <a:pt x="183" y="144"/>
                  <a:pt x="183" y="144"/>
                </a:cubicBezTo>
                <a:cubicBezTo>
                  <a:pt x="182" y="144"/>
                  <a:pt x="182" y="144"/>
                  <a:pt x="182" y="144"/>
                </a:cubicBezTo>
                <a:cubicBezTo>
                  <a:pt x="72" y="144"/>
                  <a:pt x="72" y="144"/>
                  <a:pt x="72" y="144"/>
                </a:cubicBezTo>
                <a:cubicBezTo>
                  <a:pt x="65" y="144"/>
                  <a:pt x="60" y="139"/>
                  <a:pt x="60" y="132"/>
                </a:cubicBezTo>
                <a:cubicBezTo>
                  <a:pt x="60" y="12"/>
                  <a:pt x="60" y="12"/>
                  <a:pt x="60" y="12"/>
                </a:cubicBezTo>
                <a:cubicBezTo>
                  <a:pt x="60" y="5"/>
                  <a:pt x="65" y="0"/>
                  <a:pt x="72" y="0"/>
                </a:cubicBezTo>
                <a:cubicBezTo>
                  <a:pt x="240" y="0"/>
                  <a:pt x="240" y="0"/>
                  <a:pt x="240" y="0"/>
                </a:cubicBezTo>
                <a:cubicBezTo>
                  <a:pt x="247" y="0"/>
                  <a:pt x="252" y="5"/>
                  <a:pt x="252" y="12"/>
                </a:cubicBezTo>
                <a:cubicBezTo>
                  <a:pt x="252" y="132"/>
                  <a:pt x="252" y="132"/>
                  <a:pt x="252" y="132"/>
                </a:cubicBezTo>
                <a:cubicBezTo>
                  <a:pt x="252" y="139"/>
                  <a:pt x="247" y="144"/>
                  <a:pt x="240" y="144"/>
                </a:cubicBezTo>
                <a:moveTo>
                  <a:pt x="178" y="156"/>
                </a:moveTo>
                <a:cubicBezTo>
                  <a:pt x="203" y="181"/>
                  <a:pt x="203" y="181"/>
                  <a:pt x="203" y="181"/>
                </a:cubicBezTo>
                <a:cubicBezTo>
                  <a:pt x="203" y="181"/>
                  <a:pt x="203" y="181"/>
                  <a:pt x="203" y="181"/>
                </a:cubicBezTo>
                <a:cubicBezTo>
                  <a:pt x="208" y="185"/>
                  <a:pt x="214" y="188"/>
                  <a:pt x="220" y="188"/>
                </a:cubicBezTo>
                <a:cubicBezTo>
                  <a:pt x="220" y="196"/>
                  <a:pt x="220" y="196"/>
                  <a:pt x="220" y="196"/>
                </a:cubicBezTo>
                <a:cubicBezTo>
                  <a:pt x="220" y="203"/>
                  <a:pt x="215" y="208"/>
                  <a:pt x="208" y="208"/>
                </a:cubicBezTo>
                <a:cubicBezTo>
                  <a:pt x="124" y="208"/>
                  <a:pt x="124" y="208"/>
                  <a:pt x="124" y="208"/>
                </a:cubicBezTo>
                <a:cubicBezTo>
                  <a:pt x="96" y="208"/>
                  <a:pt x="96" y="208"/>
                  <a:pt x="96" y="208"/>
                </a:cubicBezTo>
                <a:cubicBezTo>
                  <a:pt x="84" y="208"/>
                  <a:pt x="84" y="208"/>
                  <a:pt x="84" y="208"/>
                </a:cubicBezTo>
                <a:cubicBezTo>
                  <a:pt x="81" y="208"/>
                  <a:pt x="81" y="208"/>
                  <a:pt x="81" y="208"/>
                </a:cubicBezTo>
                <a:cubicBezTo>
                  <a:pt x="48" y="240"/>
                  <a:pt x="48" y="240"/>
                  <a:pt x="48" y="240"/>
                </a:cubicBezTo>
                <a:cubicBezTo>
                  <a:pt x="46" y="243"/>
                  <a:pt x="43" y="244"/>
                  <a:pt x="40" y="244"/>
                </a:cubicBezTo>
                <a:cubicBezTo>
                  <a:pt x="40" y="244"/>
                  <a:pt x="40" y="244"/>
                  <a:pt x="40" y="244"/>
                </a:cubicBezTo>
                <a:cubicBezTo>
                  <a:pt x="37" y="244"/>
                  <a:pt x="34" y="243"/>
                  <a:pt x="32" y="240"/>
                </a:cubicBezTo>
                <a:cubicBezTo>
                  <a:pt x="31" y="240"/>
                  <a:pt x="31" y="240"/>
                  <a:pt x="31" y="240"/>
                </a:cubicBezTo>
                <a:cubicBezTo>
                  <a:pt x="31" y="240"/>
                  <a:pt x="30" y="239"/>
                  <a:pt x="30" y="239"/>
                </a:cubicBezTo>
                <a:cubicBezTo>
                  <a:pt x="30" y="238"/>
                  <a:pt x="30" y="238"/>
                  <a:pt x="30" y="238"/>
                </a:cubicBezTo>
                <a:cubicBezTo>
                  <a:pt x="29" y="238"/>
                  <a:pt x="29" y="237"/>
                  <a:pt x="29" y="237"/>
                </a:cubicBezTo>
                <a:cubicBezTo>
                  <a:pt x="29" y="236"/>
                  <a:pt x="29" y="236"/>
                  <a:pt x="29" y="236"/>
                </a:cubicBezTo>
                <a:cubicBezTo>
                  <a:pt x="29" y="235"/>
                  <a:pt x="28" y="235"/>
                  <a:pt x="28" y="234"/>
                </a:cubicBezTo>
                <a:cubicBezTo>
                  <a:pt x="28" y="234"/>
                  <a:pt x="28" y="233"/>
                  <a:pt x="28" y="232"/>
                </a:cubicBezTo>
                <a:cubicBezTo>
                  <a:pt x="28" y="208"/>
                  <a:pt x="28" y="208"/>
                  <a:pt x="28" y="208"/>
                </a:cubicBezTo>
                <a:cubicBezTo>
                  <a:pt x="26" y="208"/>
                  <a:pt x="26" y="208"/>
                  <a:pt x="26" y="208"/>
                </a:cubicBezTo>
                <a:cubicBezTo>
                  <a:pt x="12" y="208"/>
                  <a:pt x="12" y="208"/>
                  <a:pt x="12" y="208"/>
                </a:cubicBezTo>
                <a:cubicBezTo>
                  <a:pt x="5" y="208"/>
                  <a:pt x="0" y="203"/>
                  <a:pt x="0" y="196"/>
                </a:cubicBezTo>
                <a:cubicBezTo>
                  <a:pt x="0" y="60"/>
                  <a:pt x="0" y="60"/>
                  <a:pt x="0" y="60"/>
                </a:cubicBezTo>
                <a:cubicBezTo>
                  <a:pt x="0" y="53"/>
                  <a:pt x="5" y="48"/>
                  <a:pt x="12" y="48"/>
                </a:cubicBezTo>
                <a:cubicBezTo>
                  <a:pt x="48" y="48"/>
                  <a:pt x="48" y="48"/>
                  <a:pt x="48" y="48"/>
                </a:cubicBezTo>
                <a:cubicBezTo>
                  <a:pt x="48" y="132"/>
                  <a:pt x="48" y="132"/>
                  <a:pt x="48" y="132"/>
                </a:cubicBezTo>
                <a:cubicBezTo>
                  <a:pt x="48" y="145"/>
                  <a:pt x="59" y="156"/>
                  <a:pt x="72" y="156"/>
                </a:cubicBezTo>
                <a:lnTo>
                  <a:pt x="178" y="1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5" name="Freeform 107"/>
          <p:cNvSpPr>
            <a:spLocks noEditPoints="1"/>
          </p:cNvSpPr>
          <p:nvPr/>
        </p:nvSpPr>
        <p:spPr bwMode="auto">
          <a:xfrm>
            <a:off x="5400675" y="1530350"/>
            <a:ext cx="504825" cy="460375"/>
          </a:xfrm>
          <a:custGeom>
            <a:avLst/>
            <a:gdLst>
              <a:gd name="T0" fmla="*/ 480766 w 256"/>
              <a:gd name="T1" fmla="*/ 388638 h 232"/>
              <a:gd name="T2" fmla="*/ 370426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133984 w 256"/>
              <a:gd name="T53" fmla="*/ 150697 h 232"/>
              <a:gd name="T54" fmla="*/ 86695 w 256"/>
              <a:gd name="T55" fmla="*/ 198285 h 232"/>
              <a:gd name="T56" fmla="*/ 133984 w 256"/>
              <a:gd name="T57" fmla="*/ 245873 h 232"/>
              <a:gd name="T58" fmla="*/ 181272 w 256"/>
              <a:gd name="T59" fmla="*/ 198285 h 232"/>
              <a:gd name="T60" fmla="*/ 133984 w 256"/>
              <a:gd name="T61" fmla="*/ 150697 h 232"/>
              <a:gd name="T62" fmla="*/ 252205 w 256"/>
              <a:gd name="T63" fmla="*/ 150697 h 232"/>
              <a:gd name="T64" fmla="*/ 204917 w 256"/>
              <a:gd name="T65" fmla="*/ 198285 h 232"/>
              <a:gd name="T66" fmla="*/ 252205 w 256"/>
              <a:gd name="T67" fmla="*/ 245873 h 232"/>
              <a:gd name="T68" fmla="*/ 299493 w 256"/>
              <a:gd name="T69" fmla="*/ 198285 h 232"/>
              <a:gd name="T70" fmla="*/ 252205 w 256"/>
              <a:gd name="T71" fmla="*/ 150697 h 232"/>
              <a:gd name="T72" fmla="*/ 370426 w 256"/>
              <a:gd name="T73" fmla="*/ 150697 h 232"/>
              <a:gd name="T74" fmla="*/ 323138 w 256"/>
              <a:gd name="T75" fmla="*/ 198285 h 232"/>
              <a:gd name="T76" fmla="*/ 370426 w 256"/>
              <a:gd name="T77" fmla="*/ 245873 h 232"/>
              <a:gd name="T78" fmla="*/ 417715 w 256"/>
              <a:gd name="T79" fmla="*/ 198285 h 232"/>
              <a:gd name="T80" fmla="*/ 370426 w 256"/>
              <a:gd name="T81" fmla="*/ 150697 h 2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6" name="Freeform 108"/>
          <p:cNvSpPr>
            <a:spLocks/>
          </p:cNvSpPr>
          <p:nvPr/>
        </p:nvSpPr>
        <p:spPr bwMode="auto">
          <a:xfrm>
            <a:off x="4529138" y="1530350"/>
            <a:ext cx="504825" cy="460375"/>
          </a:xfrm>
          <a:custGeom>
            <a:avLst/>
            <a:gdLst>
              <a:gd name="T0" fmla="*/ 480766 w 256"/>
              <a:gd name="T1" fmla="*/ 388638 h 232"/>
              <a:gd name="T2" fmla="*/ 283731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32">
                <a:moveTo>
                  <a:pt x="244" y="196"/>
                </a:moveTo>
                <a:cubicBezTo>
                  <a:pt x="144" y="196"/>
                  <a:pt x="144" y="196"/>
                  <a:pt x="144"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7" name="Freeform 109"/>
          <p:cNvSpPr>
            <a:spLocks noEditPoints="1"/>
          </p:cNvSpPr>
          <p:nvPr/>
        </p:nvSpPr>
        <p:spPr bwMode="auto">
          <a:xfrm>
            <a:off x="3641725" y="1530350"/>
            <a:ext cx="508000" cy="460375"/>
          </a:xfrm>
          <a:custGeom>
            <a:avLst/>
            <a:gdLst>
              <a:gd name="T0" fmla="*/ 484611 w 256"/>
              <a:gd name="T1" fmla="*/ 388638 h 232"/>
              <a:gd name="T2" fmla="*/ 166833 w 256"/>
              <a:gd name="T3" fmla="*/ 388638 h 232"/>
              <a:gd name="T4" fmla="*/ 160875 w 256"/>
              <a:gd name="T5" fmla="*/ 388638 h 232"/>
              <a:gd name="T6" fmla="*/ 95333 w 256"/>
              <a:gd name="T7" fmla="*/ 452090 h 232"/>
              <a:gd name="T8" fmla="*/ 79444 w 256"/>
              <a:gd name="T9" fmla="*/ 460021 h 232"/>
              <a:gd name="T10" fmla="*/ 79444 w 256"/>
              <a:gd name="T11" fmla="*/ 460021 h 232"/>
              <a:gd name="T12" fmla="*/ 63556 w 256"/>
              <a:gd name="T13" fmla="*/ 452090 h 232"/>
              <a:gd name="T14" fmla="*/ 61569 w 256"/>
              <a:gd name="T15" fmla="*/ 452090 h 232"/>
              <a:gd name="T16" fmla="*/ 59583 w 256"/>
              <a:gd name="T17" fmla="*/ 450107 h 232"/>
              <a:gd name="T18" fmla="*/ 59583 w 256"/>
              <a:gd name="T19" fmla="*/ 448124 h 232"/>
              <a:gd name="T20" fmla="*/ 57597 w 256"/>
              <a:gd name="T21" fmla="*/ 446141 h 232"/>
              <a:gd name="T22" fmla="*/ 57597 w 256"/>
              <a:gd name="T23" fmla="*/ 444158 h 232"/>
              <a:gd name="T24" fmla="*/ 55611 w 256"/>
              <a:gd name="T25" fmla="*/ 440193 h 232"/>
              <a:gd name="T26" fmla="*/ 55611 w 256"/>
              <a:gd name="T27" fmla="*/ 436227 h 232"/>
              <a:gd name="T28" fmla="*/ 55611 w 256"/>
              <a:gd name="T29" fmla="*/ 388638 h 232"/>
              <a:gd name="T30" fmla="*/ 23833 w 256"/>
              <a:gd name="T31" fmla="*/ 388638 h 232"/>
              <a:gd name="T32" fmla="*/ 0 w 256"/>
              <a:gd name="T33" fmla="*/ 364844 h 232"/>
              <a:gd name="T34" fmla="*/ 0 w 256"/>
              <a:gd name="T35" fmla="*/ 23794 h 232"/>
              <a:gd name="T36" fmla="*/ 23833 w 256"/>
              <a:gd name="T37" fmla="*/ 0 h 232"/>
              <a:gd name="T38" fmla="*/ 484611 w 256"/>
              <a:gd name="T39" fmla="*/ 0 h 232"/>
              <a:gd name="T40" fmla="*/ 508444 w 256"/>
              <a:gd name="T41" fmla="*/ 23794 h 232"/>
              <a:gd name="T42" fmla="*/ 508444 w 256"/>
              <a:gd name="T43" fmla="*/ 364844 h 232"/>
              <a:gd name="T44" fmla="*/ 484611 w 256"/>
              <a:gd name="T45" fmla="*/ 388638 h 232"/>
              <a:gd name="T46" fmla="*/ 460777 w 256"/>
              <a:gd name="T47" fmla="*/ 47588 h 232"/>
              <a:gd name="T48" fmla="*/ 47667 w 256"/>
              <a:gd name="T49" fmla="*/ 47588 h 232"/>
              <a:gd name="T50" fmla="*/ 47667 w 256"/>
              <a:gd name="T51" fmla="*/ 341050 h 232"/>
              <a:gd name="T52" fmla="*/ 79444 w 256"/>
              <a:gd name="T53" fmla="*/ 341050 h 232"/>
              <a:gd name="T54" fmla="*/ 103278 w 256"/>
              <a:gd name="T55" fmla="*/ 341050 h 232"/>
              <a:gd name="T56" fmla="*/ 103278 w 256"/>
              <a:gd name="T57" fmla="*/ 378724 h 232"/>
              <a:gd name="T58" fmla="*/ 141014 w 256"/>
              <a:gd name="T59" fmla="*/ 341050 h 232"/>
              <a:gd name="T60" fmla="*/ 206555 w 256"/>
              <a:gd name="T61" fmla="*/ 341050 h 232"/>
              <a:gd name="T62" fmla="*/ 460777 w 256"/>
              <a:gd name="T63" fmla="*/ 341050 h 232"/>
              <a:gd name="T64" fmla="*/ 460777 w 256"/>
              <a:gd name="T65" fmla="*/ 47588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6" h="232">
                <a:moveTo>
                  <a:pt x="244" y="196"/>
                </a:move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232" y="24"/>
                </a:moveTo>
                <a:cubicBezTo>
                  <a:pt x="24" y="24"/>
                  <a:pt x="24" y="24"/>
                  <a:pt x="24" y="24"/>
                </a:cubicBezTo>
                <a:cubicBezTo>
                  <a:pt x="24" y="172"/>
                  <a:pt x="24" y="172"/>
                  <a:pt x="24" y="172"/>
                </a:cubicBezTo>
                <a:cubicBezTo>
                  <a:pt x="40" y="172"/>
                  <a:pt x="40" y="172"/>
                  <a:pt x="40" y="172"/>
                </a:cubicBezTo>
                <a:cubicBezTo>
                  <a:pt x="52" y="172"/>
                  <a:pt x="52" y="172"/>
                  <a:pt x="52" y="172"/>
                </a:cubicBezTo>
                <a:cubicBezTo>
                  <a:pt x="52" y="191"/>
                  <a:pt x="52" y="191"/>
                  <a:pt x="52" y="191"/>
                </a:cubicBezTo>
                <a:cubicBezTo>
                  <a:pt x="71" y="172"/>
                  <a:pt x="71" y="172"/>
                  <a:pt x="71" y="172"/>
                </a:cubicBezTo>
                <a:cubicBezTo>
                  <a:pt x="104" y="172"/>
                  <a:pt x="104" y="172"/>
                  <a:pt x="104" y="172"/>
                </a:cubicBezTo>
                <a:cubicBezTo>
                  <a:pt x="232" y="172"/>
                  <a:pt x="232" y="172"/>
                  <a:pt x="232" y="172"/>
                </a:cubicBezTo>
                <a:lnTo>
                  <a:pt x="232"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8" name="Freeform 110"/>
          <p:cNvSpPr>
            <a:spLocks noEditPoints="1"/>
          </p:cNvSpPr>
          <p:nvPr/>
        </p:nvSpPr>
        <p:spPr bwMode="auto">
          <a:xfrm>
            <a:off x="2757488" y="1514475"/>
            <a:ext cx="504825" cy="495300"/>
          </a:xfrm>
          <a:custGeom>
            <a:avLst/>
            <a:gdLst>
              <a:gd name="T0" fmla="*/ 447270 w 256"/>
              <a:gd name="T1" fmla="*/ 203677 h 251"/>
              <a:gd name="T2" fmla="*/ 482736 w 256"/>
              <a:gd name="T3" fmla="*/ 266955 h 251"/>
              <a:gd name="T4" fmla="*/ 378308 w 256"/>
              <a:gd name="T5" fmla="*/ 225429 h 251"/>
              <a:gd name="T6" fmla="*/ 346782 w 256"/>
              <a:gd name="T7" fmla="*/ 229384 h 251"/>
              <a:gd name="T8" fmla="*/ 204917 w 256"/>
              <a:gd name="T9" fmla="*/ 114692 h 251"/>
              <a:gd name="T10" fmla="*/ 346782 w 256"/>
              <a:gd name="T11" fmla="*/ 0 h 251"/>
              <a:gd name="T12" fmla="*/ 504410 w 256"/>
              <a:gd name="T13" fmla="*/ 114692 h 251"/>
              <a:gd name="T14" fmla="*/ 447270 w 256"/>
              <a:gd name="T15" fmla="*/ 203677 h 251"/>
              <a:gd name="T16" fmla="*/ 175361 w 256"/>
              <a:gd name="T17" fmla="*/ 126557 h 251"/>
              <a:gd name="T18" fmla="*/ 334960 w 256"/>
              <a:gd name="T19" fmla="*/ 261023 h 251"/>
              <a:gd name="T20" fmla="*/ 366485 w 256"/>
              <a:gd name="T21" fmla="*/ 257068 h 251"/>
              <a:gd name="T22" fmla="*/ 366485 w 256"/>
              <a:gd name="T23" fmla="*/ 257068 h 251"/>
              <a:gd name="T24" fmla="*/ 370426 w 256"/>
              <a:gd name="T25" fmla="*/ 257068 h 251"/>
              <a:gd name="T26" fmla="*/ 451211 w 256"/>
              <a:gd name="T27" fmla="*/ 290685 h 251"/>
              <a:gd name="T28" fmla="*/ 240383 w 256"/>
              <a:gd name="T29" fmla="*/ 425151 h 251"/>
              <a:gd name="T30" fmla="*/ 193094 w 256"/>
              <a:gd name="T31" fmla="*/ 417241 h 251"/>
              <a:gd name="T32" fmla="*/ 31526 w 256"/>
              <a:gd name="T33" fmla="*/ 482497 h 251"/>
              <a:gd name="T34" fmla="*/ 86695 w 256"/>
              <a:gd name="T35" fmla="*/ 385602 h 251"/>
              <a:gd name="T36" fmla="*/ 0 w 256"/>
              <a:gd name="T37" fmla="*/ 249158 h 251"/>
              <a:gd name="T38" fmla="*/ 183243 w 256"/>
              <a:gd name="T39" fmla="*/ 79098 h 251"/>
              <a:gd name="T40" fmla="*/ 175361 w 256"/>
              <a:gd name="T41" fmla="*/ 126557 h 2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251">
                <a:moveTo>
                  <a:pt x="227" y="103"/>
                </a:moveTo>
                <a:cubicBezTo>
                  <a:pt x="223" y="106"/>
                  <a:pt x="222" y="124"/>
                  <a:pt x="245" y="135"/>
                </a:cubicBezTo>
                <a:cubicBezTo>
                  <a:pt x="245" y="135"/>
                  <a:pt x="213" y="140"/>
                  <a:pt x="192" y="114"/>
                </a:cubicBezTo>
                <a:cubicBezTo>
                  <a:pt x="187" y="114"/>
                  <a:pt x="181" y="116"/>
                  <a:pt x="176" y="116"/>
                </a:cubicBezTo>
                <a:cubicBezTo>
                  <a:pt x="131" y="116"/>
                  <a:pt x="104" y="90"/>
                  <a:pt x="104" y="58"/>
                </a:cubicBezTo>
                <a:cubicBezTo>
                  <a:pt x="104" y="26"/>
                  <a:pt x="131" y="0"/>
                  <a:pt x="176" y="0"/>
                </a:cubicBezTo>
                <a:cubicBezTo>
                  <a:pt x="221" y="0"/>
                  <a:pt x="256" y="26"/>
                  <a:pt x="256" y="58"/>
                </a:cubicBezTo>
                <a:cubicBezTo>
                  <a:pt x="256" y="76"/>
                  <a:pt x="245" y="93"/>
                  <a:pt x="227" y="103"/>
                </a:cubicBezTo>
                <a:moveTo>
                  <a:pt x="89" y="64"/>
                </a:moveTo>
                <a:cubicBezTo>
                  <a:pt x="91" y="99"/>
                  <a:pt x="122" y="129"/>
                  <a:pt x="170" y="132"/>
                </a:cubicBezTo>
                <a:cubicBezTo>
                  <a:pt x="176" y="133"/>
                  <a:pt x="181" y="131"/>
                  <a:pt x="186" y="130"/>
                </a:cubicBezTo>
                <a:cubicBezTo>
                  <a:pt x="186" y="130"/>
                  <a:pt x="186" y="130"/>
                  <a:pt x="186" y="130"/>
                </a:cubicBezTo>
                <a:cubicBezTo>
                  <a:pt x="188" y="130"/>
                  <a:pt x="188" y="130"/>
                  <a:pt x="188" y="130"/>
                </a:cubicBezTo>
                <a:cubicBezTo>
                  <a:pt x="202" y="144"/>
                  <a:pt x="219" y="147"/>
                  <a:pt x="229" y="147"/>
                </a:cubicBezTo>
                <a:cubicBezTo>
                  <a:pt x="219" y="186"/>
                  <a:pt x="180" y="215"/>
                  <a:pt x="122" y="215"/>
                </a:cubicBezTo>
                <a:cubicBezTo>
                  <a:pt x="114" y="215"/>
                  <a:pt x="106" y="212"/>
                  <a:pt x="98" y="211"/>
                </a:cubicBezTo>
                <a:cubicBezTo>
                  <a:pt x="66" y="251"/>
                  <a:pt x="16" y="244"/>
                  <a:pt x="16" y="244"/>
                </a:cubicBezTo>
                <a:cubicBezTo>
                  <a:pt x="51" y="227"/>
                  <a:pt x="51" y="199"/>
                  <a:pt x="44" y="195"/>
                </a:cubicBezTo>
                <a:cubicBezTo>
                  <a:pt x="17" y="179"/>
                  <a:pt x="0" y="154"/>
                  <a:pt x="0" y="126"/>
                </a:cubicBezTo>
                <a:cubicBezTo>
                  <a:pt x="0" y="84"/>
                  <a:pt x="39" y="49"/>
                  <a:pt x="93" y="40"/>
                </a:cubicBezTo>
                <a:cubicBezTo>
                  <a:pt x="90" y="47"/>
                  <a:pt x="89" y="55"/>
                  <a:pt x="89" y="6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9" name="Freeform 111"/>
          <p:cNvSpPr>
            <a:spLocks noEditPoints="1"/>
          </p:cNvSpPr>
          <p:nvPr/>
        </p:nvSpPr>
        <p:spPr bwMode="auto">
          <a:xfrm>
            <a:off x="1870075" y="1538288"/>
            <a:ext cx="504825" cy="468312"/>
          </a:xfrm>
          <a:custGeom>
            <a:avLst/>
            <a:gdLst>
              <a:gd name="T0" fmla="*/ 265997 w 256"/>
              <a:gd name="T1" fmla="*/ 388754 h 236"/>
              <a:gd name="T2" fmla="*/ 212798 w 256"/>
              <a:gd name="T3" fmla="*/ 380821 h 236"/>
              <a:gd name="T4" fmla="*/ 35466 w 256"/>
              <a:gd name="T5" fmla="*/ 450241 h 236"/>
              <a:gd name="T6" fmla="*/ 96547 w 256"/>
              <a:gd name="T7" fmla="*/ 345119 h 236"/>
              <a:gd name="T8" fmla="*/ 0 w 256"/>
              <a:gd name="T9" fmla="*/ 194377 h 236"/>
              <a:gd name="T10" fmla="*/ 265997 w 256"/>
              <a:gd name="T11" fmla="*/ 0 h 236"/>
              <a:gd name="T12" fmla="*/ 504410 w 256"/>
              <a:gd name="T13" fmla="*/ 194377 h 236"/>
              <a:gd name="T14" fmla="*/ 265997 w 256"/>
              <a:gd name="T15" fmla="*/ 388754 h 236"/>
              <a:gd name="T16" fmla="*/ 133984 w 256"/>
              <a:gd name="T17" fmla="*/ 150741 h 236"/>
              <a:gd name="T18" fmla="*/ 86695 w 256"/>
              <a:gd name="T19" fmla="*/ 198344 h 236"/>
              <a:gd name="T20" fmla="*/ 133984 w 256"/>
              <a:gd name="T21" fmla="*/ 245947 h 236"/>
              <a:gd name="T22" fmla="*/ 181272 w 256"/>
              <a:gd name="T23" fmla="*/ 198344 h 236"/>
              <a:gd name="T24" fmla="*/ 133984 w 256"/>
              <a:gd name="T25" fmla="*/ 150741 h 236"/>
              <a:gd name="T26" fmla="*/ 252205 w 256"/>
              <a:gd name="T27" fmla="*/ 150741 h 236"/>
              <a:gd name="T28" fmla="*/ 204917 w 256"/>
              <a:gd name="T29" fmla="*/ 198344 h 236"/>
              <a:gd name="T30" fmla="*/ 252205 w 256"/>
              <a:gd name="T31" fmla="*/ 245947 h 236"/>
              <a:gd name="T32" fmla="*/ 299493 w 256"/>
              <a:gd name="T33" fmla="*/ 198344 h 236"/>
              <a:gd name="T34" fmla="*/ 252205 w 256"/>
              <a:gd name="T35" fmla="*/ 150741 h 236"/>
              <a:gd name="T36" fmla="*/ 370426 w 256"/>
              <a:gd name="T37" fmla="*/ 150741 h 236"/>
              <a:gd name="T38" fmla="*/ 323138 w 256"/>
              <a:gd name="T39" fmla="*/ 198344 h 236"/>
              <a:gd name="T40" fmla="*/ 370426 w 256"/>
              <a:gd name="T41" fmla="*/ 245947 h 236"/>
              <a:gd name="T42" fmla="*/ 417715 w 256"/>
              <a:gd name="T43" fmla="*/ 198344 h 236"/>
              <a:gd name="T44" fmla="*/ 370426 w 256"/>
              <a:gd name="T45" fmla="*/ 15074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30" name="Freeform 112"/>
          <p:cNvSpPr>
            <a:spLocks/>
          </p:cNvSpPr>
          <p:nvPr/>
        </p:nvSpPr>
        <p:spPr bwMode="auto">
          <a:xfrm>
            <a:off x="982663" y="1538288"/>
            <a:ext cx="508000" cy="468312"/>
          </a:xfrm>
          <a:custGeom>
            <a:avLst/>
            <a:gdLst>
              <a:gd name="T0" fmla="*/ 268125 w 256"/>
              <a:gd name="T1" fmla="*/ 0 h 236"/>
              <a:gd name="T2" fmla="*/ 508444 w 256"/>
              <a:gd name="T3" fmla="*/ 194377 h 236"/>
              <a:gd name="T4" fmla="*/ 268125 w 256"/>
              <a:gd name="T5" fmla="*/ 388754 h 236"/>
              <a:gd name="T6" fmla="*/ 214500 w 256"/>
              <a:gd name="T7" fmla="*/ 380821 h 236"/>
              <a:gd name="T8" fmla="*/ 35750 w 256"/>
              <a:gd name="T9" fmla="*/ 450241 h 236"/>
              <a:gd name="T10" fmla="*/ 97319 w 256"/>
              <a:gd name="T11" fmla="*/ 345119 h 236"/>
              <a:gd name="T12" fmla="*/ 0 w 256"/>
              <a:gd name="T13" fmla="*/ 194377 h 236"/>
              <a:gd name="T14" fmla="*/ 268125 w 256"/>
              <a:gd name="T15" fmla="*/ 0 h 2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 h="236">
                <a:moveTo>
                  <a:pt x="135" y="0"/>
                </a:moveTo>
                <a:cubicBezTo>
                  <a:pt x="210" y="0"/>
                  <a:pt x="256" y="44"/>
                  <a:pt x="256" y="98"/>
                </a:cubicBezTo>
                <a:cubicBezTo>
                  <a:pt x="256" y="152"/>
                  <a:pt x="210" y="196"/>
                  <a:pt x="135" y="196"/>
                </a:cubicBez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Oval 55"/>
          <p:cNvSpPr/>
          <p:nvPr/>
        </p:nvSpPr>
        <p:spPr bwMode="auto">
          <a:xfrm>
            <a:off x="84328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5" name="Freeform 11"/>
          <p:cNvSpPr>
            <a:spLocks/>
          </p:cNvSpPr>
          <p:nvPr/>
        </p:nvSpPr>
        <p:spPr bwMode="auto">
          <a:xfrm>
            <a:off x="9218613" y="2733675"/>
            <a:ext cx="460375" cy="58102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7" name="Oval 50"/>
          <p:cNvSpPr/>
          <p:nvPr/>
        </p:nvSpPr>
        <p:spPr bwMode="auto">
          <a:xfrm>
            <a:off x="6657975"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8" name="Freeform 6"/>
          <p:cNvSpPr>
            <a:spLocks noEditPoints="1"/>
          </p:cNvSpPr>
          <p:nvPr/>
        </p:nvSpPr>
        <p:spPr bwMode="auto">
          <a:xfrm>
            <a:off x="7394575" y="2760663"/>
            <a:ext cx="558800" cy="5588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57" name="Oval 49"/>
          <p:cNvSpPr/>
          <p:nvPr/>
        </p:nvSpPr>
        <p:spPr bwMode="auto">
          <a:xfrm>
            <a:off x="49784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8" name="Freeform 6"/>
          <p:cNvSpPr>
            <a:spLocks noEditPoints="1"/>
          </p:cNvSpPr>
          <p:nvPr/>
        </p:nvSpPr>
        <p:spPr bwMode="auto">
          <a:xfrm>
            <a:off x="5694363" y="2741613"/>
            <a:ext cx="600075" cy="600075"/>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0" name="Oval 47"/>
          <p:cNvSpPr/>
          <p:nvPr/>
        </p:nvSpPr>
        <p:spPr bwMode="auto">
          <a:xfrm>
            <a:off x="3251200"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1" name="Freeform 11"/>
          <p:cNvSpPr>
            <a:spLocks/>
          </p:cNvSpPr>
          <p:nvPr/>
        </p:nvSpPr>
        <p:spPr bwMode="auto">
          <a:xfrm>
            <a:off x="3973513" y="2733675"/>
            <a:ext cx="587375" cy="57943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Oval 2"/>
          <p:cNvSpPr/>
          <p:nvPr/>
        </p:nvSpPr>
        <p:spPr bwMode="auto">
          <a:xfrm>
            <a:off x="17272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4" name="Freeform 16"/>
          <p:cNvSpPr>
            <a:spLocks/>
          </p:cNvSpPr>
          <p:nvPr/>
        </p:nvSpPr>
        <p:spPr bwMode="auto">
          <a:xfrm>
            <a:off x="2439988" y="2795588"/>
            <a:ext cx="606425" cy="492125"/>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Content Placeholder 2"/>
          <p:cNvSpPr txBox="1">
            <a:spLocks/>
          </p:cNvSpPr>
          <p:nvPr/>
        </p:nvSpPr>
        <p:spPr bwMode="auto">
          <a:xfrm>
            <a:off x="809625" y="515620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a:t>
            </a:r>
            <a:r>
              <a:rPr lang="en-US" altLang="zh-CN" sz="1200" b="1">
                <a:solidFill>
                  <a:srgbClr val="95A5A6"/>
                </a:solidFill>
              </a:rPr>
              <a:t>Fusce suscipit neque non libero aliquam</a:t>
            </a:r>
            <a:r>
              <a:rPr lang="en-US" altLang="zh-CN" sz="1200">
                <a:solidFill>
                  <a:srgbClr val="95A5A6"/>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6" name="Straight Connector 83"/>
          <p:cNvCxnSpPr>
            <a:cxnSpLocks noChangeShapeType="1"/>
          </p:cNvCxnSpPr>
          <p:nvPr/>
        </p:nvCxnSpPr>
        <p:spPr bwMode="auto">
          <a:xfrm flipH="1">
            <a:off x="890588" y="4953000"/>
            <a:ext cx="10206037" cy="0"/>
          </a:xfrm>
          <a:prstGeom prst="line">
            <a:avLst/>
          </a:prstGeom>
          <a:noFill/>
          <a:ln w="9525" algn="ctr">
            <a:solidFill>
              <a:srgbClr val="D9D9D9"/>
            </a:solidFill>
            <a:prstDash val="sysDot"/>
            <a:round/>
            <a:headEnd/>
            <a:tailEnd/>
          </a:ln>
          <a:extLst>
            <a:ext uri="{909E8E84-426E-40DD-AFC4-6F175D3DCCD1}">
              <a14:hiddenFill xmlns:a14="http://schemas.microsoft.com/office/drawing/2010/main">
                <a:noFill/>
              </a14:hiddenFill>
            </a:ext>
          </a:extLst>
        </p:spPr>
      </p:cxnSp>
      <p:sp>
        <p:nvSpPr>
          <p:cNvPr id="67" name="Rectangle 1436"/>
          <p:cNvSpPr>
            <a:spLocks noChangeArrowheads="1"/>
          </p:cNvSpPr>
          <p:nvPr/>
        </p:nvSpPr>
        <p:spPr bwMode="auto">
          <a:xfrm>
            <a:off x="2422525" y="4475163"/>
            <a:ext cx="5476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53,231 K</a:t>
            </a:r>
            <a:endParaRPr lang="en-US" sz="2400" kern="0" dirty="0">
              <a:solidFill>
                <a:srgbClr val="95A5A6"/>
              </a:solidFill>
              <a:latin typeface="+mn-lt"/>
              <a:ea typeface="+mn-ea"/>
              <a:cs typeface="Arial" pitchFamily="34" charset="0"/>
            </a:endParaRPr>
          </a:p>
        </p:txBody>
      </p:sp>
      <p:sp>
        <p:nvSpPr>
          <p:cNvPr id="68" name="Freeform 6"/>
          <p:cNvSpPr>
            <a:spLocks noEditPoints="1"/>
          </p:cNvSpPr>
          <p:nvPr/>
        </p:nvSpPr>
        <p:spPr bwMode="auto">
          <a:xfrm>
            <a:off x="258445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436"/>
          <p:cNvSpPr>
            <a:spLocks noChangeArrowheads="1"/>
          </p:cNvSpPr>
          <p:nvPr/>
        </p:nvSpPr>
        <p:spPr bwMode="auto">
          <a:xfrm>
            <a:off x="3929063" y="4475163"/>
            <a:ext cx="725487"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 Millions</a:t>
            </a:r>
            <a:endParaRPr lang="en-US" sz="2400" kern="0" dirty="0">
              <a:solidFill>
                <a:srgbClr val="95A5A6"/>
              </a:solidFill>
              <a:latin typeface="+mn-lt"/>
              <a:ea typeface="+mn-ea"/>
              <a:cs typeface="Arial" pitchFamily="34" charset="0"/>
            </a:endParaRPr>
          </a:p>
        </p:txBody>
      </p:sp>
      <p:sp>
        <p:nvSpPr>
          <p:cNvPr id="70" name="Freeform 6"/>
          <p:cNvSpPr>
            <a:spLocks noEditPoints="1"/>
          </p:cNvSpPr>
          <p:nvPr/>
        </p:nvSpPr>
        <p:spPr bwMode="auto">
          <a:xfrm>
            <a:off x="4179888"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1" name="Rectangle 1436"/>
          <p:cNvSpPr>
            <a:spLocks noChangeArrowheads="1"/>
          </p:cNvSpPr>
          <p:nvPr/>
        </p:nvSpPr>
        <p:spPr bwMode="auto">
          <a:xfrm>
            <a:off x="5749925" y="4475163"/>
            <a:ext cx="4333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2,356K</a:t>
            </a:r>
            <a:endParaRPr lang="en-US" sz="2400" kern="0" dirty="0">
              <a:solidFill>
                <a:srgbClr val="95A5A6"/>
              </a:solidFill>
              <a:latin typeface="+mn-lt"/>
              <a:ea typeface="+mn-ea"/>
              <a:cs typeface="Arial" pitchFamily="34" charset="0"/>
            </a:endParaRPr>
          </a:p>
        </p:txBody>
      </p:sp>
      <p:sp>
        <p:nvSpPr>
          <p:cNvPr id="72" name="Freeform 6"/>
          <p:cNvSpPr>
            <a:spLocks noEditPoints="1"/>
          </p:cNvSpPr>
          <p:nvPr/>
        </p:nvSpPr>
        <p:spPr bwMode="auto">
          <a:xfrm>
            <a:off x="585470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3" name="Rectangle 1436"/>
          <p:cNvSpPr>
            <a:spLocks noChangeArrowheads="1"/>
          </p:cNvSpPr>
          <p:nvPr/>
        </p:nvSpPr>
        <p:spPr bwMode="auto">
          <a:xfrm>
            <a:off x="7370763" y="4475163"/>
            <a:ext cx="609600"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3 Millions</a:t>
            </a:r>
            <a:endParaRPr lang="en-US" sz="2400" kern="0" dirty="0">
              <a:solidFill>
                <a:srgbClr val="95A5A6"/>
              </a:solidFill>
              <a:latin typeface="+mn-lt"/>
              <a:ea typeface="+mn-ea"/>
              <a:cs typeface="Arial" pitchFamily="34" charset="0"/>
            </a:endParaRPr>
          </a:p>
        </p:txBody>
      </p:sp>
      <p:sp>
        <p:nvSpPr>
          <p:cNvPr id="74" name="Freeform 6"/>
          <p:cNvSpPr>
            <a:spLocks noEditPoints="1"/>
          </p:cNvSpPr>
          <p:nvPr/>
        </p:nvSpPr>
        <p:spPr bwMode="auto">
          <a:xfrm>
            <a:off x="7562850" y="4243388"/>
            <a:ext cx="223838"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5" name="Rectangle 1436"/>
          <p:cNvSpPr>
            <a:spLocks noChangeArrowheads="1"/>
          </p:cNvSpPr>
          <p:nvPr/>
        </p:nvSpPr>
        <p:spPr bwMode="auto">
          <a:xfrm>
            <a:off x="9278938" y="4475163"/>
            <a:ext cx="315912"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458K</a:t>
            </a:r>
            <a:endParaRPr lang="en-US" sz="2400" kern="0" dirty="0">
              <a:solidFill>
                <a:srgbClr val="95A5A6"/>
              </a:solidFill>
              <a:latin typeface="+mn-lt"/>
              <a:ea typeface="+mn-ea"/>
              <a:cs typeface="Arial" pitchFamily="34" charset="0"/>
            </a:endParaRPr>
          </a:p>
        </p:txBody>
      </p:sp>
      <p:sp>
        <p:nvSpPr>
          <p:cNvPr id="76" name="Freeform 6"/>
          <p:cNvSpPr>
            <a:spLocks noEditPoints="1"/>
          </p:cNvSpPr>
          <p:nvPr/>
        </p:nvSpPr>
        <p:spPr bwMode="auto">
          <a:xfrm>
            <a:off x="9324975"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Vertical)">
                                      <p:cBhvr>
                                        <p:cTn id="7" dur="500"/>
                                        <p:tgtEl>
                                          <p:spTgt spid="6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Rounded Rectangle 45"/>
          <p:cNvSpPr/>
          <p:nvPr/>
        </p:nvSpPr>
        <p:spPr bwMode="auto">
          <a:xfrm>
            <a:off x="1111250" y="1673225"/>
            <a:ext cx="2193925"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42" name="Content Placeholder 2"/>
          <p:cNvSpPr txBox="1">
            <a:spLocks/>
          </p:cNvSpPr>
          <p:nvPr/>
        </p:nvSpPr>
        <p:spPr bwMode="auto">
          <a:xfrm>
            <a:off x="1223963"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43" name="Title 13"/>
          <p:cNvSpPr txBox="1">
            <a:spLocks/>
          </p:cNvSpPr>
          <p:nvPr/>
        </p:nvSpPr>
        <p:spPr bwMode="auto">
          <a:xfrm>
            <a:off x="1260475"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Starter</a:t>
            </a:r>
          </a:p>
        </p:txBody>
      </p:sp>
      <p:sp>
        <p:nvSpPr>
          <p:cNvPr id="44" name="Rounded Rectangle 48"/>
          <p:cNvSpPr/>
          <p:nvPr/>
        </p:nvSpPr>
        <p:spPr bwMode="auto">
          <a:xfrm>
            <a:off x="1392239"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45" name="Straight Connector 49"/>
          <p:cNvCxnSpPr/>
          <p:nvPr/>
        </p:nvCxnSpPr>
        <p:spPr bwMode="auto">
          <a:xfrm>
            <a:off x="1111250"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0"/>
          <p:cNvCxnSpPr/>
          <p:nvPr/>
        </p:nvCxnSpPr>
        <p:spPr bwMode="auto">
          <a:xfrm>
            <a:off x="1111250"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Rounded Rectangle 52"/>
          <p:cNvSpPr/>
          <p:nvPr/>
        </p:nvSpPr>
        <p:spPr bwMode="auto">
          <a:xfrm>
            <a:off x="3703638" y="1673225"/>
            <a:ext cx="2192337"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49" name="Content Placeholder 2"/>
          <p:cNvSpPr txBox="1">
            <a:spLocks/>
          </p:cNvSpPr>
          <p:nvPr/>
        </p:nvSpPr>
        <p:spPr bwMode="auto">
          <a:xfrm>
            <a:off x="3816351" y="2381250"/>
            <a:ext cx="1966913"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50" name="Title 13"/>
          <p:cNvSpPr txBox="1">
            <a:spLocks/>
          </p:cNvSpPr>
          <p:nvPr/>
        </p:nvSpPr>
        <p:spPr bwMode="auto">
          <a:xfrm>
            <a:off x="3852862" y="1793875"/>
            <a:ext cx="1893887"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Professional</a:t>
            </a:r>
          </a:p>
        </p:txBody>
      </p:sp>
      <p:sp>
        <p:nvSpPr>
          <p:cNvPr id="51" name="Rounded Rectangle 55"/>
          <p:cNvSpPr/>
          <p:nvPr/>
        </p:nvSpPr>
        <p:spPr bwMode="auto">
          <a:xfrm>
            <a:off x="3984624" y="3941763"/>
            <a:ext cx="1630363"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52" name="Straight Connector 56"/>
          <p:cNvCxnSpPr/>
          <p:nvPr/>
        </p:nvCxnSpPr>
        <p:spPr bwMode="auto">
          <a:xfrm>
            <a:off x="3703638" y="2322513"/>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p:cNvCxnSpPr/>
          <p:nvPr/>
        </p:nvCxnSpPr>
        <p:spPr bwMode="auto">
          <a:xfrm>
            <a:off x="3703638" y="2362199"/>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5" name="Rounded Rectangle 59"/>
          <p:cNvSpPr/>
          <p:nvPr/>
        </p:nvSpPr>
        <p:spPr bwMode="auto">
          <a:xfrm>
            <a:off x="6296025" y="1673225"/>
            <a:ext cx="2192338"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6" name="Content Placeholder 2"/>
          <p:cNvSpPr txBox="1">
            <a:spLocks/>
          </p:cNvSpPr>
          <p:nvPr/>
        </p:nvSpPr>
        <p:spPr bwMode="auto">
          <a:xfrm>
            <a:off x="6408738" y="2381250"/>
            <a:ext cx="1966912"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77" name="Title 13"/>
          <p:cNvSpPr txBox="1">
            <a:spLocks/>
          </p:cNvSpPr>
          <p:nvPr/>
        </p:nvSpPr>
        <p:spPr bwMode="auto">
          <a:xfrm>
            <a:off x="6445250" y="1793875"/>
            <a:ext cx="1893888"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Business</a:t>
            </a:r>
          </a:p>
        </p:txBody>
      </p:sp>
      <p:sp>
        <p:nvSpPr>
          <p:cNvPr id="78" name="Rounded Rectangle 62"/>
          <p:cNvSpPr/>
          <p:nvPr/>
        </p:nvSpPr>
        <p:spPr bwMode="auto">
          <a:xfrm>
            <a:off x="6577013" y="3941763"/>
            <a:ext cx="1630362"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79" name="Straight Connector 63"/>
          <p:cNvCxnSpPr/>
          <p:nvPr/>
        </p:nvCxnSpPr>
        <p:spPr bwMode="auto">
          <a:xfrm>
            <a:off x="6296025" y="2322513"/>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64"/>
          <p:cNvCxnSpPr/>
          <p:nvPr/>
        </p:nvCxnSpPr>
        <p:spPr bwMode="auto">
          <a:xfrm>
            <a:off x="6296025" y="2362199"/>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2" name="Rounded Rectangle 75"/>
          <p:cNvSpPr/>
          <p:nvPr/>
        </p:nvSpPr>
        <p:spPr bwMode="auto">
          <a:xfrm>
            <a:off x="8886825" y="1673225"/>
            <a:ext cx="2193925"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83" name="Content Placeholder 2"/>
          <p:cNvSpPr txBox="1">
            <a:spLocks/>
          </p:cNvSpPr>
          <p:nvPr/>
        </p:nvSpPr>
        <p:spPr bwMode="auto">
          <a:xfrm>
            <a:off x="8999538"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84" name="Title 13"/>
          <p:cNvSpPr txBox="1">
            <a:spLocks/>
          </p:cNvSpPr>
          <p:nvPr/>
        </p:nvSpPr>
        <p:spPr bwMode="auto">
          <a:xfrm>
            <a:off x="9036050"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Infinity</a:t>
            </a:r>
          </a:p>
        </p:txBody>
      </p:sp>
      <p:sp>
        <p:nvSpPr>
          <p:cNvPr id="85" name="Rounded Rectangle 89"/>
          <p:cNvSpPr/>
          <p:nvPr/>
        </p:nvSpPr>
        <p:spPr bwMode="auto">
          <a:xfrm>
            <a:off x="9167814"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86" name="Straight Connector 92"/>
          <p:cNvCxnSpPr/>
          <p:nvPr/>
        </p:nvCxnSpPr>
        <p:spPr bwMode="auto">
          <a:xfrm>
            <a:off x="8886825"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93"/>
          <p:cNvCxnSpPr/>
          <p:nvPr/>
        </p:nvCxnSpPr>
        <p:spPr bwMode="auto">
          <a:xfrm>
            <a:off x="8886825"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8" name="Content Placeholder 2"/>
          <p:cNvSpPr txBox="1">
            <a:spLocks/>
          </p:cNvSpPr>
          <p:nvPr/>
        </p:nvSpPr>
        <p:spPr bwMode="auto">
          <a:xfrm>
            <a:off x="809625" y="475615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39" name="直角三角形 38"/>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直角三角形 4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8" name="Rectangle 24"/>
          <p:cNvSpPr/>
          <p:nvPr/>
        </p:nvSpPr>
        <p:spPr>
          <a:xfrm>
            <a:off x="0" y="2105025"/>
            <a:ext cx="12192000" cy="1550988"/>
          </a:xfrm>
          <a:prstGeom prst="rect">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pic>
        <p:nvPicPr>
          <p:cNvPr id="22534" name="Picture 21" descr="C:\Users\Dsgn\Desktop\iPhone_MockUp\iPhone_5C_Yell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913" y="1430338"/>
            <a:ext cx="21875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Right Triangle 23"/>
          <p:cNvSpPr/>
          <p:nvPr/>
        </p:nvSpPr>
        <p:spPr>
          <a:xfrm rot="10800000">
            <a:off x="2165350" y="2106613"/>
            <a:ext cx="914400" cy="203993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2536" name="TextBox 25"/>
          <p:cNvSpPr txBox="1">
            <a:spLocks noChangeArrowheads="1"/>
          </p:cNvSpPr>
          <p:nvPr/>
        </p:nvSpPr>
        <p:spPr bwMode="auto">
          <a:xfrm>
            <a:off x="3686175" y="2514600"/>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这里输入标题文字</a:t>
            </a:r>
          </a:p>
        </p:txBody>
      </p:sp>
      <p:sp>
        <p:nvSpPr>
          <p:cNvPr id="59" name="Rectangle 26"/>
          <p:cNvSpPr/>
          <p:nvPr/>
        </p:nvSpPr>
        <p:spPr>
          <a:xfrm>
            <a:off x="3686175" y="3014663"/>
            <a:ext cx="6829425" cy="338137"/>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sp>
        <p:nvSpPr>
          <p:cNvPr id="22538" name="矩形 11"/>
          <p:cNvSpPr>
            <a:spLocks noChangeArrowheads="1"/>
          </p:cNvSpPr>
          <p:nvPr/>
        </p:nvSpPr>
        <p:spPr bwMode="auto">
          <a:xfrm>
            <a:off x="4238625" y="4114800"/>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1" name="椭圆 60"/>
          <p:cNvSpPr/>
          <p:nvPr/>
        </p:nvSpPr>
        <p:spPr>
          <a:xfrm>
            <a:off x="4238792" y="4262438"/>
            <a:ext cx="1397007" cy="1397957"/>
          </a:xfrm>
          <a:prstGeom prst="ellipse">
            <a:avLst/>
          </a:prstGeom>
          <a:blipFill>
            <a:blip r:embed="rId4" cstate="print">
              <a:extLst/>
            </a:blip>
            <a:srcRect/>
            <a:stretch>
              <a:fillRect l="-38000" r="-38000"/>
            </a:stretch>
          </a:blipFill>
          <a:ln w="5715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2" name="矩形 13"/>
          <p:cNvSpPr>
            <a:spLocks noChangeArrowheads="1"/>
          </p:cNvSpPr>
          <p:nvPr/>
        </p:nvSpPr>
        <p:spPr bwMode="auto">
          <a:xfrm>
            <a:off x="5991225" y="4114800"/>
            <a:ext cx="139858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3" name="椭圆 62"/>
          <p:cNvSpPr/>
          <p:nvPr/>
        </p:nvSpPr>
        <p:spPr>
          <a:xfrm>
            <a:off x="5992392" y="4262438"/>
            <a:ext cx="1397007" cy="1397957"/>
          </a:xfrm>
          <a:prstGeom prst="ellipse">
            <a:avLst/>
          </a:prstGeom>
          <a:blipFill>
            <a:blip r:embed="rId5" cstate="print">
              <a:extLst/>
            </a:blip>
            <a:srcRect/>
            <a:stretch>
              <a:fillRect l="-20000" r="-20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6" name="矩形 15"/>
          <p:cNvSpPr>
            <a:spLocks noChangeArrowheads="1"/>
          </p:cNvSpPr>
          <p:nvPr/>
        </p:nvSpPr>
        <p:spPr bwMode="auto">
          <a:xfrm>
            <a:off x="7745413" y="4114800"/>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5" name="椭圆 64"/>
          <p:cNvSpPr/>
          <p:nvPr/>
        </p:nvSpPr>
        <p:spPr>
          <a:xfrm>
            <a:off x="7745992" y="4262438"/>
            <a:ext cx="1397007" cy="1397957"/>
          </a:xfrm>
          <a:prstGeom prst="ellipse">
            <a:avLst/>
          </a:prstGeom>
          <a:blipFill>
            <a:blip r:embed="rId6"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50" name="矩形 17"/>
          <p:cNvSpPr>
            <a:spLocks noChangeArrowheads="1"/>
          </p:cNvSpPr>
          <p:nvPr/>
        </p:nvSpPr>
        <p:spPr bwMode="auto">
          <a:xfrm>
            <a:off x="9498013" y="4114800"/>
            <a:ext cx="1398587"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7" name="椭圆 66"/>
          <p:cNvSpPr/>
          <p:nvPr/>
        </p:nvSpPr>
        <p:spPr>
          <a:xfrm>
            <a:off x="9499592" y="4262438"/>
            <a:ext cx="1397007" cy="1397957"/>
          </a:xfrm>
          <a:prstGeom prst="ellipse">
            <a:avLst/>
          </a:prstGeom>
          <a:blipFill>
            <a:blip r:embed="rId7"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22554" name="图片 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249363" y="2105025"/>
            <a:ext cx="1846262"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Shape 811"/>
          <p:cNvSpPr/>
          <p:nvPr/>
        </p:nvSpPr>
        <p:spPr>
          <a:xfrm>
            <a:off x="1089025" y="2608263"/>
            <a:ext cx="2366963" cy="3157537"/>
          </a:xfrm>
          <a:prstGeom prst="roundRect">
            <a:avLst>
              <a:gd name="adj" fmla="val 3273"/>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2"/>
          <p:cNvSpPr/>
          <p:nvPr/>
        </p:nvSpPr>
        <p:spPr>
          <a:xfrm>
            <a:off x="1323975" y="2765425"/>
            <a:ext cx="1808163"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5" name="Shape 813"/>
          <p:cNvSpPr/>
          <p:nvPr/>
        </p:nvSpPr>
        <p:spPr>
          <a:xfrm>
            <a:off x="1862138"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6" name="Shape 814"/>
          <p:cNvSpPr/>
          <p:nvPr/>
        </p:nvSpPr>
        <p:spPr>
          <a:xfrm>
            <a:off x="1298575" y="3536950"/>
            <a:ext cx="1951038"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7" name="Shape 815"/>
          <p:cNvSpPr/>
          <p:nvPr/>
        </p:nvSpPr>
        <p:spPr>
          <a:xfrm>
            <a:off x="126365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16"/>
          <p:cNvSpPr/>
          <p:nvPr/>
        </p:nvSpPr>
        <p:spPr>
          <a:xfrm>
            <a:off x="1604963"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9"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64" name="Shape 818"/>
          <p:cNvSpPr>
            <a:spLocks noChangeShapeType="1"/>
          </p:cNvSpPr>
          <p:nvPr/>
        </p:nvSpPr>
        <p:spPr bwMode="auto">
          <a:xfrm>
            <a:off x="1090613" y="33353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31" name="Shape 820"/>
          <p:cNvSpPr/>
          <p:nvPr/>
        </p:nvSpPr>
        <p:spPr>
          <a:xfrm>
            <a:off x="364490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1"/>
          <p:cNvSpPr/>
          <p:nvPr/>
        </p:nvSpPr>
        <p:spPr>
          <a:xfrm>
            <a:off x="3792538" y="2765425"/>
            <a:ext cx="190658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33" name="Shape 822"/>
          <p:cNvSpPr/>
          <p:nvPr/>
        </p:nvSpPr>
        <p:spPr>
          <a:xfrm>
            <a:off x="4400550" y="1628775"/>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4" name="Shape 823"/>
          <p:cNvSpPr/>
          <p:nvPr/>
        </p:nvSpPr>
        <p:spPr>
          <a:xfrm>
            <a:off x="384492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5" name="Shape 824"/>
          <p:cNvSpPr/>
          <p:nvPr/>
        </p:nvSpPr>
        <p:spPr>
          <a:xfrm>
            <a:off x="379730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25"/>
          <p:cNvSpPr/>
          <p:nvPr/>
        </p:nvSpPr>
        <p:spPr>
          <a:xfrm>
            <a:off x="409257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7" name="Shape 826"/>
          <p:cNvSpPr/>
          <p:nvPr/>
        </p:nvSpPr>
        <p:spPr>
          <a:xfrm>
            <a:off x="520858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72" name="Shape 827"/>
          <p:cNvSpPr>
            <a:spLocks noChangeShapeType="1"/>
          </p:cNvSpPr>
          <p:nvPr/>
        </p:nvSpPr>
        <p:spPr bwMode="auto">
          <a:xfrm>
            <a:off x="3624263" y="33226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1" name="Shape 829"/>
          <p:cNvSpPr/>
          <p:nvPr/>
        </p:nvSpPr>
        <p:spPr>
          <a:xfrm>
            <a:off x="619125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2" name="Shape 830"/>
          <p:cNvSpPr/>
          <p:nvPr/>
        </p:nvSpPr>
        <p:spPr>
          <a:xfrm>
            <a:off x="6416675" y="2765425"/>
            <a:ext cx="1882775"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43" name="Shape 831"/>
          <p:cNvSpPr/>
          <p:nvPr/>
        </p:nvSpPr>
        <p:spPr>
          <a:xfrm>
            <a:off x="6962775" y="1655763"/>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2"/>
          <p:cNvSpPr/>
          <p:nvPr/>
        </p:nvSpPr>
        <p:spPr>
          <a:xfrm>
            <a:off x="637857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5" name="Shape 833"/>
          <p:cNvSpPr/>
          <p:nvPr/>
        </p:nvSpPr>
        <p:spPr>
          <a:xfrm>
            <a:off x="635793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6" name="Shape 834"/>
          <p:cNvSpPr/>
          <p:nvPr/>
        </p:nvSpPr>
        <p:spPr>
          <a:xfrm>
            <a:off x="670242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7" name="Shape 835"/>
          <p:cNvSpPr/>
          <p:nvPr/>
        </p:nvSpPr>
        <p:spPr>
          <a:xfrm>
            <a:off x="781843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80"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9" name="Shape 838"/>
          <p:cNvSpPr/>
          <p:nvPr/>
        </p:nvSpPr>
        <p:spPr>
          <a:xfrm>
            <a:off x="8743950" y="2608263"/>
            <a:ext cx="2362200"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0" name="Shape 839"/>
          <p:cNvSpPr/>
          <p:nvPr/>
        </p:nvSpPr>
        <p:spPr>
          <a:xfrm>
            <a:off x="8974138" y="2765425"/>
            <a:ext cx="188753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51" name="Shape 840"/>
          <p:cNvSpPr/>
          <p:nvPr/>
        </p:nvSpPr>
        <p:spPr>
          <a:xfrm>
            <a:off x="8926513"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52" name="Shape 841"/>
          <p:cNvSpPr/>
          <p:nvPr/>
        </p:nvSpPr>
        <p:spPr>
          <a:xfrm>
            <a:off x="889158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3" name="Shape 842"/>
          <p:cNvSpPr/>
          <p:nvPr/>
        </p:nvSpPr>
        <p:spPr>
          <a:xfrm>
            <a:off x="9209088"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54" name="Shape 843"/>
          <p:cNvSpPr/>
          <p:nvPr/>
        </p:nvSpPr>
        <p:spPr>
          <a:xfrm>
            <a:off x="10325100"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55"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3588" name="Shape 845"/>
          <p:cNvSpPr>
            <a:spLocks noChangeShapeType="1"/>
          </p:cNvSpPr>
          <p:nvPr/>
        </p:nvSpPr>
        <p:spPr bwMode="auto">
          <a:xfrm>
            <a:off x="8739188" y="3302000"/>
            <a:ext cx="2378075"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4581" name="Shape 539"/>
          <p:cNvSpPr>
            <a:spLocks/>
          </p:cNvSpPr>
          <p:nvPr/>
        </p:nvSpPr>
        <p:spPr bwMode="auto">
          <a:xfrm>
            <a:off x="1476375" y="1936750"/>
            <a:ext cx="2527300" cy="1274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58" name="Shape 540"/>
          <p:cNvSpPr/>
          <p:nvPr/>
        </p:nvSpPr>
        <p:spPr>
          <a:xfrm>
            <a:off x="1676400" y="3460750"/>
            <a:ext cx="19621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9" name="Shape 541"/>
          <p:cNvSpPr/>
          <p:nvPr/>
        </p:nvSpPr>
        <p:spPr>
          <a:xfrm>
            <a:off x="1676400" y="3937000"/>
            <a:ext cx="19621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0" name="Shape 542"/>
          <p:cNvSpPr/>
          <p:nvPr/>
        </p:nvSpPr>
        <p:spPr>
          <a:xfrm>
            <a:off x="2441575"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5" name="Shape 544"/>
          <p:cNvSpPr>
            <a:spLocks/>
          </p:cNvSpPr>
          <p:nvPr/>
        </p:nvSpPr>
        <p:spPr bwMode="auto">
          <a:xfrm>
            <a:off x="3702050" y="1935163"/>
            <a:ext cx="2528888"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62" name="Shape 545"/>
          <p:cNvSpPr/>
          <p:nvPr/>
        </p:nvSpPr>
        <p:spPr>
          <a:xfrm>
            <a:off x="3924300" y="3460750"/>
            <a:ext cx="18605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3" name="Shape 546"/>
          <p:cNvSpPr/>
          <p:nvPr/>
        </p:nvSpPr>
        <p:spPr>
          <a:xfrm>
            <a:off x="3924300" y="3937000"/>
            <a:ext cx="18605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4" name="Shape 547"/>
          <p:cNvSpPr/>
          <p:nvPr/>
        </p:nvSpPr>
        <p:spPr>
          <a:xfrm>
            <a:off x="4695825"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9" name="Shape 549"/>
          <p:cNvSpPr>
            <a:spLocks/>
          </p:cNvSpPr>
          <p:nvPr/>
        </p:nvSpPr>
        <p:spPr bwMode="auto">
          <a:xfrm>
            <a:off x="5932488" y="1935163"/>
            <a:ext cx="2527300"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66" name="Shape 550"/>
          <p:cNvSpPr/>
          <p:nvPr/>
        </p:nvSpPr>
        <p:spPr>
          <a:xfrm>
            <a:off x="6083300" y="3460750"/>
            <a:ext cx="19177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7" name="Shape 551"/>
          <p:cNvSpPr/>
          <p:nvPr/>
        </p:nvSpPr>
        <p:spPr>
          <a:xfrm>
            <a:off x="6083300" y="3937000"/>
            <a:ext cx="18669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8"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93" name="Shape 555"/>
          <p:cNvSpPr>
            <a:spLocks/>
          </p:cNvSpPr>
          <p:nvPr/>
        </p:nvSpPr>
        <p:spPr bwMode="auto">
          <a:xfrm>
            <a:off x="8161338" y="1935163"/>
            <a:ext cx="2528887"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70" name="Shape 556"/>
          <p:cNvSpPr/>
          <p:nvPr/>
        </p:nvSpPr>
        <p:spPr>
          <a:xfrm>
            <a:off x="8350250" y="3460750"/>
            <a:ext cx="18161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71" name="Shape 557"/>
          <p:cNvSpPr/>
          <p:nvPr/>
        </p:nvSpPr>
        <p:spPr>
          <a:xfrm>
            <a:off x="8350250" y="3937000"/>
            <a:ext cx="18161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72" name="Shape 559"/>
          <p:cNvSpPr/>
          <p:nvPr/>
        </p:nvSpPr>
        <p:spPr>
          <a:xfrm>
            <a:off x="9190038" y="2319338"/>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b758c575d3afaa4a23037e74bea4a653611b5f"/>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335B74"/>
      </a:dk2>
      <a:lt2>
        <a:srgbClr val="DFE3E5"/>
      </a:lt2>
      <a:accent1>
        <a:srgbClr val="00B0F0"/>
      </a:accent1>
      <a:accent2>
        <a:srgbClr val="1570C1"/>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2883</Words>
  <Application>Microsoft Office PowerPoint</Application>
  <PresentationFormat>宽屏</PresentationFormat>
  <Paragraphs>465</Paragraphs>
  <Slides>41</Slides>
  <Notes>41</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60" baseType="lpstr">
      <vt:lpstr>Adobe Naskh Medium</vt:lpstr>
      <vt:lpstr>DIN</vt:lpstr>
      <vt:lpstr>HelveticaNeueLT Pro 43 LtEx</vt:lpstr>
      <vt:lpstr>HelveticaNeueLTPro-Lt</vt:lpstr>
      <vt:lpstr>Malgun Gothic</vt:lpstr>
      <vt:lpstr>Oswald Light</vt:lpstr>
      <vt:lpstr>Oswald Regular</vt:lpstr>
      <vt:lpstr>新細明體</vt:lpstr>
      <vt:lpstr>Source Sans Pro</vt:lpstr>
      <vt:lpstr>宋体</vt:lpstr>
      <vt:lpstr>微软雅黑</vt:lpstr>
      <vt:lpstr>Arial</vt:lpstr>
      <vt:lpstr>Calibri</vt:lpstr>
      <vt:lpstr>Calibri Light</vt:lpstr>
      <vt:lpstr>Impact</vt:lpstr>
      <vt:lpstr>Microsoft Himalaya</vt:lpstr>
      <vt:lpstr>Segoe UI</vt:lpstr>
      <vt:lpstr>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
  <cp:keywords>https://800sucai.taobao.com/</cp:keywords>
  <dc:description>https://800sucai.taobao.com/</dc:description>
  <cp:lastModifiedBy/>
  <cp:revision>22</cp:revision>
  <dcterms:created xsi:type="dcterms:W3CDTF">2015-06-07T14:37:57Z</dcterms:created>
  <dcterms:modified xsi:type="dcterms:W3CDTF">2018-07-23T13:09:52Z</dcterms:modified>
  <cp:category>https://800sucai.taobao.com/</cp:category>
</cp:coreProperties>
</file>